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692" r:id="rId3"/>
    <p:sldMasterId id="2147483717" r:id="rId4"/>
  </p:sldMasterIdLst>
  <p:notesMasterIdLst>
    <p:notesMasterId r:id="rId14"/>
  </p:notes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4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2" autoAdjust="0"/>
  </p:normalViewPr>
  <p:slideViewPr>
    <p:cSldViewPr snapToGrid="0">
      <p:cViewPr varScale="1">
        <p:scale>
          <a:sx n="59" d="100"/>
          <a:sy n="59" d="100"/>
        </p:scale>
        <p:origin x="8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2D756-48ED-4622-B68A-CE8726819E19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00E53-94EE-4795-8EF6-6EAA0D4E638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37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 kan risikere, at ens program har forskellige ”stadier”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F.eks. en telefon = lydløs tilstand eller lyd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forskellige stadier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Kender også fra tråde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Blocked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 lignende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Altså har vi et objekt	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Opfører sig forskelligt, alt efter hvilken tilstand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 kan sætte stadiet inde i objektet, i form af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-statements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Så skal vi tjekke, hvilket stadie, den vil opnå, hver gang den ændres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 programmet udvides med flere stadier</a:t>
            </a: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Flere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-statements</a:t>
            </a: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BØVL nej tak – det kan blive stort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00E53-94EE-4795-8EF6-6EAA0D4E638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469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stedet kan man lave klasser for hvert mulig stadie, objektet kan være 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Selve objektet kun kender til ét samlet interface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Stadierne nedarver fra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Metoderne i interface bliver herved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state-specific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Ændrer opførsel alt efter stadie der tages i brug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forskellige parter i design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opsættet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 derfor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Vores object =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 et stadie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Stadier er et interface, som giver fælles metoder, til nedarver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 som nedarver, er de forskellige mulige stadier, som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kan være 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klasse til hver tilstand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Når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bruger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state-specific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metode</a:t>
            </a: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Kalder nedarvninger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kan sendes med som parameter i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klassen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Andre gange kan man have et variabel i nedarvningsklasserne af typen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00E53-94EE-4795-8EF6-6EAA0D4E6383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555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Radiator = </a:t>
            </a:r>
            <a:r>
              <a:rPr lang="da-DK" dirty="0" err="1"/>
              <a:t>context</a:t>
            </a:r>
            <a:endParaRPr lang="da-DK" dirty="0"/>
          </a:p>
          <a:p>
            <a:r>
              <a:rPr lang="da-DK" dirty="0"/>
              <a:t>De andre stadier</a:t>
            </a:r>
          </a:p>
          <a:p>
            <a:r>
              <a:rPr lang="da-DK" dirty="0"/>
              <a:t>Når man skruer op/new e.l. er det </a:t>
            </a:r>
            <a:r>
              <a:rPr lang="da-DK" dirty="0" err="1"/>
              <a:t>state-specific</a:t>
            </a:r>
            <a:r>
              <a:rPr lang="da-DK" dirty="0"/>
              <a:t>, og afhænger af stadiet for radiatoren</a:t>
            </a:r>
          </a:p>
          <a:p>
            <a:r>
              <a:rPr lang="da-DK" dirty="0"/>
              <a:t>Derfor skal man have en reference til Radiator klassen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00E53-94EE-4795-8EF6-6EAA0D4E6383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860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Pointen med JUNIT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Tjekke ens kode virker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Både forventet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Også test om det giver fejl ved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uforventet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 har lært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Scenario-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scnearier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user-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stories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klasser kommunikerer ordentligt sammen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skriver kode, som skal teste kode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Hver kategoriseres i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enten én eller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begg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00E53-94EE-4795-8EF6-6EAA0D4E6383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25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Black-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kan man sige er bruge POV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Forestille sig en sort kasse = vores program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 kan ikke se i den sorte kasse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Eneste måde at tjekke programmet, er ved at give softwaren et input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giver output</a:t>
            </a:r>
          </a:p>
          <a:p>
            <a:pPr marL="1600200" lvl="3" indent="-2286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om det er det rigtige man får tilbage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 KAN ALTSÅ IKKE SE SELVE FUNKTIONALITETEN I KODEN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 kan man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tilgengæld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ved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white-box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Dette er programmørens POV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kode = selv registrere, hvor noget er kritisk, og teste dette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 bl.a. gøres ved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hvor man tester alle mulige branches, som koden kan opnå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Gøres ved = tjekke om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outcome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både er forkert/rigtigt,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 med forskellige værdier</a:t>
            </a:r>
          </a:p>
          <a:p>
            <a:pPr marL="1600200" lvl="3" indent="-2286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 skal sørge for at få alle tænkelige scenarier dækket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Unit-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kan både være black- og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Typisk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så man kan teste ned i små detaljer i koden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00E53-94EE-4795-8EF6-6EAA0D4E6383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205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 kan derfor være smart både at tjekke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boundaries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altså afgrænsninger i form af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BONDARY VALUE ANALYSIS</a:t>
            </a:r>
          </a:p>
          <a:p>
            <a:pPr marL="2057400" lvl="4" indent="-228600">
              <a:spcAft>
                <a:spcPts val="255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Start/End</a:t>
            </a:r>
            <a:endParaRPr lang="da-DK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057400" lvl="4" indent="-228600">
              <a:spcAft>
                <a:spcPts val="255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Lower/Upper</a:t>
            </a:r>
            <a:endParaRPr lang="da-DK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057400" lvl="4" indent="-228600">
              <a:spcAft>
                <a:spcPts val="255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Maximum/minimum</a:t>
            </a:r>
            <a:endParaRPr lang="da-DK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057400" lvl="4" indent="-228600">
              <a:spcAft>
                <a:spcPts val="255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Just inside/just outside values</a:t>
            </a:r>
            <a:endParaRPr lang="da-DK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057400" lvl="4" indent="-228600">
              <a:spcAft>
                <a:spcPts val="255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Empty/non-empty</a:t>
            </a:r>
            <a:endParaRPr lang="da-DK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057400" lvl="4" indent="-228600">
              <a:spcAft>
                <a:spcPts val="255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Non-full/full</a:t>
            </a:r>
            <a:endParaRPr lang="da-DK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0">
              <a:spcAft>
                <a:spcPts val="255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da-DK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 man en stor range, f.eks. at en liste indeholder 1000 elementer, så tjekker man ikke samtlige 1000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Equivalence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partitioning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bryder data op i mindre lige store bider, og tester på disse, og antager at resten er korrekt</a:t>
            </a:r>
          </a:p>
          <a:p>
            <a:pPr marL="9144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Fordel: Minimere unødvendige teste = God rettesnor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ZOMB+E:</a:t>
            </a:r>
          </a:p>
          <a:p>
            <a:pPr marL="1143000" lvl="2" indent="-228600">
              <a:spcAft>
                <a:spcPts val="255"/>
              </a:spcAft>
              <a:buFont typeface="Wingdings" panose="05000000000000000000" pitchFamily="2" charset="2"/>
              <a:buChar char=""/>
            </a:pPr>
            <a:r>
              <a:rPr lang="da-DK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Zero: hvad sker der hvis der er 0 elementer i en liste, eller man indsætte 0, alt der inkludere 0</a:t>
            </a:r>
            <a:endParaRPr lang="da-DK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lvl="2" indent="-228600">
              <a:spcAft>
                <a:spcPts val="255"/>
              </a:spcAft>
              <a:buFont typeface="Wingdings" panose="05000000000000000000" pitchFamily="2" charset="2"/>
              <a:buChar char=""/>
            </a:pPr>
            <a:r>
              <a:rPr lang="da-DK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One: Hvad med hvis man indsætter 1, eller 1 element (ligesom </a:t>
            </a:r>
            <a:r>
              <a:rPr lang="da-DK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zero</a:t>
            </a:r>
            <a:r>
              <a:rPr lang="da-DK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da-DK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lvl="2" indent="-228600">
              <a:spcAft>
                <a:spcPts val="255"/>
              </a:spcAft>
              <a:buFont typeface="Wingdings" panose="05000000000000000000" pitchFamily="2" charset="2"/>
              <a:buChar char=""/>
            </a:pPr>
            <a:r>
              <a:rPr lang="da-DK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Many</a:t>
            </a:r>
            <a:r>
              <a:rPr lang="da-DK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hvad sker der hvis der er mange</a:t>
            </a:r>
            <a:endParaRPr lang="da-DK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lvl="2" indent="-228600">
              <a:spcAft>
                <a:spcPts val="255"/>
              </a:spcAft>
              <a:buFont typeface="Wingdings" panose="05000000000000000000" pitchFamily="2" charset="2"/>
              <a:buChar char="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Boundary: basically boundary value analysis </a:t>
            </a:r>
            <a:endParaRPr lang="da-DK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lvl="2" indent="-228600">
              <a:spcAft>
                <a:spcPts val="255"/>
              </a:spcAft>
              <a:buFont typeface="Wingdings" panose="05000000000000000000" pitchFamily="2" charset="2"/>
              <a:buChar char=""/>
            </a:pPr>
            <a:r>
              <a:rPr lang="da-DK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Exceptions</a:t>
            </a:r>
            <a:r>
              <a:rPr lang="da-DK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Vi tjekker vores </a:t>
            </a:r>
            <a:r>
              <a:rPr lang="da-DK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exceptions</a:t>
            </a:r>
            <a:r>
              <a:rPr lang="da-DK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 bliver de </a:t>
            </a:r>
            <a:r>
              <a:rPr lang="da-DK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thrown</a:t>
            </a:r>
            <a:r>
              <a:rPr lang="da-DK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som vi forventer</a:t>
            </a:r>
            <a:endParaRPr lang="da-DK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0200" lvl="3" indent="-228600">
              <a:spcAft>
                <a:spcPts val="255"/>
              </a:spcAft>
              <a:buFont typeface="Symbol" panose="05050102010706020507" pitchFamily="18" charset="2"/>
              <a:buChar char=""/>
            </a:pPr>
            <a:r>
              <a:rPr lang="da-DK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Der er typisk en boarder i mellem 0 og 1, og man bruger altså noget </a:t>
            </a:r>
            <a:r>
              <a:rPr lang="da-DK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boundary</a:t>
            </a:r>
            <a:r>
              <a:rPr lang="da-DK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value </a:t>
            </a:r>
            <a:r>
              <a:rPr lang="da-DK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analysis</a:t>
            </a:r>
            <a:r>
              <a:rPr lang="da-DK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i forhold til f.eks. </a:t>
            </a:r>
            <a:r>
              <a:rPr lang="da-DK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empty</a:t>
            </a:r>
            <a:r>
              <a:rPr lang="da-DK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/non-</a:t>
            </a:r>
            <a:r>
              <a:rPr lang="da-DK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empty</a:t>
            </a:r>
            <a:endParaRPr lang="da-DK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0200" lvl="3" indent="-228600">
              <a:spcAft>
                <a:spcPts val="255"/>
              </a:spcAft>
              <a:buFont typeface="Symbol" panose="05050102010706020507" pitchFamily="18" charset="2"/>
              <a:buChar char=""/>
            </a:pPr>
            <a:r>
              <a:rPr lang="da-DK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Many</a:t>
            </a:r>
            <a:r>
              <a:rPr lang="da-DK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kan dække over </a:t>
            </a:r>
            <a:r>
              <a:rPr lang="da-DK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equivalence</a:t>
            </a:r>
            <a:r>
              <a:rPr lang="da-DK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partitioning</a:t>
            </a:r>
            <a:r>
              <a:rPr lang="da-DK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da man tester mange partitions, som skal dække flere ting</a:t>
            </a:r>
            <a:endParaRPr lang="da-DK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00E53-94EE-4795-8EF6-6EAA0D4E6383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835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FEF2C9-28E7-4C1B-9FF0-EE834753B36D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834067" y="4123300"/>
            <a:ext cx="8524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" y="-533007"/>
            <a:ext cx="12192000" cy="58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09600" y="3910200"/>
            <a:ext cx="109728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09700" y="4256700"/>
            <a:ext cx="10972800" cy="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35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FEF2C9-28E7-4C1B-9FF0-EE834753B36D}" type="slidenum">
              <a:rPr lang="da-DK" smtClean="0"/>
              <a:t>‹nr.›</a:t>
            </a:fld>
            <a:endParaRPr lang="da-DK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19999" y="1866753"/>
            <a:ext cx="107520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716500" y="4313653"/>
            <a:ext cx="107556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-46264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455305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9862" y="-92677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5031805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973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FEF2C9-28E7-4C1B-9FF0-EE834753B36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9612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2253943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735743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2253943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6432476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6914276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6432476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837543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837543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7016076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7016076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6222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864933" y="3880400"/>
            <a:ext cx="4648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 flipH="1">
            <a:off x="1829933" y="2514800"/>
            <a:ext cx="4648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098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2"/>
          </p:nvPr>
        </p:nvSpPr>
        <p:spPr>
          <a:xfrm>
            <a:off x="3666873" y="198942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3666825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 idx="3"/>
          </p:nvPr>
        </p:nvSpPr>
        <p:spPr>
          <a:xfrm>
            <a:off x="6400268" y="19964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4"/>
          </p:nvPr>
        </p:nvSpPr>
        <p:spPr>
          <a:xfrm>
            <a:off x="6400220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ctrTitle" idx="5"/>
          </p:nvPr>
        </p:nvSpPr>
        <p:spPr>
          <a:xfrm>
            <a:off x="5059931" y="4292067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5004033" y="521463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5400000">
            <a:off x="3379336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5"/>
          <p:cNvSpPr/>
          <p:nvPr/>
        </p:nvSpPr>
        <p:spPr>
          <a:xfrm rot="5400000">
            <a:off x="4754823" y="3709327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5"/>
          <p:cNvSpPr/>
          <p:nvPr/>
        </p:nvSpPr>
        <p:spPr>
          <a:xfrm rot="5400000">
            <a:off x="6112732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50173" y="3545647"/>
            <a:ext cx="3904699" cy="352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192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656800" y="2441300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4142233" y="3509891"/>
            <a:ext cx="3907600" cy="1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" y="-1282841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35581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84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34" y="2846592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4" y="-266841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463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609600" y="604891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2184400" y="4699644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2"/>
          </p:nvPr>
        </p:nvSpPr>
        <p:spPr>
          <a:xfrm>
            <a:off x="4139600" y="4685644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3"/>
          </p:nvPr>
        </p:nvSpPr>
        <p:spPr>
          <a:xfrm>
            <a:off x="6094800" y="4681877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"/>
          </p:nvPr>
        </p:nvSpPr>
        <p:spPr>
          <a:xfrm>
            <a:off x="8031200" y="470649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5"/>
          </p:nvPr>
        </p:nvSpPr>
        <p:spPr>
          <a:xfrm>
            <a:off x="2184400" y="4261644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6"/>
          </p:nvPr>
        </p:nvSpPr>
        <p:spPr>
          <a:xfrm>
            <a:off x="4139600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7"/>
          </p:nvPr>
        </p:nvSpPr>
        <p:spPr>
          <a:xfrm>
            <a:off x="6095999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8"/>
          </p:nvPr>
        </p:nvSpPr>
        <p:spPr>
          <a:xfrm>
            <a:off x="8049997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8231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ctrTitle"/>
          </p:nvPr>
        </p:nvSpPr>
        <p:spPr>
          <a:xfrm flipH="1">
            <a:off x="720000" y="598159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2034692" y="3427020"/>
            <a:ext cx="2417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847201" y="3427029"/>
            <a:ext cx="249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7730624" y="3412807"/>
            <a:ext cx="246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2034692" y="4222224"/>
            <a:ext cx="2417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861401" y="4222224"/>
            <a:ext cx="2469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7730624" y="4226797"/>
            <a:ext cx="24676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 rot="5400000">
            <a:off x="1436085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9"/>
          <p:cNvSpPr/>
          <p:nvPr/>
        </p:nvSpPr>
        <p:spPr>
          <a:xfrm rot="5400000">
            <a:off x="4288951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9"/>
          <p:cNvSpPr/>
          <p:nvPr/>
        </p:nvSpPr>
        <p:spPr>
          <a:xfrm rot="5400000">
            <a:off x="7141818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73115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ctrTitle"/>
          </p:nvPr>
        </p:nvSpPr>
        <p:spPr>
          <a:xfrm flipH="1">
            <a:off x="609600" y="592516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57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FEF2C9-28E7-4C1B-9FF0-EE834753B36D}" type="slidenum">
              <a:rPr lang="da-DK" smtClean="0"/>
              <a:t>‹nr.›</a:t>
            </a:fld>
            <a:endParaRPr lang="da-DK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729567" y="3140733"/>
            <a:ext cx="57320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729567" y="1756213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729567" y="386714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634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1"/>
          </p:nvPr>
        </p:nvSpPr>
        <p:spPr>
          <a:xfrm>
            <a:off x="1605111" y="3625768"/>
            <a:ext cx="2986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2"/>
          </p:nvPr>
        </p:nvSpPr>
        <p:spPr>
          <a:xfrm>
            <a:off x="6355319" y="477824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3"/>
          </p:nvPr>
        </p:nvSpPr>
        <p:spPr>
          <a:xfrm>
            <a:off x="6363332" y="240369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4"/>
          </p:nvPr>
        </p:nvSpPr>
        <p:spPr>
          <a:xfrm>
            <a:off x="1605111" y="2928451"/>
            <a:ext cx="2986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5"/>
          </p:nvPr>
        </p:nvSpPr>
        <p:spPr>
          <a:xfrm>
            <a:off x="6397389" y="4105533"/>
            <a:ext cx="303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6"/>
          </p:nvPr>
        </p:nvSpPr>
        <p:spPr>
          <a:xfrm>
            <a:off x="6363332" y="1696111"/>
            <a:ext cx="3065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2097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Title and three columns 7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ctrTitle"/>
          </p:nvPr>
        </p:nvSpPr>
        <p:spPr>
          <a:xfrm flipH="1">
            <a:off x="609600" y="58273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2267467" y="3895191"/>
            <a:ext cx="186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2"/>
          </p:nvPr>
        </p:nvSpPr>
        <p:spPr>
          <a:xfrm>
            <a:off x="2071333" y="3373016"/>
            <a:ext cx="219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3"/>
          </p:nvPr>
        </p:nvSpPr>
        <p:spPr>
          <a:xfrm>
            <a:off x="2254667" y="2703007"/>
            <a:ext cx="1860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4"/>
          </p:nvPr>
        </p:nvSpPr>
        <p:spPr>
          <a:xfrm>
            <a:off x="7905333" y="3902067"/>
            <a:ext cx="2190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5"/>
          </p:nvPr>
        </p:nvSpPr>
        <p:spPr>
          <a:xfrm>
            <a:off x="7874333" y="3358600"/>
            <a:ext cx="225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6"/>
          </p:nvPr>
        </p:nvSpPr>
        <p:spPr>
          <a:xfrm>
            <a:off x="8001733" y="2710251"/>
            <a:ext cx="199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7"/>
          </p:nvPr>
        </p:nvSpPr>
        <p:spPr>
          <a:xfrm>
            <a:off x="5024667" y="4543924"/>
            <a:ext cx="2142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8"/>
          </p:nvPr>
        </p:nvSpPr>
        <p:spPr>
          <a:xfrm>
            <a:off x="4806387" y="4053224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9"/>
          </p:nvPr>
        </p:nvSpPr>
        <p:spPr>
          <a:xfrm>
            <a:off x="4806387" y="3372640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4770467" y="22966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7675333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1865867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167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480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Title only  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5234" y="5534530"/>
            <a:ext cx="1885367" cy="17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623953" y="5725070"/>
            <a:ext cx="1885367" cy="170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680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Title and four columns 5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ctrTitle" idx="2"/>
          </p:nvPr>
        </p:nvSpPr>
        <p:spPr>
          <a:xfrm>
            <a:off x="2253943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ctrTitle" idx="3"/>
          </p:nvPr>
        </p:nvSpPr>
        <p:spPr>
          <a:xfrm>
            <a:off x="2253943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4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ctrTitle" idx="5"/>
          </p:nvPr>
        </p:nvSpPr>
        <p:spPr>
          <a:xfrm>
            <a:off x="6432476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6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ctrTitle" idx="7"/>
          </p:nvPr>
        </p:nvSpPr>
        <p:spPr>
          <a:xfrm>
            <a:off x="6432476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8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90" name="Google Shape;190;p24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4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2" name="Google Shape;19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54733" y="-768064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79400" y="-768517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92100" y="4816458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42033" y="4828658"/>
            <a:ext cx="3672368" cy="3313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079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1509333" y="4577149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>
            <a:spLocks noGrp="1"/>
          </p:cNvSpPr>
          <p:nvPr>
            <p:ph type="title" idx="2" hasCustomPrompt="1"/>
          </p:nvPr>
        </p:nvSpPr>
        <p:spPr>
          <a:xfrm>
            <a:off x="4967800" y="2705684"/>
            <a:ext cx="2021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5"/>
          <p:cNvSpPr txBox="1">
            <a:spLocks noGrp="1"/>
          </p:cNvSpPr>
          <p:nvPr>
            <p:ph type="title" idx="3" hasCustomPrompt="1"/>
          </p:nvPr>
        </p:nvSpPr>
        <p:spPr>
          <a:xfrm>
            <a:off x="4029933" y="4802233"/>
            <a:ext cx="1876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5"/>
          <p:cNvSpPr txBox="1">
            <a:spLocks noGrp="1"/>
          </p:cNvSpPr>
          <p:nvPr>
            <p:ph type="title" idx="4" hasCustomPrompt="1"/>
          </p:nvPr>
        </p:nvSpPr>
        <p:spPr>
          <a:xfrm>
            <a:off x="6087791" y="4544916"/>
            <a:ext cx="914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5"/>
          <p:cNvSpPr txBox="1">
            <a:spLocks noGrp="1"/>
          </p:cNvSpPr>
          <p:nvPr>
            <p:ph type="subTitle" idx="5"/>
          </p:nvPr>
        </p:nvSpPr>
        <p:spPr>
          <a:xfrm>
            <a:off x="7260092" y="2335683"/>
            <a:ext cx="2491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ubTitle" idx="6"/>
          </p:nvPr>
        </p:nvSpPr>
        <p:spPr>
          <a:xfrm>
            <a:off x="7101633" y="4588260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ubTitle" idx="7"/>
          </p:nvPr>
        </p:nvSpPr>
        <p:spPr>
          <a:xfrm>
            <a:off x="7252744" y="2648916"/>
            <a:ext cx="24916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ubTitle" idx="8"/>
          </p:nvPr>
        </p:nvSpPr>
        <p:spPr>
          <a:xfrm>
            <a:off x="7105233" y="5078660"/>
            <a:ext cx="24916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ubTitle" idx="9"/>
          </p:nvPr>
        </p:nvSpPr>
        <p:spPr>
          <a:xfrm>
            <a:off x="1509333" y="4789587"/>
            <a:ext cx="2498800" cy="10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3733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Title and three columns 9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>
            <a:spLocks noGrp="1"/>
          </p:cNvSpPr>
          <p:nvPr>
            <p:ph type="subTitle" idx="1"/>
          </p:nvPr>
        </p:nvSpPr>
        <p:spPr>
          <a:xfrm>
            <a:off x="2344243" y="5407589"/>
            <a:ext cx="1623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2"/>
          </p:nvPr>
        </p:nvSpPr>
        <p:spPr>
          <a:xfrm>
            <a:off x="5252083" y="5427840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3"/>
          </p:nvPr>
        </p:nvSpPr>
        <p:spPr>
          <a:xfrm>
            <a:off x="8250000" y="5426249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"/>
          </p:nvPr>
        </p:nvSpPr>
        <p:spPr>
          <a:xfrm>
            <a:off x="2325176" y="4972207"/>
            <a:ext cx="1623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5"/>
          </p:nvPr>
        </p:nvSpPr>
        <p:spPr>
          <a:xfrm>
            <a:off x="5252083" y="4978400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6"/>
          </p:nvPr>
        </p:nvSpPr>
        <p:spPr>
          <a:xfrm>
            <a:off x="8250133" y="4978176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008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Title and four columns 7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 idx="2"/>
          </p:nvPr>
        </p:nvSpPr>
        <p:spPr>
          <a:xfrm>
            <a:off x="3191733" y="513540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3191733" y="5483384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ctrTitle" idx="3"/>
          </p:nvPr>
        </p:nvSpPr>
        <p:spPr>
          <a:xfrm>
            <a:off x="5939267" y="5146367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4"/>
          </p:nvPr>
        </p:nvSpPr>
        <p:spPr>
          <a:xfrm>
            <a:off x="5939467" y="5482451"/>
            <a:ext cx="1641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ctrTitle" idx="5"/>
          </p:nvPr>
        </p:nvSpPr>
        <p:spPr>
          <a:xfrm>
            <a:off x="4591700" y="181720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6"/>
          </p:nvPr>
        </p:nvSpPr>
        <p:spPr>
          <a:xfrm>
            <a:off x="4591501" y="220859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ctrTitle" idx="7"/>
          </p:nvPr>
        </p:nvSpPr>
        <p:spPr>
          <a:xfrm>
            <a:off x="7331233" y="181515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8"/>
          </p:nvPr>
        </p:nvSpPr>
        <p:spPr>
          <a:xfrm>
            <a:off x="7331100" y="220654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4674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ctrTitle"/>
          </p:nvPr>
        </p:nvSpPr>
        <p:spPr>
          <a:xfrm flipH="1">
            <a:off x="609600" y="59319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09101" y="-1060145"/>
            <a:ext cx="4186433" cy="377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93825" y="-1062041"/>
            <a:ext cx="4186433" cy="377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885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ctrTitle"/>
          </p:nvPr>
        </p:nvSpPr>
        <p:spPr>
          <a:xfrm flipH="1">
            <a:off x="609600" y="1924040"/>
            <a:ext cx="35944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4520433" y="2675503"/>
            <a:ext cx="3757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subTitle" idx="1"/>
          </p:nvPr>
        </p:nvSpPr>
        <p:spPr>
          <a:xfrm>
            <a:off x="609584" y="2718351"/>
            <a:ext cx="35944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62371" y="-1832139"/>
            <a:ext cx="5429628" cy="489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744999" y="3702382"/>
            <a:ext cx="5429628" cy="489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863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ctrTitle"/>
          </p:nvPr>
        </p:nvSpPr>
        <p:spPr>
          <a:xfrm flipH="1">
            <a:off x="720000" y="60742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3450800" y="2947533"/>
            <a:ext cx="5290400" cy="2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41" name="Google Shape;241;p30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4298800" y="2399256"/>
            <a:ext cx="3594400" cy="3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663953" y="43835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312304" y="42770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997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FEF2C9-28E7-4C1B-9FF0-EE834753B36D}" type="slidenum">
              <a:rPr lang="da-DK" smtClean="0"/>
              <a:t>‹nr.›</a:t>
            </a:fld>
            <a:endParaRPr lang="da-DK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4465" y="-123185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8874" y="531746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71808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234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 preserve="1">
  <p:cSld name="Diseño personalizado 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 flipH="1">
            <a:off x="633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255" name="Google Shape;255;p34"/>
          <p:cNvSpPr/>
          <p:nvPr/>
        </p:nvSpPr>
        <p:spPr>
          <a:xfrm>
            <a:off x="1578400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6" name="Google Shape;256;p34"/>
          <p:cNvSpPr/>
          <p:nvPr/>
        </p:nvSpPr>
        <p:spPr>
          <a:xfrm>
            <a:off x="0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57" name="Google Shape;257;p34"/>
          <p:cNvSpPr txBox="1">
            <a:spLocks noGrp="1"/>
          </p:cNvSpPr>
          <p:nvPr>
            <p:ph type="ctrTitle"/>
          </p:nvPr>
        </p:nvSpPr>
        <p:spPr>
          <a:xfrm>
            <a:off x="6262900" y="1760300"/>
            <a:ext cx="482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subTitle" idx="1"/>
          </p:nvPr>
        </p:nvSpPr>
        <p:spPr>
          <a:xfrm>
            <a:off x="7882433" y="39704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01776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 preserve="1">
  <p:cSld name="Diseño personalizado 1 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35"/>
          <p:cNvSpPr/>
          <p:nvPr/>
        </p:nvSpPr>
        <p:spPr>
          <a:xfrm flipH="1">
            <a:off x="233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 flipH="1">
            <a:off x="1106567" y="3209833"/>
            <a:ext cx="7580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 flipH="1">
            <a:off x="1106713" y="3346099"/>
            <a:ext cx="40144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64" name="Google Shape;264;p35"/>
          <p:cNvSpPr/>
          <p:nvPr/>
        </p:nvSpPr>
        <p:spPr>
          <a:xfrm flipH="1">
            <a:off x="10092633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368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 preserve="1">
  <p:cSld name="Diseño personalizado 3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/>
        </p:nvSpPr>
        <p:spPr>
          <a:xfrm>
            <a:off x="-1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2777667" y="9500"/>
            <a:ext cx="94152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ctrTitle"/>
          </p:nvPr>
        </p:nvSpPr>
        <p:spPr>
          <a:xfrm>
            <a:off x="6148100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subTitle" idx="1"/>
          </p:nvPr>
        </p:nvSpPr>
        <p:spPr>
          <a:xfrm>
            <a:off x="6148100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13395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 preserve="1">
  <p:cSld name="Diseño personalizado 3 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 flipH="1">
            <a:off x="632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2" name="Google Shape;272;p37"/>
          <p:cNvSpPr/>
          <p:nvPr/>
        </p:nvSpPr>
        <p:spPr>
          <a:xfrm flipH="1">
            <a:off x="4088233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73" name="Google Shape;273;p37"/>
          <p:cNvSpPr/>
          <p:nvPr/>
        </p:nvSpPr>
        <p:spPr>
          <a:xfrm flipH="1">
            <a:off x="-1" y="9500"/>
            <a:ext cx="81044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ctrTitle"/>
          </p:nvPr>
        </p:nvSpPr>
        <p:spPr>
          <a:xfrm flipH="1">
            <a:off x="1374132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1"/>
          </p:nvPr>
        </p:nvSpPr>
        <p:spPr>
          <a:xfrm flipH="1">
            <a:off x="1374132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8614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 preserve="1">
  <p:cSld name="Diseño personalizado 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78" name="Google Shape;278;p38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9" name="Google Shape;279;p38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6297329" y="1683567"/>
            <a:ext cx="50776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 flipH="1">
            <a:off x="0" y="0"/>
            <a:ext cx="4020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37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 preserve="1">
  <p:cSld name="Diseño personalizado 2 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85" name="Google Shape;285;p39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39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"/>
          </p:nvPr>
        </p:nvSpPr>
        <p:spPr>
          <a:xfrm flipH="1">
            <a:off x="63896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 flipH="1">
            <a:off x="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589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 preserve="1">
  <p:cSld name="Diseño personalizado 2 1 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40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 flipH="1">
            <a:off x="602145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subTitle" idx="1"/>
          </p:nvPr>
        </p:nvSpPr>
        <p:spPr>
          <a:xfrm>
            <a:off x="2374549" y="2649000"/>
            <a:ext cx="32884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flipH="1">
            <a:off x="602160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10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 preserve="1">
  <p:cSld name="Diseño personalizado 2 1 1 1 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8" name="Google Shape;298;p41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 flipH="1">
            <a:off x="2491609" y="2831200"/>
            <a:ext cx="72088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51915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 preserve="1">
  <p:cSld name="TWO COLUMNS">
    <p:bg>
      <p:bgPr>
        <a:noFill/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>
            <a:off x="6080567" y="628633"/>
            <a:ext cx="6116400" cy="5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2" name="Google Shape;302;p42"/>
          <p:cNvSpPr/>
          <p:nvPr/>
        </p:nvSpPr>
        <p:spPr>
          <a:xfrm>
            <a:off x="-10000" y="628633"/>
            <a:ext cx="6116400" cy="5600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42"/>
          <p:cNvSpPr txBox="1">
            <a:spLocks noGrp="1"/>
          </p:cNvSpPr>
          <p:nvPr>
            <p:ph type="ctrTitle"/>
          </p:nvPr>
        </p:nvSpPr>
        <p:spPr>
          <a:xfrm>
            <a:off x="1012167" y="800267"/>
            <a:ext cx="4458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subTitle" idx="1"/>
          </p:nvPr>
        </p:nvSpPr>
        <p:spPr>
          <a:xfrm>
            <a:off x="1012151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subTitle" idx="2"/>
          </p:nvPr>
        </p:nvSpPr>
        <p:spPr>
          <a:xfrm>
            <a:off x="7215817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ctrTitle" idx="3"/>
          </p:nvPr>
        </p:nvSpPr>
        <p:spPr>
          <a:xfrm>
            <a:off x="1057292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ctrTitle" idx="4"/>
          </p:nvPr>
        </p:nvSpPr>
        <p:spPr>
          <a:xfrm>
            <a:off x="7260959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grpSp>
        <p:nvGrpSpPr>
          <p:cNvPr id="308" name="Google Shape;308;p42"/>
          <p:cNvGrpSpPr/>
          <p:nvPr/>
        </p:nvGrpSpPr>
        <p:grpSpPr>
          <a:xfrm>
            <a:off x="6101429" y="5433"/>
            <a:ext cx="523600" cy="6876800"/>
            <a:chOff x="3047922" y="4075"/>
            <a:chExt cx="392700" cy="5157600"/>
          </a:xfrm>
        </p:grpSpPr>
        <p:sp>
          <p:nvSpPr>
            <p:cNvPr id="309" name="Google Shape;309;p42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10" name="Google Shape;310;p42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08544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FEF2C9-28E7-4C1B-9FF0-EE834753B36D}" type="slidenum">
              <a:rPr lang="da-DK" smtClean="0"/>
              <a:t>‹nr.›</a:t>
            </a:fld>
            <a:endParaRPr lang="da-DK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115800" y="3723420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6295533" y="3709009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6295467" y="617007"/>
            <a:ext cx="4897600" cy="1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972417" y="3506568"/>
            <a:ext cx="3067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6096000" y="3506568"/>
            <a:ext cx="3179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733984" y="2665579"/>
            <a:ext cx="3544267" cy="3179733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 rot="5400000">
            <a:off x="5913717" y="2665566"/>
            <a:ext cx="3544267" cy="3179733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499396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 preserve="1">
  <p:cSld name="TWO COLUMNS 3"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>
            <a:off x="6080567" y="-9367"/>
            <a:ext cx="6116400" cy="6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3" name="Google Shape;313;p43"/>
          <p:cNvSpPr/>
          <p:nvPr/>
        </p:nvSpPr>
        <p:spPr>
          <a:xfrm>
            <a:off x="-10000" y="-9367"/>
            <a:ext cx="6090400" cy="6876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4" name="Google Shape;314;p43"/>
          <p:cNvSpPr txBox="1">
            <a:spLocks noGrp="1"/>
          </p:cNvSpPr>
          <p:nvPr>
            <p:ph type="ctrTitle"/>
          </p:nvPr>
        </p:nvSpPr>
        <p:spPr>
          <a:xfrm>
            <a:off x="2861600" y="800267"/>
            <a:ext cx="64688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subTitle" idx="1"/>
          </p:nvPr>
        </p:nvSpPr>
        <p:spPr>
          <a:xfrm>
            <a:off x="1012151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2"/>
          </p:nvPr>
        </p:nvSpPr>
        <p:spPr>
          <a:xfrm>
            <a:off x="7215817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 rot="5400000">
            <a:off x="6060629" y="3813900"/>
            <a:ext cx="605200" cy="523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52943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 preserve="1">
  <p:cSld name="TWO COLUMNS 2">
    <p:bg>
      <p:bgPr>
        <a:noFill/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/>
          <p:nvPr/>
        </p:nvSpPr>
        <p:spPr>
          <a:xfrm>
            <a:off x="6364251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0" name="Google Shape;320;p44"/>
          <p:cNvSpPr/>
          <p:nvPr/>
        </p:nvSpPr>
        <p:spPr>
          <a:xfrm>
            <a:off x="1701485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1" name="Google Shape;321;p44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subTitle" idx="1"/>
          </p:nvPr>
        </p:nvSpPr>
        <p:spPr>
          <a:xfrm>
            <a:off x="2018333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2"/>
          </p:nvPr>
        </p:nvSpPr>
        <p:spPr>
          <a:xfrm>
            <a:off x="6681167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ctrTitle" idx="3"/>
          </p:nvPr>
        </p:nvSpPr>
        <p:spPr>
          <a:xfrm>
            <a:off x="2018341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ctrTitle" idx="4"/>
          </p:nvPr>
        </p:nvSpPr>
        <p:spPr>
          <a:xfrm>
            <a:off x="6681175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6" name="Google Shape;326;p44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27" name="Google Shape;327;p44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085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 preserve="1">
  <p:cSld name="TWO COLUMNS 2 1">
    <p:bg>
      <p:bgPr>
        <a:noFill/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/>
          <p:nvPr/>
        </p:nvSpPr>
        <p:spPr>
          <a:xfrm>
            <a:off x="0" y="1676468"/>
            <a:ext cx="12195811" cy="4612785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0" name="Google Shape;330;p45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subTitle" idx="1"/>
          </p:nvPr>
        </p:nvSpPr>
        <p:spPr>
          <a:xfrm>
            <a:off x="619467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2"/>
          </p:nvPr>
        </p:nvSpPr>
        <p:spPr>
          <a:xfrm>
            <a:off x="4349800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3" name="Google Shape;333;p45"/>
          <p:cNvSpPr txBox="1">
            <a:spLocks noGrp="1"/>
          </p:cNvSpPr>
          <p:nvPr>
            <p:ph type="ctrTitle" idx="3"/>
          </p:nvPr>
        </p:nvSpPr>
        <p:spPr>
          <a:xfrm>
            <a:off x="619475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ctrTitle" idx="4"/>
          </p:nvPr>
        </p:nvSpPr>
        <p:spPr>
          <a:xfrm>
            <a:off x="4349808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5" name="Google Shape;335;p45"/>
          <p:cNvSpPr txBox="1">
            <a:spLocks noGrp="1"/>
          </p:cNvSpPr>
          <p:nvPr>
            <p:ph type="subTitle" idx="5"/>
          </p:nvPr>
        </p:nvSpPr>
        <p:spPr>
          <a:xfrm>
            <a:off x="8080133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6" name="Google Shape;336;p45"/>
          <p:cNvSpPr txBox="1">
            <a:spLocks noGrp="1"/>
          </p:cNvSpPr>
          <p:nvPr>
            <p:ph type="ctrTitle" idx="6"/>
          </p:nvPr>
        </p:nvSpPr>
        <p:spPr>
          <a:xfrm>
            <a:off x="8080141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96599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 preserve="1">
  <p:cSld name="TWO COLUMNS 1 1">
    <p:bg>
      <p:bgPr>
        <a:noFill/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/>
          <p:nvPr/>
        </p:nvSpPr>
        <p:spPr>
          <a:xfrm>
            <a:off x="100" y="626300"/>
            <a:ext cx="4064000" cy="5599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9" name="Google Shape;339;p46"/>
          <p:cNvSpPr/>
          <p:nvPr/>
        </p:nvSpPr>
        <p:spPr>
          <a:xfrm>
            <a:off x="4066933" y="627879"/>
            <a:ext cx="4064000" cy="5599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0" name="Google Shape;340;p46"/>
          <p:cNvSpPr/>
          <p:nvPr/>
        </p:nvSpPr>
        <p:spPr>
          <a:xfrm>
            <a:off x="8127900" y="626300"/>
            <a:ext cx="4064000" cy="55992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41" name="Google Shape;341;p46"/>
          <p:cNvGrpSpPr/>
          <p:nvPr/>
        </p:nvGrpSpPr>
        <p:grpSpPr>
          <a:xfrm>
            <a:off x="4063997" y="5433"/>
            <a:ext cx="4587700" cy="6876800"/>
            <a:chOff x="3047922" y="4075"/>
            <a:chExt cx="3440775" cy="5157600"/>
          </a:xfrm>
        </p:grpSpPr>
        <p:grpSp>
          <p:nvGrpSpPr>
            <p:cNvPr id="342" name="Google Shape;342;p46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343" name="Google Shape;343;p46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344" name="Google Shape;344;p46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5" name="Google Shape;345;p46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346" name="Google Shape;346;p46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7" name="Google Shape;347;p46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46"/>
          <p:cNvSpPr txBox="1">
            <a:spLocks noGrp="1"/>
          </p:cNvSpPr>
          <p:nvPr>
            <p:ph type="ctrTitle"/>
          </p:nvPr>
        </p:nvSpPr>
        <p:spPr>
          <a:xfrm>
            <a:off x="4058167" y="800267"/>
            <a:ext cx="3918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ctrTitle" idx="2"/>
          </p:nvPr>
        </p:nvSpPr>
        <p:spPr>
          <a:xfrm>
            <a:off x="856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1"/>
          </p:nvPr>
        </p:nvSpPr>
        <p:spPr>
          <a:xfrm>
            <a:off x="856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ctrTitle" idx="3"/>
          </p:nvPr>
        </p:nvSpPr>
        <p:spPr>
          <a:xfrm>
            <a:off x="4920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4"/>
          </p:nvPr>
        </p:nvSpPr>
        <p:spPr>
          <a:xfrm>
            <a:off x="4920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ctrTitle" idx="5"/>
          </p:nvPr>
        </p:nvSpPr>
        <p:spPr>
          <a:xfrm>
            <a:off x="8984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subTitle" idx="6"/>
          </p:nvPr>
        </p:nvSpPr>
        <p:spPr>
          <a:xfrm>
            <a:off x="8984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40854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/>
          <p:nvPr/>
        </p:nvSpPr>
        <p:spPr>
          <a:xfrm>
            <a:off x="0" y="2257567"/>
            <a:ext cx="12192000" cy="4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cxnSp>
        <p:nvCxnSpPr>
          <p:cNvPr id="357" name="Google Shape;357;p47"/>
          <p:cNvCxnSpPr/>
          <p:nvPr/>
        </p:nvCxnSpPr>
        <p:spPr>
          <a:xfrm rot="10800000">
            <a:off x="22062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7"/>
          <p:cNvCxnSpPr/>
          <p:nvPr/>
        </p:nvCxnSpPr>
        <p:spPr>
          <a:xfrm rot="10800000">
            <a:off x="52908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7"/>
          <p:cNvCxnSpPr/>
          <p:nvPr/>
        </p:nvCxnSpPr>
        <p:spPr>
          <a:xfrm rot="10800000">
            <a:off x="83447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7"/>
          <p:cNvSpPr txBox="1">
            <a:spLocks noGrp="1"/>
          </p:cNvSpPr>
          <p:nvPr>
            <p:ph type="ctrTitle"/>
          </p:nvPr>
        </p:nvSpPr>
        <p:spPr>
          <a:xfrm>
            <a:off x="2288316" y="401280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subTitle" idx="1"/>
          </p:nvPr>
        </p:nvSpPr>
        <p:spPr>
          <a:xfrm>
            <a:off x="2288304" y="462808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title" idx="2" hasCustomPrompt="1"/>
          </p:nvPr>
        </p:nvSpPr>
        <p:spPr>
          <a:xfrm>
            <a:off x="2186716" y="3222188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47"/>
          <p:cNvSpPr txBox="1">
            <a:spLocks noGrp="1"/>
          </p:cNvSpPr>
          <p:nvPr>
            <p:ph type="ctrTitle" idx="3"/>
          </p:nvPr>
        </p:nvSpPr>
        <p:spPr>
          <a:xfrm>
            <a:off x="5351483" y="4008273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ubTitle" idx="4"/>
          </p:nvPr>
        </p:nvSpPr>
        <p:spPr>
          <a:xfrm>
            <a:off x="5351467" y="4623556"/>
            <a:ext cx="2635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title" idx="5" hasCustomPrompt="1"/>
          </p:nvPr>
        </p:nvSpPr>
        <p:spPr>
          <a:xfrm>
            <a:off x="5249883" y="321765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47"/>
          <p:cNvSpPr txBox="1">
            <a:spLocks noGrp="1"/>
          </p:cNvSpPr>
          <p:nvPr>
            <p:ph type="ctrTitle" idx="6"/>
          </p:nvPr>
        </p:nvSpPr>
        <p:spPr>
          <a:xfrm>
            <a:off x="8414649" y="400828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subTitle" idx="7"/>
          </p:nvPr>
        </p:nvSpPr>
        <p:spPr>
          <a:xfrm>
            <a:off x="8414637" y="4623569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title" idx="8" hasCustomPrompt="1"/>
          </p:nvPr>
        </p:nvSpPr>
        <p:spPr>
          <a:xfrm>
            <a:off x="8313049" y="321766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47"/>
          <p:cNvSpPr txBox="1">
            <a:spLocks noGrp="1"/>
          </p:cNvSpPr>
          <p:nvPr>
            <p:ph type="ctrTitle" idx="9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09163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 preserve="1">
  <p:cSld name="TITLE DESIGN 2 1 1"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72" name="Google Shape;372;p48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3" name="Google Shape;373;p48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962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 preserve="1">
  <p:cSld name="TITLE DESIGN 2 1 1 2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76" name="Google Shape;376;p49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7" name="Google Shape;377;p49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8" name="Google Shape;378;p49"/>
          <p:cNvSpPr txBox="1">
            <a:spLocks noGrp="1"/>
          </p:cNvSpPr>
          <p:nvPr>
            <p:ph type="subTitle" idx="1"/>
          </p:nvPr>
        </p:nvSpPr>
        <p:spPr>
          <a:xfrm>
            <a:off x="2774796" y="577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47635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 preserve="1">
  <p:cSld name="TITLE DESIGN 2 1 1 1"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1" name="Google Shape;381;p50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82" name="Google Shape;382;p50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83" name="Google Shape;383;p50"/>
          <p:cNvSpPr txBox="1">
            <a:spLocks noGrp="1"/>
          </p:cNvSpPr>
          <p:nvPr>
            <p:ph type="ctrTitle" idx="2"/>
          </p:nvPr>
        </p:nvSpPr>
        <p:spPr>
          <a:xfrm>
            <a:off x="1179467" y="23599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subTitle" idx="1"/>
          </p:nvPr>
        </p:nvSpPr>
        <p:spPr>
          <a:xfrm>
            <a:off x="1581403" y="2975199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5" name="Google Shape;385;p50"/>
          <p:cNvSpPr txBox="1">
            <a:spLocks noGrp="1"/>
          </p:cNvSpPr>
          <p:nvPr>
            <p:ph type="ctrTitle" idx="3"/>
          </p:nvPr>
        </p:nvSpPr>
        <p:spPr>
          <a:xfrm>
            <a:off x="4476417" y="2355367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6" name="Google Shape;386;p50"/>
          <p:cNvSpPr txBox="1">
            <a:spLocks noGrp="1"/>
          </p:cNvSpPr>
          <p:nvPr>
            <p:ph type="subTitle" idx="4"/>
          </p:nvPr>
        </p:nvSpPr>
        <p:spPr>
          <a:xfrm>
            <a:off x="4878360" y="2970661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ctrTitle" idx="5"/>
          </p:nvPr>
        </p:nvSpPr>
        <p:spPr>
          <a:xfrm>
            <a:off x="7773349" y="23554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8" name="Google Shape;388;p50"/>
          <p:cNvSpPr txBox="1">
            <a:spLocks noGrp="1"/>
          </p:cNvSpPr>
          <p:nvPr>
            <p:ph type="subTitle" idx="6"/>
          </p:nvPr>
        </p:nvSpPr>
        <p:spPr>
          <a:xfrm>
            <a:off x="8175468" y="29706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9" name="Google Shape;389;p50"/>
          <p:cNvSpPr txBox="1">
            <a:spLocks noGrp="1"/>
          </p:cNvSpPr>
          <p:nvPr>
            <p:ph type="ctrTitle" idx="7"/>
          </p:nvPr>
        </p:nvSpPr>
        <p:spPr>
          <a:xfrm>
            <a:off x="1179467" y="4394201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0" name="Google Shape;390;p50"/>
          <p:cNvSpPr txBox="1">
            <a:spLocks noGrp="1"/>
          </p:cNvSpPr>
          <p:nvPr>
            <p:ph type="subTitle" idx="8"/>
          </p:nvPr>
        </p:nvSpPr>
        <p:spPr>
          <a:xfrm>
            <a:off x="1581403" y="5009500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91" name="Google Shape;391;p50"/>
          <p:cNvSpPr txBox="1">
            <a:spLocks noGrp="1"/>
          </p:cNvSpPr>
          <p:nvPr>
            <p:ph type="ctrTitle" idx="9"/>
          </p:nvPr>
        </p:nvSpPr>
        <p:spPr>
          <a:xfrm>
            <a:off x="4476417" y="4389672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2" name="Google Shape;392;p50"/>
          <p:cNvSpPr txBox="1">
            <a:spLocks noGrp="1"/>
          </p:cNvSpPr>
          <p:nvPr>
            <p:ph type="subTitle" idx="13"/>
          </p:nvPr>
        </p:nvSpPr>
        <p:spPr>
          <a:xfrm>
            <a:off x="4878360" y="5004965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93" name="Google Shape;393;p50"/>
          <p:cNvSpPr txBox="1">
            <a:spLocks noGrp="1"/>
          </p:cNvSpPr>
          <p:nvPr>
            <p:ph type="ctrTitle" idx="14"/>
          </p:nvPr>
        </p:nvSpPr>
        <p:spPr>
          <a:xfrm>
            <a:off x="7773349" y="43897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4" name="Google Shape;394;p50"/>
          <p:cNvSpPr txBox="1">
            <a:spLocks noGrp="1"/>
          </p:cNvSpPr>
          <p:nvPr>
            <p:ph type="subTitle" idx="15"/>
          </p:nvPr>
        </p:nvSpPr>
        <p:spPr>
          <a:xfrm>
            <a:off x="8175468" y="50049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924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 preserve="1">
  <p:cSld name="TITLE DESIGN 2 1 1 1 1"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7" name="Google Shape;397;p51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98" name="Google Shape;398;p51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054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 preserve="1">
  <p:cSld name="Diseño personalizado 4 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/>
          <p:nvPr/>
        </p:nvSpPr>
        <p:spPr>
          <a:xfrm flipH="1">
            <a:off x="0" y="906660"/>
            <a:ext cx="11308800" cy="5951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1" name="Google Shape;401;p52"/>
          <p:cNvSpPr/>
          <p:nvPr/>
        </p:nvSpPr>
        <p:spPr>
          <a:xfrm flipH="1">
            <a:off x="883833" y="9500"/>
            <a:ext cx="11308800" cy="6013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2" name="Google Shape;402;p52"/>
          <p:cNvSpPr txBox="1">
            <a:spLocks noGrp="1"/>
          </p:cNvSpPr>
          <p:nvPr>
            <p:ph type="ctrTitle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966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FEF2C9-28E7-4C1B-9FF0-EE834753B36D}" type="slidenum">
              <a:rPr lang="da-DK" smtClean="0"/>
              <a:t>‹nr.›</a:t>
            </a:fld>
            <a:endParaRPr lang="da-DK"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1131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 preserve="1">
  <p:cSld name="Diseño personalizado 5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/>
          <p:nvPr/>
        </p:nvSpPr>
        <p:spPr>
          <a:xfrm flipH="1">
            <a:off x="28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5" name="Google Shape;405;p53"/>
          <p:cNvSpPr/>
          <p:nvPr/>
        </p:nvSpPr>
        <p:spPr>
          <a:xfrm flipH="1">
            <a:off x="1545084" y="1264600"/>
            <a:ext cx="10647200" cy="560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6" name="Google Shape;406;p53"/>
          <p:cNvSpPr/>
          <p:nvPr/>
        </p:nvSpPr>
        <p:spPr>
          <a:xfrm flipH="1">
            <a:off x="-267" y="19267"/>
            <a:ext cx="10537200" cy="6246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255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 preserve="1">
  <p:cSld name="Diseño personalizado 5 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9" name="Google Shape;409;p54"/>
          <p:cNvSpPr/>
          <p:nvPr/>
        </p:nvSpPr>
        <p:spPr>
          <a:xfrm flipH="1">
            <a:off x="-333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0" name="Google Shape;410;p54"/>
          <p:cNvSpPr/>
          <p:nvPr/>
        </p:nvSpPr>
        <p:spPr>
          <a:xfrm flipH="1">
            <a:off x="-300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2339967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2" name="Google Shape;412;p54"/>
          <p:cNvSpPr/>
          <p:nvPr/>
        </p:nvSpPr>
        <p:spPr>
          <a:xfrm flipH="1">
            <a:off x="1545100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1"/>
          </p:nvPr>
        </p:nvSpPr>
        <p:spPr>
          <a:xfrm>
            <a:off x="7976000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ctrTitle"/>
          </p:nvPr>
        </p:nvSpPr>
        <p:spPr>
          <a:xfrm>
            <a:off x="4563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15" name="Google Shape;415;p54"/>
          <p:cNvSpPr txBox="1">
            <a:spLocks noGrp="1"/>
          </p:cNvSpPr>
          <p:nvPr>
            <p:ph type="subTitle" idx="2"/>
          </p:nvPr>
        </p:nvSpPr>
        <p:spPr>
          <a:xfrm>
            <a:off x="2683167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16" name="Google Shape;416;p54"/>
          <p:cNvCxnSpPr/>
          <p:nvPr/>
        </p:nvCxnSpPr>
        <p:spPr>
          <a:xfrm>
            <a:off x="3010567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10822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 preserve="1">
  <p:cSld name="Diseño personalizado 5 1 3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300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55"/>
          <p:cNvSpPr/>
          <p:nvPr/>
        </p:nvSpPr>
        <p:spPr>
          <a:xfrm>
            <a:off x="4622700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1545067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flipH="1">
            <a:off x="6730400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2" name="Google Shape;422;p55"/>
          <p:cNvSpPr/>
          <p:nvPr/>
        </p:nvSpPr>
        <p:spPr>
          <a:xfrm>
            <a:off x="-333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3" name="Google Shape;423;p55"/>
          <p:cNvSpPr txBox="1">
            <a:spLocks noGrp="1"/>
          </p:cNvSpPr>
          <p:nvPr>
            <p:ph type="subTitle" idx="1"/>
          </p:nvPr>
        </p:nvSpPr>
        <p:spPr>
          <a:xfrm flipH="1">
            <a:off x="976767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ctrTitle"/>
          </p:nvPr>
        </p:nvSpPr>
        <p:spPr>
          <a:xfrm flipH="1">
            <a:off x="48468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subTitle" idx="2"/>
          </p:nvPr>
        </p:nvSpPr>
        <p:spPr>
          <a:xfrm flipH="1">
            <a:off x="7073600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26" name="Google Shape;426;p55"/>
          <p:cNvCxnSpPr/>
          <p:nvPr/>
        </p:nvCxnSpPr>
        <p:spPr>
          <a:xfrm rot="10800000">
            <a:off x="7401000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09622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 preserve="1">
  <p:cSld name="Diseño personalizado 5 1 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9" name="Google Shape;429;p56"/>
          <p:cNvSpPr/>
          <p:nvPr/>
        </p:nvSpPr>
        <p:spPr>
          <a:xfrm flipH="1">
            <a:off x="-333" y="0"/>
            <a:ext cx="7569600" cy="6196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30" name="Google Shape;430;p56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31" name="Google Shape;431;p56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32" name="Google Shape;432;p56"/>
          <p:cNvSpPr/>
          <p:nvPr/>
        </p:nvSpPr>
        <p:spPr>
          <a:xfrm flipH="1">
            <a:off x="1545100" y="5103633"/>
            <a:ext cx="10647200" cy="1764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507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0906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49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FEF2C9-28E7-4C1B-9FF0-EE834753B36D}" type="slidenum">
              <a:rPr lang="da-DK" smtClean="0"/>
              <a:t>‹nr.›</a:t>
            </a:fld>
            <a:endParaRPr lang="da-DK"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40901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433600" y="2305200"/>
            <a:ext cx="3320400" cy="22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313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FEF2C9-28E7-4C1B-9FF0-EE834753B36D}" type="slidenum">
              <a:rPr lang="da-DK" smtClean="0"/>
              <a:t>‹nr.›</a:t>
            </a:fld>
            <a:endParaRPr lang="da-DK"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371600" y="1719549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371600" y="601949"/>
            <a:ext cx="38100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510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802300" y="4950477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6385867" y="4954216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802300" y="4529127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6385867" y="4527189"/>
            <a:ext cx="287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2FEF2C9-28E7-4C1B-9FF0-EE834753B36D}" type="slidenum">
              <a:rPr lang="da-DK" smtClean="0"/>
              <a:t>‹nr.›</a:t>
            </a:fld>
            <a:endParaRPr lang="da-DK"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583333" y="593367"/>
            <a:ext cx="9046000" cy="22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509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62FEF2C9-28E7-4C1B-9FF0-EE834753B36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41801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06933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50370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36" name="Google Shape;436;p5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79466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2588A-FBF5-72B6-B34C-BB48F669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5628"/>
            <a:ext cx="10972800" cy="681200"/>
          </a:xfrm>
        </p:spPr>
        <p:txBody>
          <a:bodyPr/>
          <a:lstStyle/>
          <a:p>
            <a:r>
              <a:rPr lang="da-DK" dirty="0"/>
              <a:t>State design pattern &amp;</a:t>
            </a:r>
            <a:br>
              <a:rPr lang="da-DK" dirty="0"/>
            </a:br>
            <a:r>
              <a:rPr lang="da-DK" dirty="0" err="1"/>
              <a:t>Junit</a:t>
            </a:r>
            <a:r>
              <a:rPr lang="da-DK" dirty="0"/>
              <a:t> </a:t>
            </a:r>
            <a:r>
              <a:rPr lang="da-DK" dirty="0" err="1"/>
              <a:t>testing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006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34EB437-C026-77AC-7741-FE0AC15E327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642482" y="2507327"/>
            <a:ext cx="5732000" cy="1464000"/>
          </a:xfrm>
        </p:spPr>
        <p:txBody>
          <a:bodyPr/>
          <a:lstStyle/>
          <a:p>
            <a:r>
              <a:rPr lang="da-DK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83723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0F82CB3E-5BC7-0C40-A6AF-673A2FA67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5" b="89008" l="3981" r="94272">
                        <a14:foregroundMark x1="12427" y1="38606" x2="17087" y2="46381"/>
                        <a14:foregroundMark x1="17087" y1="46381" x2="18058" y2="87668"/>
                        <a14:foregroundMark x1="18058" y1="87668" x2="11456" y2="76944"/>
                        <a14:foregroundMark x1="11456" y1="76944" x2="11165" y2="48794"/>
                        <a14:foregroundMark x1="11165" y1="48794" x2="13204" y2="41555"/>
                        <a14:foregroundMark x1="24854" y1="48525" x2="25534" y2="48794"/>
                        <a14:foregroundMark x1="23786" y1="55228" x2="23786" y2="57909"/>
                        <a14:foregroundMark x1="4175" y1="60054" x2="3981" y2="56300"/>
                        <a14:foregroundMark x1="6699" y1="62466" x2="6893" y2="57909"/>
                        <a14:foregroundMark x1="54660" y1="32976" x2="49029" y2="37265"/>
                        <a14:foregroundMark x1="49029" y1="37265" x2="55243" y2="73727"/>
                        <a14:foregroundMark x1="55243" y1="73727" x2="58932" y2="86863"/>
                        <a14:foregroundMark x1="58932" y1="86863" x2="61553" y2="82842"/>
                        <a14:foregroundMark x1="52718" y1="29223" x2="55534" y2="30563"/>
                        <a14:foregroundMark x1="53981" y1="31367" x2="48932" y2="35121"/>
                        <a14:foregroundMark x1="48932" y1="35121" x2="47087" y2="47721"/>
                        <a14:foregroundMark x1="47087" y1="47721" x2="47961" y2="53351"/>
                        <a14:foregroundMark x1="47767" y1="54424" x2="56019" y2="89008"/>
                        <a14:foregroundMark x1="50680" y1="69437" x2="54369" y2="88740"/>
                        <a14:foregroundMark x1="55825" y1="32976" x2="59320" y2="50134"/>
                        <a14:foregroundMark x1="57961" y1="42359" x2="56214" y2="30831"/>
                        <a14:foregroundMark x1="59417" y1="50402" x2="63689" y2="76139"/>
                        <a14:foregroundMark x1="85631" y1="12601" x2="92233" y2="23324"/>
                        <a14:foregroundMark x1="92233" y1="23324" x2="93592" y2="56300"/>
                        <a14:foregroundMark x1="93592" y1="56300" x2="90777" y2="76676"/>
                        <a14:foregroundMark x1="90777" y1="76676" x2="85243" y2="68901"/>
                        <a14:foregroundMark x1="85243" y1="68901" x2="87670" y2="28150"/>
                        <a14:foregroundMark x1="87864" y1="9383" x2="90388" y2="9920"/>
                        <a14:foregroundMark x1="88738" y1="9383" x2="93786" y2="11528"/>
                        <a14:foregroundMark x1="93786" y1="11528" x2="94272" y2="13673"/>
                        <a14:foregroundMark x1="46019" y1="41287" x2="48447" y2="51475"/>
                        <a14:backgroundMark x1="45146" y1="49330" x2="51456" y2="932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5799" y="956945"/>
            <a:ext cx="12155237" cy="4401848"/>
          </a:xfrm>
          <a:prstGeom prst="rect">
            <a:avLst/>
          </a:prstGeom>
        </p:spPr>
      </p:pic>
      <p:pic>
        <p:nvPicPr>
          <p:cNvPr id="1026" name="Picture 2" descr="Download HD Clipart Of Zig Zag Zigzag Black And White Letters - Zig Zag  Line Drawing Transparent PNG Image - NicePNG.com">
            <a:extLst>
              <a:ext uri="{FF2B5EF4-FFF2-40B4-BE49-F238E27FC236}">
                <a16:creationId xmlns:a16="http://schemas.microsoft.com/office/drawing/2014/main" id="{680F9D84-A7B7-2103-B755-DF9A0CDBB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3603">
            <a:off x="4093864" y="3513475"/>
            <a:ext cx="2248181" cy="85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ownload HD Clipart Of Zig Zag Zigzag Black And White Letters - Zig Zag  Line Drawing Transparent PNG Image - NicePNG.com">
            <a:extLst>
              <a:ext uri="{FF2B5EF4-FFF2-40B4-BE49-F238E27FC236}">
                <a16:creationId xmlns:a16="http://schemas.microsoft.com/office/drawing/2014/main" id="{451291E1-8010-8898-A672-03783B1DC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3603">
            <a:off x="6825880" y="2728226"/>
            <a:ext cx="2248181" cy="85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0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852784D7-D165-1D51-A879-F700D8FAB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89877" l="3070" r="92916">
                        <a14:foregroundMark x1="74380" y1="11605" x2="85950" y2="9383"/>
                        <a14:foregroundMark x1="85950" y1="9383" x2="89374" y2="6667"/>
                        <a14:foregroundMark x1="58205" y1="71358" x2="55254" y2="74815"/>
                        <a14:foregroundMark x1="54073" y1="76049" x2="62102" y2="81235"/>
                        <a14:foregroundMark x1="62102" y1="81235" x2="56080" y2="83457"/>
                        <a14:foregroundMark x1="56080" y1="83457" x2="54427" y2="74321"/>
                        <a14:foregroundMark x1="28926" y1="13333" x2="27981" y2="31358"/>
                        <a14:foregroundMark x1="27981" y1="31358" x2="21606" y2="33333"/>
                        <a14:foregroundMark x1="23140" y1="15802" x2="22432" y2="28148"/>
                        <a14:foregroundMark x1="3306" y1="10123" x2="3896" y2="26667"/>
                        <a14:foregroundMark x1="3896" y1="26667" x2="8501" y2="34321"/>
                        <a14:foregroundMark x1="29044" y1="8889" x2="28808" y2="12593"/>
                        <a14:foregroundMark x1="10272" y1="7407" x2="16411" y2="7654"/>
                        <a14:foregroundMark x1="16411" y1="7654" x2="16529" y2="7901"/>
                        <a14:foregroundMark x1="16765" y1="7901" x2="27155" y2="8148"/>
                        <a14:foregroundMark x1="4841" y1="7654" x2="9563" y2="7901"/>
                        <a14:foregroundMark x1="3424" y1="30123" x2="3070" y2="23457"/>
                        <a14:foregroundMark x1="70602" y1="44198" x2="70602" y2="42716"/>
                        <a14:foregroundMark x1="69894" y1="44691" x2="71665" y2="44444"/>
                        <a14:foregroundMark x1="51358" y1="74815" x2="58796" y2="69877"/>
                        <a14:foregroundMark x1="58796" y1="69877" x2="60921" y2="69877"/>
                        <a14:foregroundMark x1="54191" y1="85185" x2="60213" y2="85926"/>
                        <a14:foregroundMark x1="62338" y1="69877" x2="64817" y2="74074"/>
                        <a14:foregroundMark x1="75915" y1="75556" x2="89965" y2="76296"/>
                        <a14:foregroundMark x1="78630" y1="84198" x2="86187" y2="80988"/>
                        <a14:foregroundMark x1="86187" y1="80988" x2="86305" y2="80741"/>
                        <a14:foregroundMark x1="92916" y1="72346" x2="92916" y2="75556"/>
                        <a14:foregroundMark x1="79457" y1="83704" x2="84534" y2="85432"/>
                        <a14:foregroundMark x1="8855" y1="15556" x2="15702" y2="145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2162" y="1500187"/>
            <a:ext cx="8067675" cy="3857625"/>
          </a:xfrm>
          <a:prstGeom prst="rect">
            <a:avLst/>
          </a:prstGeom>
        </p:spPr>
      </p:pic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C665A54E-1D60-C6CC-5343-4D73683C8981}"/>
              </a:ext>
            </a:extLst>
          </p:cNvPr>
          <p:cNvCxnSpPr/>
          <p:nvPr/>
        </p:nvCxnSpPr>
        <p:spPr>
          <a:xfrm>
            <a:off x="4408371" y="2338939"/>
            <a:ext cx="16876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F30D0B7F-6E94-0232-A53E-933E1E428E61}"/>
              </a:ext>
            </a:extLst>
          </p:cNvPr>
          <p:cNvCxnSpPr>
            <a:cxnSpLocks/>
          </p:cNvCxnSpPr>
          <p:nvPr/>
        </p:nvCxnSpPr>
        <p:spPr>
          <a:xfrm flipV="1">
            <a:off x="3380071" y="2837848"/>
            <a:ext cx="0" cy="251996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281EBF31-BB8D-935D-21AA-EA0E6352F0E5}"/>
              </a:ext>
            </a:extLst>
          </p:cNvPr>
          <p:cNvCxnSpPr/>
          <p:nvPr/>
        </p:nvCxnSpPr>
        <p:spPr>
          <a:xfrm>
            <a:off x="3407343" y="5357812"/>
            <a:ext cx="537089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874E7659-0E0B-B124-11B3-7AE6A610067C}"/>
              </a:ext>
            </a:extLst>
          </p:cNvPr>
          <p:cNvCxnSpPr>
            <a:cxnSpLocks/>
          </p:cNvCxnSpPr>
          <p:nvPr/>
        </p:nvCxnSpPr>
        <p:spPr>
          <a:xfrm>
            <a:off x="8811930" y="4965700"/>
            <a:ext cx="0" cy="39211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BE1C2AC7-6987-B59D-5D2C-E6C714249F49}"/>
              </a:ext>
            </a:extLst>
          </p:cNvPr>
          <p:cNvCxnSpPr>
            <a:cxnSpLocks/>
          </p:cNvCxnSpPr>
          <p:nvPr/>
        </p:nvCxnSpPr>
        <p:spPr>
          <a:xfrm>
            <a:off x="6767230" y="4965700"/>
            <a:ext cx="0" cy="39211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8E15982A-E6D2-7B26-32B9-3B465DA456D0}"/>
              </a:ext>
            </a:extLst>
          </p:cNvPr>
          <p:cNvCxnSpPr>
            <a:cxnSpLocks/>
          </p:cNvCxnSpPr>
          <p:nvPr/>
        </p:nvCxnSpPr>
        <p:spPr>
          <a:xfrm>
            <a:off x="6767230" y="3746500"/>
            <a:ext cx="0" cy="39211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0524E05F-A100-80CC-35B6-E62E96649AF1}"/>
              </a:ext>
            </a:extLst>
          </p:cNvPr>
          <p:cNvCxnSpPr>
            <a:cxnSpLocks/>
          </p:cNvCxnSpPr>
          <p:nvPr/>
        </p:nvCxnSpPr>
        <p:spPr>
          <a:xfrm>
            <a:off x="8811930" y="3746500"/>
            <a:ext cx="0" cy="39211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Lige forbindelse 23">
            <a:extLst>
              <a:ext uri="{FF2B5EF4-FFF2-40B4-BE49-F238E27FC236}">
                <a16:creationId xmlns:a16="http://schemas.microsoft.com/office/drawing/2014/main" id="{F75425BC-B1D8-8C39-1D49-828630A25C61}"/>
              </a:ext>
            </a:extLst>
          </p:cNvPr>
          <p:cNvCxnSpPr>
            <a:cxnSpLocks/>
          </p:cNvCxnSpPr>
          <p:nvPr/>
        </p:nvCxnSpPr>
        <p:spPr>
          <a:xfrm>
            <a:off x="7777787" y="3232944"/>
            <a:ext cx="0" cy="39211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C4783B88-61BA-B8EB-F13D-2830C4BA9B7C}"/>
              </a:ext>
            </a:extLst>
          </p:cNvPr>
          <p:cNvCxnSpPr>
            <a:cxnSpLocks/>
          </p:cNvCxnSpPr>
          <p:nvPr/>
        </p:nvCxnSpPr>
        <p:spPr>
          <a:xfrm>
            <a:off x="6767230" y="3746500"/>
            <a:ext cx="201101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1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49B41DDD-C12D-303A-5B3E-3F9BEE6F6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" y="0"/>
            <a:ext cx="12181117" cy="688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3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34EB437-C026-77AC-7741-FE0AC15E327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642482" y="2507327"/>
            <a:ext cx="5732000" cy="1464000"/>
          </a:xfrm>
        </p:spPr>
        <p:txBody>
          <a:bodyPr/>
          <a:lstStyle/>
          <a:p>
            <a:r>
              <a:rPr lang="da-DK" dirty="0" err="1"/>
              <a:t>JUnit</a:t>
            </a:r>
            <a:r>
              <a:rPr lang="da-DK" dirty="0"/>
              <a:t> </a:t>
            </a:r>
            <a:r>
              <a:rPr lang="da-DK" dirty="0" err="1"/>
              <a:t>testing</a:t>
            </a:r>
            <a:endParaRPr lang="da-DK" dirty="0"/>
          </a:p>
        </p:txBody>
      </p:sp>
      <p:pic>
        <p:nvPicPr>
          <p:cNvPr id="2050" name="Picture 2" descr="Why Upstream Unit Testing Is Important">
            <a:extLst>
              <a:ext uri="{FF2B5EF4-FFF2-40B4-BE49-F238E27FC236}">
                <a16:creationId xmlns:a16="http://schemas.microsoft.com/office/drawing/2014/main" id="{EC815ABE-DD00-E682-B4B8-EADA600E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6" b="96000" l="10000" r="90000">
                        <a14:foregroundMark x1="31204" y1="6519" x2="38889" y2="6667"/>
                        <a14:foregroundMark x1="38889" y1="6667" x2="72870" y2="5926"/>
                        <a14:foregroundMark x1="72870" y1="5926" x2="84167" y2="9778"/>
                        <a14:foregroundMark x1="84167" y1="9778" x2="86481" y2="49481"/>
                        <a14:foregroundMark x1="86481" y1="49481" x2="84259" y2="68296"/>
                        <a14:foregroundMark x1="84259" y1="68296" x2="57037" y2="75852"/>
                        <a14:foregroundMark x1="57037" y1="75852" x2="31296" y2="68889"/>
                        <a14:foregroundMark x1="31296" y1="68889" x2="28519" y2="65778"/>
                        <a14:foregroundMark x1="19815" y1="10074" x2="15833" y2="58667"/>
                        <a14:foregroundMark x1="20370" y1="6667" x2="42407" y2="8444"/>
                        <a14:foregroundMark x1="18241" y1="6222" x2="14907" y2="22667"/>
                        <a14:foregroundMark x1="14907" y1="22667" x2="15648" y2="62815"/>
                        <a14:foregroundMark x1="15000" y1="60000" x2="21852" y2="77185"/>
                        <a14:foregroundMark x1="21852" y1="77185" x2="34074" y2="78667"/>
                        <a14:foregroundMark x1="34074" y1="78667" x2="39444" y2="77778"/>
                        <a14:foregroundMark x1="21944" y1="62222" x2="55000" y2="63407"/>
                        <a14:foregroundMark x1="55000" y1="63407" x2="69074" y2="62963"/>
                        <a14:foregroundMark x1="69074" y1="62963" x2="73611" y2="63111"/>
                        <a14:foregroundMark x1="30556" y1="81185" x2="56944" y2="79407"/>
                        <a14:foregroundMark x1="56944" y1="79407" x2="75741" y2="80593"/>
                        <a14:foregroundMark x1="54444" y1="81481" x2="52778" y2="93778"/>
                        <a14:foregroundMark x1="52778" y1="93778" x2="45833" y2="91111"/>
                        <a14:foregroundMark x1="46852" y1="86222" x2="41574" y2="95852"/>
                        <a14:foregroundMark x1="41574" y1="95852" x2="40370" y2="93037"/>
                        <a14:foregroundMark x1="41852" y1="94370" x2="55648" y2="95259"/>
                        <a14:foregroundMark x1="55648" y1="95259" x2="62963" y2="95259"/>
                        <a14:foregroundMark x1="39815" y1="96000" x2="39167" y2="95704"/>
                        <a14:foregroundMark x1="40093" y1="26667" x2="55741" y2="37333"/>
                        <a14:foregroundMark x1="55741" y1="37333" x2="35648" y2="34963"/>
                        <a14:foregroundMark x1="39537" y1="21778" x2="63519" y2="26815"/>
                        <a14:foregroundMark x1="63519" y1="26815" x2="53889" y2="34667"/>
                        <a14:foregroundMark x1="45741" y1="29630" x2="35741" y2="30815"/>
                        <a14:foregroundMark x1="35741" y1="30815" x2="44630" y2="26370"/>
                        <a14:foregroundMark x1="41111" y1="46222" x2="32963" y2="42222"/>
                        <a14:foregroundMark x1="32963" y1="42222" x2="46296" y2="38815"/>
                        <a14:foregroundMark x1="46296" y1="38815" x2="47130" y2="44296"/>
                        <a14:foregroundMark x1="50185" y1="41926" x2="49907" y2="45333"/>
                        <a14:foregroundMark x1="42963" y1="41481" x2="41852" y2="50667"/>
                        <a14:foregroundMark x1="60833" y1="43259" x2="63611" y2="42815"/>
                        <a14:foregroundMark x1="58704" y1="40741" x2="60556" y2="44444"/>
                        <a14:foregroundMark x1="61667" y1="40741" x2="55648" y2="45778"/>
                        <a14:foregroundMark x1="45463" y1="34519" x2="54722" y2="40148"/>
                        <a14:foregroundMark x1="54907" y1="41185" x2="56759" y2="38815"/>
                        <a14:backgroundMark x1="43519" y1="99407" x2="49537" y2="99407"/>
                        <a14:backgroundMark x1="56481" y1="99852" x2="48611" y2="99852"/>
                        <a14:backgroundMark x1="63704" y1="96741" x2="62778" y2="95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174" y="1193369"/>
            <a:ext cx="6765403" cy="422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8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ey Box Testing With A Janio QA Engineer">
            <a:extLst>
              <a:ext uri="{FF2B5EF4-FFF2-40B4-BE49-F238E27FC236}">
                <a16:creationId xmlns:a16="http://schemas.microsoft.com/office/drawing/2014/main" id="{AE85BEBC-6421-8219-0B54-A401120A3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86"/>
          <a:stretch/>
        </p:blipFill>
        <p:spPr bwMode="auto">
          <a:xfrm>
            <a:off x="315685" y="1518557"/>
            <a:ext cx="11366500" cy="38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65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C9DDB-8FB8-E0FC-AEEA-E42BC323B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20000" y="935492"/>
            <a:ext cx="10752000" cy="894000"/>
          </a:xfrm>
        </p:spPr>
        <p:txBody>
          <a:bodyPr/>
          <a:lstStyle/>
          <a:p>
            <a:r>
              <a:rPr lang="da-DK" dirty="0" err="1"/>
              <a:t>Boundary</a:t>
            </a:r>
            <a:r>
              <a:rPr lang="da-DK" dirty="0"/>
              <a:t> value </a:t>
            </a:r>
            <a:r>
              <a:rPr lang="da-DK" dirty="0" err="1"/>
              <a:t>analysis</a:t>
            </a:r>
            <a:br>
              <a:rPr lang="da-DK" dirty="0"/>
            </a:br>
            <a:br>
              <a:rPr lang="da-DK" dirty="0"/>
            </a:br>
            <a:r>
              <a:rPr lang="da-DK" dirty="0" err="1"/>
              <a:t>Equivalence</a:t>
            </a:r>
            <a:r>
              <a:rPr lang="da-DK" dirty="0"/>
              <a:t> </a:t>
            </a:r>
            <a:r>
              <a:rPr lang="da-DK" dirty="0" err="1"/>
              <a:t>partitioning</a:t>
            </a:r>
            <a:br>
              <a:rPr lang="da-DK" dirty="0"/>
            </a:br>
            <a:br>
              <a:rPr lang="da-DK" dirty="0"/>
            </a:br>
            <a:r>
              <a:rPr lang="da-DK" dirty="0"/>
              <a:t>ZOMB+E</a:t>
            </a:r>
            <a:br>
              <a:rPr lang="da-DK" dirty="0"/>
            </a:b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9973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7EF5E97B-33D0-DDE1-43A8-7DBB1268F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953"/>
            <a:ext cx="12196082" cy="73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23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A555C50-3AEC-45A7-AC6E-51C1D57BE0C8}" vid="{F01C7668-F26E-45F7-9327-5885B4E8A358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800</TotalTime>
  <Words>700</Words>
  <Application>Microsoft Office PowerPoint</Application>
  <PresentationFormat>Widescreen</PresentationFormat>
  <Paragraphs>94</Paragraphs>
  <Slides>9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16</vt:i4>
      </vt:variant>
      <vt:variant>
        <vt:lpstr>Tema</vt:lpstr>
      </vt:variant>
      <vt:variant>
        <vt:i4>4</vt:i4>
      </vt:variant>
      <vt:variant>
        <vt:lpstr>Slidetitler</vt:lpstr>
      </vt:variant>
      <vt:variant>
        <vt:i4>9</vt:i4>
      </vt:variant>
    </vt:vector>
  </HeadingPairs>
  <TitlesOfParts>
    <vt:vector size="29" baseType="lpstr">
      <vt:lpstr>Arial</vt:lpstr>
      <vt:lpstr>Arvo</vt:lpstr>
      <vt:lpstr>Calibri</vt:lpstr>
      <vt:lpstr>Courier New</vt:lpstr>
      <vt:lpstr>Fira Sans Condensed Medium</vt:lpstr>
      <vt:lpstr>Fira Sans Extra Condensed Light</vt:lpstr>
      <vt:lpstr>Fira Sans Extra Condensed Medium</vt:lpstr>
      <vt:lpstr>Livvic</vt:lpstr>
      <vt:lpstr>Proxima Nova</vt:lpstr>
      <vt:lpstr>Proxima Nova Semibold</vt:lpstr>
      <vt:lpstr>Roboto</vt:lpstr>
      <vt:lpstr>Roboto Condensed Light</vt:lpstr>
      <vt:lpstr>Roboto Slab Light</vt:lpstr>
      <vt:lpstr>Squada One</vt:lpstr>
      <vt:lpstr>Symbol</vt:lpstr>
      <vt:lpstr>Wingdings</vt:lpstr>
      <vt:lpstr>Tema1</vt:lpstr>
      <vt:lpstr>SlidesGo Final Pages</vt:lpstr>
      <vt:lpstr>Insurance Pitch by Slidesgo</vt:lpstr>
      <vt:lpstr>1_Slidesgo Final Pages</vt:lpstr>
      <vt:lpstr>State design pattern &amp; Junit testing</vt:lpstr>
      <vt:lpstr>State Design Pattern</vt:lpstr>
      <vt:lpstr>PowerPoint-præsentation</vt:lpstr>
      <vt:lpstr>PowerPoint-præsentation</vt:lpstr>
      <vt:lpstr>PowerPoint-præsentation</vt:lpstr>
      <vt:lpstr>JUnit testing</vt:lpstr>
      <vt:lpstr>PowerPoint-præsentation</vt:lpstr>
      <vt:lpstr>Boundary value analysis  Equivalence partitioning  ZOMB+E  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design pattern &amp; JUnit</dc:title>
  <dc:creator>merethe lundgreen</dc:creator>
  <cp:lastModifiedBy>merethe lundgreen</cp:lastModifiedBy>
  <cp:revision>9</cp:revision>
  <dcterms:created xsi:type="dcterms:W3CDTF">2022-06-06T08:59:08Z</dcterms:created>
  <dcterms:modified xsi:type="dcterms:W3CDTF">2022-06-16T04:44:41Z</dcterms:modified>
</cp:coreProperties>
</file>