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0" r:id="rId4"/>
    <p:sldId id="261" r:id="rId5"/>
    <p:sldId id="259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7E7"/>
    <a:srgbClr val="2E75B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19" autoAdjust="0"/>
    <p:restoredTop sz="94706" autoAdjust="0"/>
  </p:normalViewPr>
  <p:slideViewPr>
    <p:cSldViewPr snapToGrid="0">
      <p:cViewPr varScale="1">
        <p:scale>
          <a:sx n="111" d="100"/>
          <a:sy n="111" d="100"/>
        </p:scale>
        <p:origin x="-162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C6F35-8843-4F4D-ADB7-A6E3E46B4215}" type="datetimeFigureOut">
              <a:rPr lang="ru-RU" smtClean="0"/>
              <a:pPr/>
              <a:t>28.02.2021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E4C15-83E2-4053-8D48-0BAD6CEC897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952158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000" y="4095784"/>
            <a:ext cx="7920000" cy="810000"/>
          </a:xfrm>
        </p:spPr>
        <p:txBody>
          <a:bodyPr anchor="b">
            <a:normAutofit/>
          </a:bodyPr>
          <a:lstStyle>
            <a:lvl1pPr algn="ctr">
              <a:defRPr sz="2500" b="1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000366"/>
            <a:ext cx="6858000" cy="45514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610" y="2635556"/>
            <a:ext cx="6198781" cy="1586888"/>
          </a:xfrm>
          <a:prstGeom prst="rect">
            <a:avLst/>
          </a:prstGeom>
        </p:spPr>
      </p:pic>
      <p:sp>
        <p:nvSpPr>
          <p:cNvPr id="10" name="Нижний колонтитул 3"/>
          <p:cNvSpPr>
            <a:spLocks noGrp="1"/>
          </p:cNvSpPr>
          <p:nvPr userDrawn="1"/>
        </p:nvSpPr>
        <p:spPr>
          <a:xfrm>
            <a:off x="3028950" y="6484254"/>
            <a:ext cx="3086100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" pitchFamily="34" charset="0"/>
                <a:ea typeface="+mn-ea"/>
                <a:cs typeface="+mn-cs"/>
              </a:rPr>
              <a:t>www.specialist.ru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78866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252497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81034" y="1352550"/>
            <a:ext cx="4829393" cy="4688212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 userDrawn="1"/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2E75B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Вопросы?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541106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86" y="2943329"/>
            <a:ext cx="3882831" cy="3151371"/>
          </a:xfrm>
          <a:prstGeom prst="rect">
            <a:avLst/>
          </a:prstGeom>
        </p:spPr>
      </p:pic>
      <p:sp>
        <p:nvSpPr>
          <p:cNvPr id="16" name="Прямоугольник 15"/>
          <p:cNvSpPr/>
          <p:nvPr userDrawn="1"/>
        </p:nvSpPr>
        <p:spPr>
          <a:xfrm>
            <a:off x="845245" y="2946605"/>
            <a:ext cx="18144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</a:rPr>
              <a:t>info@specialist.ru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Myriad Pro" panose="020B0503030403020204" pitchFamily="34" charset="0"/>
            </a:endParaRPr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845245" y="3288435"/>
            <a:ext cx="19014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</a:rPr>
              <a:t>+7 (495) 232-32-16</a:t>
            </a:r>
            <a:endParaRPr lang="ru-RU" altLang="ru-RU" sz="1600" b="1" dirty="0">
              <a:solidFill>
                <a:schemeClr val="tx1">
                  <a:lumMod val="75000"/>
                  <a:lumOff val="25000"/>
                </a:schemeClr>
              </a:solidFill>
              <a:latin typeface="Myriad Pro" panose="020B0503030403020204" pitchFamily="34" charset="0"/>
            </a:endParaRPr>
          </a:p>
        </p:txBody>
      </p:sp>
      <p:sp>
        <p:nvSpPr>
          <p:cNvPr id="18" name="Заголовок 1"/>
          <p:cNvSpPr txBox="1">
            <a:spLocks/>
          </p:cNvSpPr>
          <p:nvPr userDrawn="1"/>
        </p:nvSpPr>
        <p:spPr>
          <a:xfrm>
            <a:off x="1413164" y="410159"/>
            <a:ext cx="7102186" cy="22201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2E75B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latin typeface="Myriad Pro" panose="020B0503030403020204" pitchFamily="34" charset="0"/>
              </a:rPr>
              <a:t>Выбирайте Центр </a:t>
            </a:r>
            <a:b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latin typeface="Myriad Pro" panose="020B0503030403020204" pitchFamily="34" charset="0"/>
              </a:rPr>
            </a:br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latin typeface="Myriad Pro" panose="020B0503030403020204" pitchFamily="34" charset="0"/>
              </a:rPr>
              <a:t>«Специалист» – крупнейший учебный центр России! </a:t>
            </a:r>
            <a:endParaRPr lang="ru-RU" sz="3600" dirty="0">
              <a:solidFill>
                <a:schemeClr val="accent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57457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822140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457657"/>
            <a:ext cx="7886700" cy="371930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/>
          </p:nvPr>
        </p:nvSpPr>
        <p:spPr>
          <a:xfrm>
            <a:off x="628650" y="1804173"/>
            <a:ext cx="7886700" cy="540000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="" xmlns:p14="http://schemas.microsoft.com/office/powerpoint/2010/main" val="327467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936" y="222223"/>
            <a:ext cx="3882831" cy="315137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16756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677592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853513"/>
            <a:ext cx="3868340" cy="651561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853513"/>
            <a:ext cx="3887391" cy="6515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707488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606911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87957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457200"/>
            <a:ext cx="4629150" cy="540385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958784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specialist.ru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353" y="6380054"/>
            <a:ext cx="2169997" cy="292584"/>
          </a:xfrm>
          <a:prstGeom prst="rect">
            <a:avLst/>
          </a:prstGeom>
        </p:spPr>
      </p:pic>
      <p:pic>
        <p:nvPicPr>
          <p:cNvPr id="9" name="Объект 7"/>
          <p:cNvPicPr>
            <a:picLocks noGrp="1"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189230"/>
            <a:ext cx="2029749" cy="48340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519AFA1-E01F-4869-9A2C-AE6B64FF572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Нижний колонтитул 2">
            <a:hlinkClick r:id="rId16"/>
          </p:cNvPr>
          <p:cNvSpPr>
            <a:spLocks noGrp="1"/>
          </p:cNvSpPr>
          <p:nvPr userDrawn="1"/>
        </p:nvSpPr>
        <p:spPr>
          <a:xfrm>
            <a:off x="6612410" y="6339473"/>
            <a:ext cx="1902940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www.specialist.ru</a:t>
            </a:r>
            <a:endParaRPr lang="ru-RU" b="1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7816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2E75B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7"/>
        </a:buBlip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Модуль 2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Автоматизация исправления проблемных файлов, работа с файлами в произвольных текстовых форматах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51857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форматы?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FWF – fixed width format</a:t>
            </a:r>
          </a:p>
          <a:p>
            <a:r>
              <a:rPr lang="ru-RU" dirty="0" smtClean="0"/>
              <a:t>Ещё один формат, более редкий</a:t>
            </a:r>
          </a:p>
          <a:p>
            <a:r>
              <a:rPr lang="ru-RU" dirty="0" smtClean="0"/>
              <a:t>Между ячейками стоят пробелы так, чтобы они были визуально выровнены</a:t>
            </a:r>
          </a:p>
          <a:p>
            <a:r>
              <a:rPr lang="ru-RU" dirty="0" smtClean="0"/>
              <a:t>Удобно читать глазами, но часто </a:t>
            </a:r>
            <a:r>
              <a:rPr lang="ru-RU" dirty="0" err="1" smtClean="0"/>
              <a:t>нуедобно</a:t>
            </a:r>
            <a:r>
              <a:rPr lang="ru-RU" dirty="0" smtClean="0"/>
              <a:t> обрабатывать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931492" y="4170347"/>
            <a:ext cx="7733944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50" dirty="0" smtClean="0">
                <a:latin typeface="Consolas" pitchFamily="49" charset="0"/>
              </a:rPr>
              <a:t>ACW00011604  17.1167  -61.7833   10.1    ST JOHNS COOLIDGE FLD                       </a:t>
            </a:r>
          </a:p>
          <a:p>
            <a:r>
              <a:rPr lang="en-US" sz="1250" dirty="0" smtClean="0">
                <a:latin typeface="Consolas" pitchFamily="49" charset="0"/>
              </a:rPr>
              <a:t>ACW00011647  17.1333  -61.7833   19.2    ST JOHNS                                    </a:t>
            </a:r>
          </a:p>
          <a:p>
            <a:r>
              <a:rPr lang="en-US" sz="1250" dirty="0" smtClean="0">
                <a:latin typeface="Consolas" pitchFamily="49" charset="0"/>
              </a:rPr>
              <a:t>AE000041196  25.3330   55.5170   34.0    SHARJAH INTER. AIRP            GSN     41196</a:t>
            </a:r>
          </a:p>
          <a:p>
            <a:r>
              <a:rPr lang="en-US" sz="1250" dirty="0" smtClean="0">
                <a:latin typeface="Consolas" pitchFamily="49" charset="0"/>
              </a:rPr>
              <a:t>AEM00041194  25.2550   55.3640   10.4    DUBAI INTL                             41194</a:t>
            </a:r>
          </a:p>
          <a:p>
            <a:r>
              <a:rPr lang="en-US" sz="1250" dirty="0" smtClean="0">
                <a:latin typeface="Consolas" pitchFamily="49" charset="0"/>
              </a:rPr>
              <a:t>AEM00041217  24.4330   54.6510   26.8    ABU DHABI INTL                         41217</a:t>
            </a:r>
          </a:p>
          <a:p>
            <a:r>
              <a:rPr lang="en-US" sz="1250" dirty="0" smtClean="0">
                <a:latin typeface="Consolas" pitchFamily="49" charset="0"/>
              </a:rPr>
              <a:t>AEM00041218  24.2620   55.6090  264.9    AL AIN INTL                            41218</a:t>
            </a:r>
          </a:p>
          <a:p>
            <a:r>
              <a:rPr lang="en-US" sz="1250" dirty="0" smtClean="0">
                <a:latin typeface="Consolas" pitchFamily="49" charset="0"/>
              </a:rPr>
              <a:t>AF000040930  35.3170   69.0170 3366.0    NORTH-SALANG                   GSN     40930</a:t>
            </a:r>
            <a:endParaRPr lang="en-US" sz="125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3609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Регулярные выражения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данные написаны в произвольном формате, но можно словами описать этот формат, то помогут регулярные выражения (</a:t>
            </a:r>
            <a:r>
              <a:rPr lang="en-US" dirty="0" err="1" smtClean="0"/>
              <a:t>regex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Описываем паттерны, получаем подстроки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84560" y="3734512"/>
            <a:ext cx="857143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00" dirty="0" smtClean="0">
                <a:latin typeface="Consolas" pitchFamily="49" charset="0"/>
              </a:rPr>
              <a:t>Скатерти </a:t>
            </a:r>
            <a:r>
              <a:rPr lang="ru-RU" sz="13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арт.05С-28</a:t>
            </a:r>
            <a:r>
              <a:rPr lang="ru-RU" sz="1300" dirty="0" smtClean="0">
                <a:latin typeface="Consolas" pitchFamily="49" charset="0"/>
              </a:rPr>
              <a:t> (</a:t>
            </a:r>
            <a:r>
              <a:rPr lang="ru-RU" sz="1300" b="1" dirty="0" smtClean="0">
                <a:solidFill>
                  <a:schemeClr val="tx2"/>
                </a:solidFill>
                <a:latin typeface="Consolas" pitchFamily="49" charset="0"/>
              </a:rPr>
              <a:t>150х150</a:t>
            </a:r>
            <a:r>
              <a:rPr lang="ru-RU" sz="1300" dirty="0" smtClean="0">
                <a:latin typeface="Consolas" pitchFamily="49" charset="0"/>
              </a:rPr>
              <a:t>, 1 сорт, Орнамент, 4.1 </a:t>
            </a:r>
            <a:r>
              <a:rPr lang="ru-RU" sz="1300" dirty="0" err="1" smtClean="0">
                <a:latin typeface="Consolas" pitchFamily="49" charset="0"/>
              </a:rPr>
              <a:t>п</a:t>
            </a:r>
            <a:r>
              <a:rPr lang="ru-RU" sz="1300" dirty="0" smtClean="0">
                <a:latin typeface="Consolas" pitchFamily="49" charset="0"/>
              </a:rPr>
              <a:t>, 4.10 </a:t>
            </a:r>
            <a:r>
              <a:rPr lang="ru-RU" sz="1300" dirty="0" err="1" smtClean="0">
                <a:latin typeface="Consolas" pitchFamily="49" charset="0"/>
              </a:rPr>
              <a:t>п</a:t>
            </a:r>
            <a:r>
              <a:rPr lang="ru-RU" sz="1300" dirty="0" smtClean="0">
                <a:latin typeface="Consolas" pitchFamily="49" charset="0"/>
              </a:rPr>
              <a:t>, 888338)</a:t>
            </a:r>
          </a:p>
          <a:p>
            <a:r>
              <a:rPr lang="ru-RU" sz="1300" dirty="0" smtClean="0">
                <a:latin typeface="Consolas" pitchFamily="49" charset="0"/>
              </a:rPr>
              <a:t>Скатерти </a:t>
            </a:r>
            <a:r>
              <a:rPr lang="ru-RU" sz="13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арт.05С-28</a:t>
            </a:r>
            <a:r>
              <a:rPr lang="ru-RU" sz="1300" dirty="0" smtClean="0">
                <a:latin typeface="Consolas" pitchFamily="49" charset="0"/>
              </a:rPr>
              <a:t> (</a:t>
            </a:r>
            <a:r>
              <a:rPr lang="ru-RU" sz="1300" b="1" dirty="0" smtClean="0">
                <a:solidFill>
                  <a:schemeClr val="tx2"/>
                </a:solidFill>
                <a:latin typeface="Consolas" pitchFamily="49" charset="0"/>
              </a:rPr>
              <a:t>150х150</a:t>
            </a:r>
            <a:r>
              <a:rPr lang="ru-RU" sz="1300" dirty="0" smtClean="0">
                <a:latin typeface="Consolas" pitchFamily="49" charset="0"/>
              </a:rPr>
              <a:t>, 1 сорт, Виктория, 6.0 </a:t>
            </a:r>
            <a:r>
              <a:rPr lang="ru-RU" sz="1300" dirty="0" err="1" smtClean="0">
                <a:latin typeface="Consolas" pitchFamily="49" charset="0"/>
              </a:rPr>
              <a:t>п</a:t>
            </a:r>
            <a:r>
              <a:rPr lang="ru-RU" sz="1300" dirty="0" smtClean="0">
                <a:latin typeface="Consolas" pitchFamily="49" charset="0"/>
              </a:rPr>
              <a:t>, 6.2 </a:t>
            </a:r>
            <a:r>
              <a:rPr lang="ru-RU" sz="1300" dirty="0" err="1" smtClean="0">
                <a:latin typeface="Consolas" pitchFamily="49" charset="0"/>
              </a:rPr>
              <a:t>п</a:t>
            </a:r>
            <a:r>
              <a:rPr lang="ru-RU" sz="1300" dirty="0" smtClean="0">
                <a:latin typeface="Consolas" pitchFamily="49" charset="0"/>
              </a:rPr>
              <a:t>, 888650)</a:t>
            </a:r>
          </a:p>
          <a:p>
            <a:r>
              <a:rPr lang="ru-RU" sz="1300" dirty="0" smtClean="0">
                <a:latin typeface="Consolas" pitchFamily="49" charset="0"/>
              </a:rPr>
              <a:t>Скатерти </a:t>
            </a:r>
            <a:r>
              <a:rPr lang="ru-RU" sz="13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арт.05С-28</a:t>
            </a:r>
            <a:r>
              <a:rPr lang="ru-RU" sz="1300" dirty="0" smtClean="0">
                <a:latin typeface="Consolas" pitchFamily="49" charset="0"/>
              </a:rPr>
              <a:t> (</a:t>
            </a:r>
            <a:r>
              <a:rPr lang="ru-RU" sz="1300" b="1" dirty="0" smtClean="0">
                <a:solidFill>
                  <a:schemeClr val="tx2"/>
                </a:solidFill>
                <a:latin typeface="Consolas" pitchFamily="49" charset="0"/>
              </a:rPr>
              <a:t>150х150</a:t>
            </a:r>
            <a:r>
              <a:rPr lang="ru-RU" sz="1300" dirty="0" smtClean="0">
                <a:latin typeface="Consolas" pitchFamily="49" charset="0"/>
              </a:rPr>
              <a:t>, 1 сорт, Орнамент, 5.11п, 10.7 </a:t>
            </a:r>
            <a:r>
              <a:rPr lang="ru-RU" sz="1300" dirty="0" err="1" smtClean="0">
                <a:latin typeface="Consolas" pitchFamily="49" charset="0"/>
              </a:rPr>
              <a:t>п</a:t>
            </a:r>
            <a:r>
              <a:rPr lang="ru-RU" sz="1300" dirty="0" smtClean="0">
                <a:latin typeface="Consolas" pitchFamily="49" charset="0"/>
              </a:rPr>
              <a:t>, 849660)</a:t>
            </a:r>
          </a:p>
          <a:p>
            <a:r>
              <a:rPr lang="ru-RU" sz="1300" dirty="0" smtClean="0">
                <a:latin typeface="Consolas" pitchFamily="49" charset="0"/>
              </a:rPr>
              <a:t>Скатерть жаккардовая с ажур 4см </a:t>
            </a:r>
            <a:r>
              <a:rPr lang="ru-RU" sz="13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арт.01С-58ЯК</a:t>
            </a:r>
            <a:r>
              <a:rPr lang="ru-RU" sz="1300" dirty="0" smtClean="0">
                <a:latin typeface="Consolas" pitchFamily="49" charset="0"/>
              </a:rPr>
              <a:t> (</a:t>
            </a:r>
            <a:r>
              <a:rPr lang="ru-RU" sz="1300" b="1" dirty="0" smtClean="0">
                <a:solidFill>
                  <a:schemeClr val="tx2"/>
                </a:solidFill>
                <a:latin typeface="Consolas" pitchFamily="49" charset="0"/>
              </a:rPr>
              <a:t>170*250</a:t>
            </a:r>
            <a:r>
              <a:rPr lang="ru-RU" sz="1300" dirty="0" smtClean="0">
                <a:latin typeface="Consolas" pitchFamily="49" charset="0"/>
              </a:rPr>
              <a:t>, 1 сорт, Кружева, 0 </a:t>
            </a:r>
            <a:r>
              <a:rPr lang="ru-RU" sz="1300" dirty="0" err="1" smtClean="0">
                <a:latin typeface="Consolas" pitchFamily="49" charset="0"/>
              </a:rPr>
              <a:t>п</a:t>
            </a:r>
            <a:r>
              <a:rPr lang="ru-RU" sz="1300" dirty="0" smtClean="0">
                <a:latin typeface="Consolas" pitchFamily="49" charset="0"/>
              </a:rPr>
              <a:t>, 0 </a:t>
            </a:r>
            <a:r>
              <a:rPr lang="ru-RU" sz="1300" dirty="0" err="1" smtClean="0">
                <a:latin typeface="Consolas" pitchFamily="49" charset="0"/>
              </a:rPr>
              <a:t>п</a:t>
            </a:r>
            <a:r>
              <a:rPr lang="ru-RU" sz="1300" dirty="0" smtClean="0">
                <a:latin typeface="Consolas" pitchFamily="49" charset="0"/>
              </a:rPr>
              <a:t>, 3000057)</a:t>
            </a:r>
          </a:p>
          <a:p>
            <a:r>
              <a:rPr lang="ru-RU" sz="1300" dirty="0" smtClean="0">
                <a:latin typeface="Consolas" pitchFamily="49" charset="0"/>
              </a:rPr>
              <a:t>Скатерть жаккардовая с ажур 4см </a:t>
            </a:r>
            <a:r>
              <a:rPr lang="ru-RU" sz="13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арт.01С-58ЯК</a:t>
            </a:r>
            <a:r>
              <a:rPr lang="ru-RU" sz="1300" dirty="0" smtClean="0">
                <a:latin typeface="Consolas" pitchFamily="49" charset="0"/>
              </a:rPr>
              <a:t> (</a:t>
            </a:r>
            <a:r>
              <a:rPr lang="ru-RU" sz="1300" b="1" dirty="0" smtClean="0">
                <a:solidFill>
                  <a:schemeClr val="tx2"/>
                </a:solidFill>
                <a:latin typeface="Consolas" pitchFamily="49" charset="0"/>
              </a:rPr>
              <a:t>170*240</a:t>
            </a:r>
            <a:r>
              <a:rPr lang="ru-RU" sz="1300" dirty="0" smtClean="0">
                <a:latin typeface="Consolas" pitchFamily="49" charset="0"/>
              </a:rPr>
              <a:t>, 1 сорт, Кружева, 0 </a:t>
            </a:r>
            <a:r>
              <a:rPr lang="ru-RU" sz="1300" dirty="0" err="1" smtClean="0">
                <a:latin typeface="Consolas" pitchFamily="49" charset="0"/>
              </a:rPr>
              <a:t>п</a:t>
            </a:r>
            <a:r>
              <a:rPr lang="ru-RU" sz="1300" dirty="0" smtClean="0">
                <a:latin typeface="Consolas" pitchFamily="49" charset="0"/>
              </a:rPr>
              <a:t>, 828 </a:t>
            </a:r>
            <a:r>
              <a:rPr lang="ru-RU" sz="1300" dirty="0" err="1" smtClean="0">
                <a:latin typeface="Consolas" pitchFamily="49" charset="0"/>
              </a:rPr>
              <a:t>п</a:t>
            </a:r>
            <a:r>
              <a:rPr lang="ru-RU" sz="1300" dirty="0" smtClean="0">
                <a:latin typeface="Consolas" pitchFamily="49" charset="0"/>
              </a:rPr>
              <a:t>, 3000381)</a:t>
            </a:r>
          </a:p>
          <a:p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Частые проблемы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28649" y="1825625"/>
            <a:ext cx="8139335" cy="4351338"/>
          </a:xfrm>
        </p:spPr>
        <p:txBody>
          <a:bodyPr/>
          <a:lstStyle/>
          <a:p>
            <a:r>
              <a:rPr lang="ru-RU" dirty="0" smtClean="0"/>
              <a:t>В числах могут быть отделены тысячи, миллионы и т.п. 1.234.456 </a:t>
            </a:r>
          </a:p>
          <a:p>
            <a:r>
              <a:rPr lang="ru-RU" dirty="0" smtClean="0"/>
              <a:t>Дробная часть может быть с точкой, может с запятой</a:t>
            </a:r>
          </a:p>
          <a:p>
            <a:r>
              <a:rPr lang="ru-RU" dirty="0" smtClean="0"/>
              <a:t>Размеры могут отделяться разными символами: ×</a:t>
            </a:r>
            <a:r>
              <a:rPr lang="en-US" dirty="0" smtClean="0"/>
              <a:t> x * </a:t>
            </a:r>
            <a:r>
              <a:rPr lang="ru-RU" dirty="0" smtClean="0"/>
              <a:t>и др.</a:t>
            </a:r>
          </a:p>
          <a:p>
            <a:r>
              <a:rPr lang="ru-RU" dirty="0" smtClean="0"/>
              <a:t>Много разных форматов дат</a:t>
            </a:r>
          </a:p>
          <a:p>
            <a:r>
              <a:rPr lang="ru-RU" dirty="0" smtClean="0"/>
              <a:t>Номера телефонов, домашние адреса и т.п. - тоже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4</a:t>
            </a:fld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29195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пециалист">
      <a:dk1>
        <a:sysClr val="windowText" lastClr="000000"/>
      </a:dk1>
      <a:lt1>
        <a:sysClr val="window" lastClr="FFFFFF"/>
      </a:lt1>
      <a:dk2>
        <a:srgbClr val="2E75B6"/>
      </a:dk2>
      <a:lt2>
        <a:srgbClr val="F8F8F8"/>
      </a:lt2>
      <a:accent1>
        <a:srgbClr val="2E75B6"/>
      </a:accent1>
      <a:accent2>
        <a:srgbClr val="B2B2B2"/>
      </a:accent2>
      <a:accent3>
        <a:srgbClr val="ED9127"/>
      </a:accent3>
      <a:accent4>
        <a:srgbClr val="808080"/>
      </a:accent4>
      <a:accent5>
        <a:srgbClr val="5F5F5F"/>
      </a:accent5>
      <a:accent6>
        <a:srgbClr val="4D4D4D"/>
      </a:accent6>
      <a:hlink>
        <a:srgbClr val="2E75B6"/>
      </a:hlink>
      <a:folHlink>
        <a:srgbClr val="919191"/>
      </a:folHlink>
    </a:clrScheme>
    <a:fontScheme name="Новый специалист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Шаблон специалиста (без слайдов).potx" id="{EEA6CBE0-5BEA-473D-B54D-403E495B247F}" vid="{3DCA0052-605D-40A0-8378-5EB23E0C975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специалиста без слайдов</Template>
  <TotalTime>28</TotalTime>
  <Words>282</Words>
  <Application>Microsoft Office PowerPoint</Application>
  <PresentationFormat>Экран 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Модуль 2</vt:lpstr>
      <vt:lpstr>Другие форматы?</vt:lpstr>
      <vt:lpstr>Регулярные выражения</vt:lpstr>
      <vt:lpstr>Частые проблемы</vt:lpstr>
      <vt:lpstr>Слайд 5</vt:lpstr>
    </vt:vector>
  </TitlesOfParts>
  <Company>specialist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Демидова Анна Валерьевна</dc:creator>
  <cp:lastModifiedBy>Daniel Leonov</cp:lastModifiedBy>
  <cp:revision>7</cp:revision>
  <dcterms:created xsi:type="dcterms:W3CDTF">2017-02-14T08:51:25Z</dcterms:created>
  <dcterms:modified xsi:type="dcterms:W3CDTF">2021-02-28T18:29:28Z</dcterms:modified>
</cp:coreProperties>
</file>