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7"/>
    <a:srgbClr val="2E75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9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-2670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0" y="2635556"/>
            <a:ext cx="619878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86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4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411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  <a:endParaRPr lang="ru-RU" alt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413164" y="410159"/>
            <a:ext cx="7102186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45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21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2746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675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7759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53513"/>
            <a:ext cx="3868340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53513"/>
            <a:ext cx="3887391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748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691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795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87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89230"/>
            <a:ext cx="2029749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quests.readthedocs.io/en/mast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Выгрузка данных из интернета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8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данных из интернета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приходят данные из интернета?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 descr="The Branding Source: New logo: Google Chrome icon (?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012" y="2778184"/>
            <a:ext cx="2390716" cy="2390716"/>
          </a:xfrm>
          <a:prstGeom prst="rect">
            <a:avLst/>
          </a:prstGeom>
          <a:noFill/>
        </p:spPr>
      </p:pic>
      <p:pic>
        <p:nvPicPr>
          <p:cNvPr id="7" name="Picture 4" descr="Internet clipart internet logo, Internet internet logo Transparent FREE for  download on WebStockReview 2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5175" y="2785199"/>
            <a:ext cx="2346325" cy="2378898"/>
          </a:xfrm>
          <a:prstGeom prst="rect">
            <a:avLst/>
          </a:prstGeom>
          <a:noFill/>
        </p:spPr>
      </p:pic>
      <p:sp>
        <p:nvSpPr>
          <p:cNvPr id="8" name="Выгнутая вверх стрелка 7"/>
          <p:cNvSpPr/>
          <p:nvPr/>
        </p:nvSpPr>
        <p:spPr>
          <a:xfrm>
            <a:off x="3187700" y="2489200"/>
            <a:ext cx="2794000" cy="723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Выгнутая вверх стрелка 8"/>
          <p:cNvSpPr/>
          <p:nvPr/>
        </p:nvSpPr>
        <p:spPr>
          <a:xfrm flipH="1" flipV="1">
            <a:off x="3098800" y="4851400"/>
            <a:ext cx="28067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9500" y="2679700"/>
            <a:ext cx="191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get</a:t>
            </a:r>
            <a:r>
              <a:rPr lang="ru-RU" dirty="0" smtClean="0">
                <a:solidFill>
                  <a:schemeClr val="tx2"/>
                </a:solidFill>
              </a:rPr>
              <a:t>-запрос</a:t>
            </a:r>
          </a:p>
          <a:p>
            <a:pPr algn="ctr"/>
            <a:r>
              <a:rPr lang="ru-RU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url</a:t>
            </a:r>
            <a:r>
              <a:rPr lang="en-US" dirty="0" smtClean="0">
                <a:solidFill>
                  <a:schemeClr val="tx2"/>
                </a:solidFill>
              </a:rPr>
              <a:t> + </a:t>
            </a:r>
            <a:r>
              <a:rPr lang="ru-RU" dirty="0" smtClean="0">
                <a:solidFill>
                  <a:schemeClr val="tx2"/>
                </a:solidFill>
              </a:rPr>
              <a:t>заголовки)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3600" y="4622800"/>
            <a:ext cx="239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ответ в виде байтов,</a:t>
            </a:r>
          </a:p>
          <a:p>
            <a:pPr algn="ctr"/>
            <a:r>
              <a:rPr lang="ru-RU" dirty="0" smtClean="0">
                <a:solidFill>
                  <a:schemeClr val="tx2"/>
                </a:solidFill>
              </a:rPr>
              <a:t>часто - текст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6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это делать в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 отправляем запрос из </a:t>
            </a:r>
            <a:r>
              <a:rPr lang="en-US" dirty="0" smtClean="0"/>
              <a:t>Python</a:t>
            </a:r>
            <a:r>
              <a:rPr lang="ru-RU" dirty="0" smtClean="0"/>
              <a:t> вместо браузера</a:t>
            </a:r>
            <a:r>
              <a:rPr lang="en-US" dirty="0" smtClean="0"/>
              <a:t>, </a:t>
            </a:r>
            <a:r>
              <a:rPr lang="ru-RU" dirty="0" smtClean="0"/>
              <a:t>получаем ответ в виде текста (или байтов) и делаем с ним что хотим</a:t>
            </a:r>
          </a:p>
          <a:p>
            <a:r>
              <a:rPr lang="ru-RU" dirty="0" smtClean="0"/>
              <a:t>Удобно пользоваться сторонней библиотекой </a:t>
            </a:r>
            <a:r>
              <a:rPr lang="en-US" dirty="0" smtClean="0">
                <a:hlinkClick r:id="rId2"/>
              </a:rPr>
              <a:t>requests</a:t>
            </a:r>
            <a:endParaRPr lang="en-US" dirty="0" smtClean="0"/>
          </a:p>
          <a:p>
            <a:pPr algn="ctr"/>
            <a:r>
              <a:rPr lang="en-US" dirty="0" err="1" smtClean="0">
                <a:latin typeface="Consolas" pitchFamily="49" charset="0"/>
              </a:rPr>
              <a:t>py</a:t>
            </a:r>
            <a:r>
              <a:rPr lang="en-US" dirty="0" smtClean="0">
                <a:latin typeface="Consolas" pitchFamily="49" charset="0"/>
              </a:rPr>
              <a:t> -3 –m pip install requests</a:t>
            </a:r>
          </a:p>
          <a:p>
            <a:r>
              <a:rPr lang="ru-RU" dirty="0" smtClean="0"/>
              <a:t>На выходе получаем просто текст в виде строки </a:t>
            </a:r>
            <a:r>
              <a:rPr lang="en-US" dirty="0" smtClean="0"/>
              <a:t>str. </a:t>
            </a:r>
            <a:r>
              <a:rPr lang="ru-RU" dirty="0" smtClean="0"/>
              <a:t>Если надо, можем попросить "сырые" байты в виде массива </a:t>
            </a:r>
            <a:r>
              <a:rPr lang="en-US" dirty="0" smtClean="0"/>
              <a:t>bytes.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каком формате приходят данные?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большинства </a:t>
            </a:r>
            <a:r>
              <a:rPr lang="en-US" dirty="0" smtClean="0"/>
              <a:t>API</a:t>
            </a:r>
            <a:r>
              <a:rPr lang="ru-RU" dirty="0" smtClean="0"/>
              <a:t> приходит </a:t>
            </a:r>
            <a:r>
              <a:rPr lang="en-US" dirty="0" smtClean="0"/>
              <a:t>JSON </a:t>
            </a:r>
            <a:r>
              <a:rPr lang="ru-RU" dirty="0" smtClean="0"/>
              <a:t>или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С обычных сайтов – </a:t>
            </a:r>
            <a:r>
              <a:rPr lang="en-US" dirty="0" smtClean="0"/>
              <a:t>HTML</a:t>
            </a:r>
          </a:p>
          <a:p>
            <a:r>
              <a:rPr lang="ru-RU" dirty="0" smtClean="0"/>
              <a:t>Для всех упомянутых форматов есть разборщики среди встроенных и сторонних модулей </a:t>
            </a:r>
          </a:p>
          <a:p>
            <a:r>
              <a:rPr lang="en-US" dirty="0" smtClean="0"/>
              <a:t>JSON </a:t>
            </a:r>
            <a:r>
              <a:rPr lang="ru-RU" dirty="0" smtClean="0"/>
              <a:t>и </a:t>
            </a:r>
            <a:r>
              <a:rPr lang="en-US" dirty="0" smtClean="0"/>
              <a:t>XML </a:t>
            </a:r>
            <a:r>
              <a:rPr lang="ru-RU" dirty="0" smtClean="0"/>
              <a:t>можно разбирать встроенной библиотекой, одноимённые модули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HTML </a:t>
            </a:r>
            <a:r>
              <a:rPr lang="ru-RU" dirty="0" smtClean="0"/>
              <a:t>можно использовать стороннюю библиотеку </a:t>
            </a:r>
            <a:r>
              <a:rPr lang="en-US" dirty="0" smtClean="0">
                <a:hlinkClick r:id="rId2"/>
              </a:rPr>
              <a:t>Beautiful Soup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py</a:t>
            </a:r>
            <a:r>
              <a:rPr lang="en-US" dirty="0" smtClean="0">
                <a:latin typeface="Consolas" pitchFamily="49" charset="0"/>
              </a:rPr>
              <a:t> -3 –m </a:t>
            </a:r>
            <a:r>
              <a:rPr lang="en-US" dirty="0" smtClean="0">
                <a:latin typeface="Consolas" pitchFamily="49" charset="0"/>
              </a:rPr>
              <a:t>pip install beautifulsoup4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9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 без слайдов</Template>
  <TotalTime>28</TotalTime>
  <Words>157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Модуль 3</vt:lpstr>
      <vt:lpstr>Загрузка данных из интернета</vt:lpstr>
      <vt:lpstr>А как это делать в Python?</vt:lpstr>
      <vt:lpstr>В каком формате приходят данные?</vt:lpstr>
      <vt:lpstr>Слайд 5</vt:lpstr>
    </vt:vector>
  </TitlesOfParts>
  <Company>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Daniel Leonov</cp:lastModifiedBy>
  <cp:revision>7</cp:revision>
  <dcterms:created xsi:type="dcterms:W3CDTF">2017-02-14T08:51:25Z</dcterms:created>
  <dcterms:modified xsi:type="dcterms:W3CDTF">2021-02-28T18:28:21Z</dcterms:modified>
</cp:coreProperties>
</file>