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7"/>
    <a:srgbClr val="2E75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9" autoAdjust="0"/>
    <p:restoredTop sz="94706" autoAdjust="0"/>
  </p:normalViewPr>
  <p:slideViewPr>
    <p:cSldViewPr snapToGrid="0"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6F35-8843-4F4D-ADB7-A6E3E46B4215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4C15-83E2-4053-8D48-0BAD6CEC89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2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4095784"/>
            <a:ext cx="792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00366"/>
            <a:ext cx="6858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10" y="2635556"/>
            <a:ext cx="619878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3028950" y="6484254"/>
            <a:ext cx="30861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886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5249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034" y="1352550"/>
            <a:ext cx="4829393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4110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" y="2943329"/>
            <a:ext cx="3882831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845245" y="2946605"/>
            <a:ext cx="181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45245" y="3288435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  <a:endParaRPr lang="ru-RU" alt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413164" y="410159"/>
            <a:ext cx="7102186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745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221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7657"/>
            <a:ext cx="7886700" cy="3719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628650" y="1804173"/>
            <a:ext cx="78867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327467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6" y="222223"/>
            <a:ext cx="3882831" cy="3151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675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7759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53513"/>
            <a:ext cx="3868340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53513"/>
            <a:ext cx="3887391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748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691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795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878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53" y="6380054"/>
            <a:ext cx="2169997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189230"/>
            <a:ext cx="2029749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6612410" y="6339473"/>
            <a:ext cx="190294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81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Разбор </a:t>
            </a:r>
            <a:r>
              <a:rPr lang="ru-RU" dirty="0" smtClean="0"/>
              <a:t>более продвинутых задач по работе с </a:t>
            </a:r>
            <a:r>
              <a:rPr lang="ru-RU" dirty="0" smtClean="0"/>
              <a:t>данными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185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Тренируемся!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360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919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специалиста без слайдов</Template>
  <TotalTime>13</TotalTime>
  <Words>15</Words>
  <Application>Microsoft Office PowerPoint</Application>
  <PresentationFormat>Экран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Модуль 4</vt:lpstr>
      <vt:lpstr>Практика</vt:lpstr>
      <vt:lpstr>Слайд 3</vt:lpstr>
    </vt:vector>
  </TitlesOfParts>
  <Company>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Демидова Анна Валерьевна</dc:creator>
  <cp:lastModifiedBy>Daniel Leonov</cp:lastModifiedBy>
  <cp:revision>6</cp:revision>
  <dcterms:created xsi:type="dcterms:W3CDTF">2017-02-14T08:51:25Z</dcterms:created>
  <dcterms:modified xsi:type="dcterms:W3CDTF">2021-02-28T18:28:00Z</dcterms:modified>
</cp:coreProperties>
</file>