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57" r:id="rId9"/>
    <p:sldId id="259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90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9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5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17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3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87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8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2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6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1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4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B0D02D-EEBC-6731-52FD-CFAF887AA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 err="1"/>
              <a:t>Pokemon</a:t>
            </a:r>
            <a:r>
              <a:rPr lang="en-US" dirty="0"/>
              <a:t>: Panicked </a:t>
            </a:r>
            <a:r>
              <a:rPr lang="en-US" dirty="0" err="1"/>
              <a:t>Painite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A6011-1B7F-5EFF-9640-4C763E011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/>
              <a:t>By: Alula A, Aryan S, Darius P, Glenn R, and James J  </a:t>
            </a:r>
          </a:p>
        </p:txBody>
      </p:sp>
      <p:pic>
        <p:nvPicPr>
          <p:cNvPr id="4" name="Picture 3" descr="Light blue 3D cubes suspended on the air with a dark blue 3D cube on the surface">
            <a:extLst>
              <a:ext uri="{FF2B5EF4-FFF2-40B4-BE49-F238E27FC236}">
                <a16:creationId xmlns:a16="http://schemas.microsoft.com/office/drawing/2014/main" id="{EA2620C6-44E0-F783-20DD-BEEA9D78B1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5" r="58095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60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1760-6402-F7B2-5016-180FC087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CF0B-E006-DBE5-5D78-A487635558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 TM’s</a:t>
            </a:r>
          </a:p>
          <a:p>
            <a:r>
              <a:rPr lang="en-US" dirty="0"/>
              <a:t>No EV’s</a:t>
            </a:r>
          </a:p>
          <a:p>
            <a:r>
              <a:rPr lang="en-US" dirty="0"/>
              <a:t>Special Attack used for Special stat </a:t>
            </a:r>
          </a:p>
          <a:p>
            <a:r>
              <a:rPr lang="en-US" dirty="0"/>
              <a:t>No field moves</a:t>
            </a:r>
          </a:p>
          <a:p>
            <a:r>
              <a:rPr lang="en-US" dirty="0"/>
              <a:t>Damage prioritization by AI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293E9-96FE-244B-CB94-30D210F04A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Narrative reason for changes</a:t>
            </a:r>
          </a:p>
          <a:p>
            <a:r>
              <a:rPr lang="en-US" dirty="0"/>
              <a:t>Experience using Medium-Fast distribution of level^3 for ease of calculation</a:t>
            </a:r>
          </a:p>
          <a:p>
            <a:r>
              <a:rPr lang="en-US" dirty="0"/>
              <a:t>Types convert to </a:t>
            </a:r>
            <a:r>
              <a:rPr lang="en-US" dirty="0" err="1"/>
              <a:t>ints</a:t>
            </a:r>
            <a:r>
              <a:rPr lang="en-US" dirty="0"/>
              <a:t> for 2D array crit table</a:t>
            </a:r>
          </a:p>
        </p:txBody>
      </p:sp>
    </p:spTree>
    <p:extLst>
      <p:ext uri="{BB962C8B-B14F-4D97-AF65-F5344CB8AC3E}">
        <p14:creationId xmlns:p14="http://schemas.microsoft.com/office/powerpoint/2010/main" val="287426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032C-ED68-08F1-EC31-45771F17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D2D3-4B9C-E999-F0ED-6E5E3407EC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Shortcuts were taken but we did it</a:t>
            </a:r>
          </a:p>
          <a:p>
            <a:r>
              <a:rPr lang="en-US" dirty="0"/>
              <a:t>Or not, write this before submission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2EB99-0E8D-0FB2-FF12-892EE3AB0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!!!!!!!!!!!!!!!!!!!!!!!!!!!!!!!!!!!!</a:t>
            </a:r>
          </a:p>
        </p:txBody>
      </p:sp>
    </p:spTree>
    <p:extLst>
      <p:ext uri="{BB962C8B-B14F-4D97-AF65-F5344CB8AC3E}">
        <p14:creationId xmlns:p14="http://schemas.microsoft.com/office/powerpoint/2010/main" val="7979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9497-4A7F-50C3-B982-98D2B887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Pokemon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CE93-D034-9B59-8193-2E6FF46B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Overworld</a:t>
            </a:r>
          </a:p>
          <a:p>
            <a:r>
              <a:rPr lang="en-US" dirty="0"/>
              <a:t>Battle Interface</a:t>
            </a:r>
          </a:p>
          <a:p>
            <a:r>
              <a:rPr lang="en-US" dirty="0" err="1"/>
              <a:t>Pokemon</a:t>
            </a:r>
            <a:r>
              <a:rPr lang="en-US" dirty="0"/>
              <a:t> collection</a:t>
            </a:r>
          </a:p>
          <a:p>
            <a:r>
              <a:rPr lang="en-US" dirty="0" err="1"/>
              <a:t>Pokeball</a:t>
            </a:r>
            <a:r>
              <a:rPr lang="en-US" dirty="0"/>
              <a:t> item system</a:t>
            </a:r>
          </a:p>
        </p:txBody>
      </p:sp>
    </p:spTree>
    <p:extLst>
      <p:ext uri="{BB962C8B-B14F-4D97-AF65-F5344CB8AC3E}">
        <p14:creationId xmlns:p14="http://schemas.microsoft.com/office/powerpoint/2010/main" val="392541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170C-2A8C-8542-A97F-7B05A143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0FB4-C376-AB95-C1B3-7834EC4D6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Battle screen party viewer.jpg goes here</a:t>
            </a:r>
          </a:p>
        </p:txBody>
      </p:sp>
    </p:spTree>
    <p:extLst>
      <p:ext uri="{BB962C8B-B14F-4D97-AF65-F5344CB8AC3E}">
        <p14:creationId xmlns:p14="http://schemas.microsoft.com/office/powerpoint/2010/main" val="60917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A88F-43E4-7211-E676-0062C6D5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4BC4-A77A-7843-6E01-2B87841B0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Overworld.jpg goes here</a:t>
            </a:r>
          </a:p>
        </p:txBody>
      </p:sp>
    </p:spTree>
    <p:extLst>
      <p:ext uri="{BB962C8B-B14F-4D97-AF65-F5344CB8AC3E}">
        <p14:creationId xmlns:p14="http://schemas.microsoft.com/office/powerpoint/2010/main" val="369487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C1E3-10E8-66CC-21C9-7D03AB83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D01C-7000-836C-8E3F-68F8BBF8E3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Battle screen main menu.jpg goes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2B84E-25FD-67BE-9AA9-D51336B828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Battle screen move select.jpg goes here</a:t>
            </a:r>
          </a:p>
        </p:txBody>
      </p:sp>
    </p:spTree>
    <p:extLst>
      <p:ext uri="{BB962C8B-B14F-4D97-AF65-F5344CB8AC3E}">
        <p14:creationId xmlns:p14="http://schemas.microsoft.com/office/powerpoint/2010/main" val="213373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C9ED-F651-B880-4E06-1DE7ED06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6F46-4FD6-DAD7-B1C1-A94DDEE7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Inventory.jpg goes here</a:t>
            </a:r>
          </a:p>
        </p:txBody>
      </p:sp>
    </p:spTree>
    <p:extLst>
      <p:ext uri="{BB962C8B-B14F-4D97-AF65-F5344CB8AC3E}">
        <p14:creationId xmlns:p14="http://schemas.microsoft.com/office/powerpoint/2010/main" val="231230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483F-FE48-36F6-C6F4-A2502B1E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goes here</a:t>
            </a:r>
          </a:p>
        </p:txBody>
      </p:sp>
    </p:spTree>
    <p:extLst>
      <p:ext uri="{BB962C8B-B14F-4D97-AF65-F5344CB8AC3E}">
        <p14:creationId xmlns:p14="http://schemas.microsoft.com/office/powerpoint/2010/main" val="181668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C3AD-88F0-8DAB-E531-E5741237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B85F-F5EF-0147-E80B-40DCEBE6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  <a:p>
            <a:pPr lvl="1"/>
            <a:r>
              <a:rPr lang="en-US" dirty="0"/>
              <a:t>Tiled for map design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and Trello for organization</a:t>
            </a:r>
          </a:p>
          <a:p>
            <a:r>
              <a:rPr lang="en-US" dirty="0"/>
              <a:t>Languages Used</a:t>
            </a:r>
          </a:p>
          <a:p>
            <a:pPr lvl="1"/>
            <a:r>
              <a:rPr lang="en-US" dirty="0"/>
              <a:t>Primarily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PHP for database interaction</a:t>
            </a:r>
          </a:p>
          <a:p>
            <a:pPr lvl="1"/>
            <a:r>
              <a:rPr lang="en-US" dirty="0"/>
              <a:t>HTML and CSS for visual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77FFF-7D3B-3D26-E7EB-4FD01A98A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956" y="755359"/>
            <a:ext cx="2569029" cy="2569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F5833B-3533-8B2B-FB9C-1F8EBBA7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643" y="3725998"/>
            <a:ext cx="2155371" cy="2155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EF533F-5D33-CFD6-8558-D76190B56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72" y="3367690"/>
            <a:ext cx="2257425" cy="11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2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604055-119A-1DED-C190-57ECB7AF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Animation Design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910E25-AC8E-59FD-41A8-49204CFAE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/>
          </a:bodyPr>
          <a:lstStyle/>
          <a:p>
            <a:r>
              <a:rPr lang="en-US" dirty="0"/>
              <a:t>Stored in /</a:t>
            </a:r>
            <a:r>
              <a:rPr lang="en-US" dirty="0" err="1"/>
              <a:t>img</a:t>
            </a:r>
            <a:r>
              <a:rPr lang="en-US" dirty="0"/>
              <a:t>/ file</a:t>
            </a:r>
          </a:p>
          <a:p>
            <a:r>
              <a:rPr lang="en-US" dirty="0" err="1"/>
              <a:t>Pokedex</a:t>
            </a:r>
            <a:r>
              <a:rPr lang="en-US" dirty="0"/>
              <a:t> ID value for sprite location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E686C1-73F8-91DD-D311-2A4BCE90D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2" r="2212" b="-1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2821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RightStep">
      <a:dk1>
        <a:srgbClr val="000000"/>
      </a:dk1>
      <a:lt1>
        <a:srgbClr val="FFFFFF"/>
      </a:lt1>
      <a:dk2>
        <a:srgbClr val="203038"/>
      </a:dk2>
      <a:lt2>
        <a:srgbClr val="E8E2E5"/>
      </a:lt2>
      <a:accent1>
        <a:srgbClr val="47B47C"/>
      </a:accent1>
      <a:accent2>
        <a:srgbClr val="3BB1A6"/>
      </a:accent2>
      <a:accent3>
        <a:srgbClr val="4D9DC3"/>
      </a:accent3>
      <a:accent4>
        <a:srgbClr val="3B5AB1"/>
      </a:accent4>
      <a:accent5>
        <a:srgbClr val="5F4DC3"/>
      </a:accent5>
      <a:accent6>
        <a:srgbClr val="7E3BB1"/>
      </a:accent6>
      <a:hlink>
        <a:srgbClr val="86852C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PunchcardVTI</vt:lpstr>
      <vt:lpstr>Pokemon: Panicked Painite</vt:lpstr>
      <vt:lpstr>What is Pokemon?</vt:lpstr>
      <vt:lpstr>Pokemon Team</vt:lpstr>
      <vt:lpstr>The Overworld</vt:lpstr>
      <vt:lpstr>Battle Interface</vt:lpstr>
      <vt:lpstr>Backpack</vt:lpstr>
      <vt:lpstr>Demo goes here</vt:lpstr>
      <vt:lpstr>Design overview</vt:lpstr>
      <vt:lpstr>Animation Design</vt:lpstr>
      <vt:lpstr>Design decisions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Pokemon: Panicked Painite</dc:title>
  <dc:creator>Darius Pirozzi</dc:creator>
  <cp:lastModifiedBy>Darius Pirozzi</cp:lastModifiedBy>
  <cp:revision>1</cp:revision>
  <dcterms:created xsi:type="dcterms:W3CDTF">2022-07-18T19:59:38Z</dcterms:created>
  <dcterms:modified xsi:type="dcterms:W3CDTF">2022-07-18T20:51:02Z</dcterms:modified>
</cp:coreProperties>
</file>