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2F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4T04:12:22.80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108 59 41 0,'-110'-28'20'0,"110"20"-40"15,13 1 21-15,9-1-11 31,13 0 0-31</inkml:trace>
</inkml:ink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414</Words>
  <Application>Microsoft Office PowerPoint</Application>
  <PresentationFormat>ワイド画面</PresentationFormat>
  <Paragraphs>82</Paragraphs>
  <Slides>11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Wingdings</vt:lpstr>
      <vt:lpstr>Office テーマ</vt:lpstr>
      <vt:lpstr>SUGOOLE</vt:lpstr>
      <vt:lpstr>SUGOOLE(内定報告書検索システム)の紹介</vt:lpstr>
      <vt:lpstr>SUGOOLEは いつでも確認することができる！</vt:lpstr>
      <vt:lpstr>TOP画面</vt:lpstr>
      <vt:lpstr>検索結果</vt:lpstr>
      <vt:lpstr>過去の選考内容</vt:lpstr>
      <vt:lpstr>PowerPoint プレゼンテーション</vt:lpstr>
      <vt:lpstr>選考手順</vt:lpstr>
      <vt:lpstr>配られたシールを就活手帳に貼ろう</vt:lpstr>
      <vt:lpstr>VPN設定画面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SUGOOLE</dc:title>
  <dc:creator>赤木里騎</dc:creator>
  <cp:lastModifiedBy>赤木里騎</cp:lastModifiedBy>
  <cp:revision>78</cp:revision>
  <dcterms:created xsi:type="dcterms:W3CDTF">2016-09-17T04:15:08Z</dcterms:created>
  <dcterms:modified xsi:type="dcterms:W3CDTF">2016-10-19T01:20:30Z</dcterms:modified>
</cp:coreProperties>
</file>