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60" r:id="rId5"/>
    <p:sldId id="258" r:id="rId6"/>
    <p:sldId id="259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1" autoAdjust="0"/>
  </p:normalViewPr>
  <p:slideViewPr>
    <p:cSldViewPr snapToGrid="0" snapToObjects="1">
      <p:cViewPr>
        <p:scale>
          <a:sx n="75" d="100"/>
          <a:sy n="75" d="100"/>
        </p:scale>
        <p:origin x="-192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706D7-0FE4-4149-93D7-9107E02071BD}" type="datetimeFigureOut">
              <a:rPr lang="en-US" smtClean="0"/>
              <a:t>6/11/13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7301-7F73-EF4C-952A-BC5C8DD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HanSoo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7301-7F73-EF4C-952A-BC5C8DDCA7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0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Jenna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7301-7F73-EF4C-952A-BC5C8DDCA7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3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HanSoo</a:t>
            </a:r>
            <a:r>
              <a:rPr lang="en-US" dirty="0" smtClean="0"/>
              <a:t> - Wasn’t sure what to put here exactly because I think we worked on the majority</a:t>
            </a:r>
            <a:r>
              <a:rPr lang="en-US" baseline="0" dirty="0" smtClean="0"/>
              <a:t> of it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7301-7F73-EF4C-952A-BC5C8DDCA7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Meredith – I know you had the</a:t>
            </a:r>
            <a:r>
              <a:rPr lang="en-US" baseline="0" dirty="0" smtClean="0"/>
              <a:t> initial idea and you created the paint picture on the next slide, so you can probably describe our initial idea the best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7301-7F73-EF4C-952A-BC5C8DDCA7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7301-7F73-EF4C-952A-BC5C8DDCA7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0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HanSoo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7301-7F73-EF4C-952A-BC5C8DDCA7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Stephanie</a:t>
            </a:r>
          </a:p>
          <a:p>
            <a:r>
              <a:rPr lang="en-US" dirty="0" err="1" smtClean="0"/>
              <a:t>ButtonGroup</a:t>
            </a:r>
            <a:r>
              <a:rPr lang="en-US" baseline="0" dirty="0" smtClean="0"/>
              <a:t> class was used, which helped with selection of only 1 button</a:t>
            </a:r>
          </a:p>
          <a:p>
            <a:r>
              <a:rPr lang="en-US" baseline="0" dirty="0" smtClean="0"/>
              <a:t>Radio button = type of button</a:t>
            </a:r>
          </a:p>
          <a:p>
            <a:r>
              <a:rPr lang="en-US" baseline="0" dirty="0" smtClean="0"/>
              <a:t>3 methods mentioned helped with obtaining button information from button that user selected</a:t>
            </a:r>
          </a:p>
          <a:p>
            <a:r>
              <a:rPr lang="en-US" baseline="0" dirty="0" smtClean="0"/>
              <a:t>Question class had 7 fields for each object of the Question type</a:t>
            </a:r>
          </a:p>
          <a:p>
            <a:r>
              <a:rPr lang="en-US" baseline="0" dirty="0" err="1" smtClean="0"/>
              <a:t>Args</a:t>
            </a:r>
            <a:r>
              <a:rPr lang="en-US" baseline="0" dirty="0" smtClean="0"/>
              <a:t> from Question class fed into labels and panels to be presented on 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7301-7F73-EF4C-952A-BC5C8DDCA7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Stephanie</a:t>
            </a:r>
          </a:p>
          <a:p>
            <a:r>
              <a:rPr lang="en-US" dirty="0" smtClean="0"/>
              <a:t>Ran into problems with using</a:t>
            </a:r>
            <a:r>
              <a:rPr lang="en-US" baseline="0" dirty="0" smtClean="0"/>
              <a:t> same button for all 5 questions</a:t>
            </a:r>
          </a:p>
          <a:p>
            <a:r>
              <a:rPr lang="en-US" baseline="0" dirty="0" smtClean="0"/>
              <a:t>Tried resetting text between “Answer” and “Next”, but encountered more problems</a:t>
            </a:r>
          </a:p>
          <a:p>
            <a:r>
              <a:rPr lang="en-US" baseline="0" dirty="0" smtClean="0"/>
              <a:t>Easier to add / remove button for each question asked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7301-7F73-EF4C-952A-BC5C8DDCA7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2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Jenna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7301-7F73-EF4C-952A-BC5C8DDCA7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Jenna – just</a:t>
            </a:r>
            <a:r>
              <a:rPr lang="en-US" baseline="0" dirty="0" smtClean="0"/>
              <a:t> explain what each line of code is doing and use the bullets to explain why this was a key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7301-7F73-EF4C-952A-BC5C8DDCA7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" TargetMode="External"/><Relationship Id="rId4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FoodQuiz.java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</a:t>
            </a:r>
            <a:r>
              <a:rPr lang="en-US" dirty="0" err="1" smtClean="0"/>
              <a:t>Hoo</a:t>
            </a:r>
            <a:endParaRPr lang="en-US" dirty="0" smtClean="0"/>
          </a:p>
          <a:p>
            <a:r>
              <a:rPr lang="en-US" dirty="0" smtClean="0"/>
              <a:t>Stephanie Foo</a:t>
            </a:r>
          </a:p>
          <a:p>
            <a:r>
              <a:rPr lang="en-US" dirty="0" err="1" smtClean="0"/>
              <a:t>HanSoo</a:t>
            </a:r>
            <a:r>
              <a:rPr lang="en-US" dirty="0" smtClean="0"/>
              <a:t> Lee</a:t>
            </a:r>
          </a:p>
          <a:p>
            <a:r>
              <a:rPr lang="en-US" dirty="0" smtClean="0"/>
              <a:t>Jenna Ramos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1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For methods and classes: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Java </a:t>
            </a:r>
            <a:r>
              <a:rPr lang="en-US" dirty="0"/>
              <a:t>API </a:t>
            </a:r>
            <a:r>
              <a:rPr lang="en-US" dirty="0" smtClean="0"/>
              <a:t>Platform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://docs.oracle.com/javase/6/docs/api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For code to reference: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Stack Overflow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http://stackoverflow.com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Previous code / programming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7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100" dirty="0"/>
              <a:t>Meredith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900" dirty="0"/>
              <a:t>Question </a:t>
            </a:r>
            <a:r>
              <a:rPr lang="en-US" sz="1900" dirty="0" smtClean="0"/>
              <a:t>class</a:t>
            </a:r>
            <a:endParaRPr lang="en-US" sz="19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100" dirty="0"/>
              <a:t>Stephanie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900" dirty="0"/>
              <a:t>Food question </a:t>
            </a:r>
            <a:r>
              <a:rPr lang="en-US" sz="1900" dirty="0" smtClean="0"/>
              <a:t>research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300" dirty="0" err="1" smtClean="0"/>
              <a:t>HanSoo</a:t>
            </a:r>
            <a:endParaRPr lang="en-US" sz="23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900" dirty="0"/>
              <a:t>CSV </a:t>
            </a:r>
            <a:r>
              <a:rPr lang="en-US" sz="1900" dirty="0" smtClean="0"/>
              <a:t>file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/>
              <a:t>Jenna</a:t>
            </a:r>
            <a:endParaRPr lang="en-US" sz="23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900" dirty="0"/>
              <a:t>Food question research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900" dirty="0"/>
              <a:t>Searched food images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400" dirty="0" smtClean="0"/>
              <a:t>Together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2400" dirty="0" smtClean="0"/>
              <a:t>Constructor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2400" dirty="0" smtClean="0"/>
              <a:t>Buttons</a:t>
            </a:r>
            <a:endParaRPr lang="en-US" sz="2400" dirty="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2400" dirty="0" err="1" smtClean="0"/>
              <a:t>ActionListeners</a:t>
            </a:r>
            <a:endParaRPr lang="en-US" sz="2400" dirty="0" smtClean="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2400" dirty="0" smtClean="0"/>
              <a:t>Error-checking</a:t>
            </a:r>
            <a:endParaRPr lang="en-US" sz="2400" dirty="0" smtClean="0"/>
          </a:p>
          <a:p>
            <a:pPr lvl="1">
              <a:lnSpc>
                <a:spcPct val="16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37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Food trivia quiz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Ask </a:t>
            </a:r>
            <a:r>
              <a:rPr lang="en-US" dirty="0" smtClean="0"/>
              <a:t>series </a:t>
            </a:r>
            <a:r>
              <a:rPr lang="en-US" dirty="0" smtClean="0"/>
              <a:t>of multiple choice questions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4 answer choices per question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Image for each question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After submission, user </a:t>
            </a:r>
            <a:r>
              <a:rPr lang="en-US" dirty="0" smtClean="0"/>
              <a:t>clicks “</a:t>
            </a:r>
            <a:r>
              <a:rPr lang="en-US" dirty="0" smtClean="0"/>
              <a:t>Answer” button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User </a:t>
            </a:r>
            <a:r>
              <a:rPr lang="en-US" dirty="0" smtClean="0"/>
              <a:t>immediately </a:t>
            </a:r>
            <a:r>
              <a:rPr lang="en-US" dirty="0" smtClean="0"/>
              <a:t>informed if correct/incorrect with check (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en-US" dirty="0" smtClean="0">
                <a:latin typeface="Times New Roman"/>
                <a:ea typeface="Zapf Dingbats"/>
                <a:cs typeface="Times New Roman"/>
                <a:sym typeface="Zapf Dingbats"/>
              </a:rPr>
              <a:t>) or X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User clicks “Next” button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Replace question and answer options with next question</a:t>
            </a:r>
          </a:p>
        </p:txBody>
      </p:sp>
    </p:spTree>
    <p:extLst>
      <p:ext uri="{BB962C8B-B14F-4D97-AF65-F5344CB8AC3E}">
        <p14:creationId xmlns:p14="http://schemas.microsoft.com/office/powerpoint/2010/main" val="137668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 lang="en-US" dirty="0" smtClean="0"/>
              <a:t>Initial Idea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8334" y="1784481"/>
            <a:ext cx="8247124" cy="4302355"/>
            <a:chOff x="478334" y="1784481"/>
            <a:chExt cx="8247124" cy="43023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9921" t="12561" r="10891" b="21902"/>
            <a:stretch/>
          </p:blipFill>
          <p:spPr>
            <a:xfrm>
              <a:off x="478334" y="1784481"/>
              <a:ext cx="8247124" cy="4302355"/>
            </a:xfrm>
            <a:prstGeom prst="rect">
              <a:avLst/>
            </a:prstGeom>
          </p:spPr>
        </p:pic>
        <p:pic>
          <p:nvPicPr>
            <p:cNvPr id="7" name="Picture 6" descr="Screen Shot 2013-06-10 at 10.28.55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342" y="2838449"/>
              <a:ext cx="87934" cy="155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35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</a:t>
            </a:r>
            <a:r>
              <a:rPr lang="en-US" dirty="0" smtClean="0"/>
              <a:t>revent user from selecting 1+ answer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Obtain button that user selected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Replace </a:t>
            </a:r>
            <a:r>
              <a:rPr lang="en-US" dirty="0" err="1" smtClean="0"/>
              <a:t>args</a:t>
            </a:r>
            <a:r>
              <a:rPr lang="en-US" dirty="0" smtClean="0"/>
              <a:t> of 1</a:t>
            </a:r>
            <a:r>
              <a:rPr lang="en-US" baseline="30000" dirty="0" smtClean="0"/>
              <a:t>st</a:t>
            </a:r>
            <a:r>
              <a:rPr lang="en-US" dirty="0" smtClean="0"/>
              <a:t> question with </a:t>
            </a:r>
            <a:r>
              <a:rPr lang="en-US" dirty="0" err="1" smtClean="0"/>
              <a:t>args</a:t>
            </a:r>
            <a:r>
              <a:rPr lang="en-US" dirty="0" smtClean="0"/>
              <a:t> of 2</a:t>
            </a:r>
            <a:r>
              <a:rPr lang="en-US" baseline="30000" dirty="0" smtClean="0"/>
              <a:t>nd</a:t>
            </a:r>
            <a:r>
              <a:rPr lang="en-US" dirty="0" smtClean="0"/>
              <a:t> question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ActionListener</a:t>
            </a:r>
            <a:r>
              <a:rPr lang="en-US" dirty="0" smtClean="0"/>
              <a:t> and </a:t>
            </a:r>
            <a:r>
              <a:rPr lang="en-US" dirty="0" err="1" smtClean="0"/>
              <a:t>ActionPerformed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Same button with different Action Listeners?</a:t>
            </a:r>
          </a:p>
        </p:txBody>
      </p:sp>
    </p:spTree>
    <p:extLst>
      <p:ext uri="{BB962C8B-B14F-4D97-AF65-F5344CB8AC3E}">
        <p14:creationId xmlns:p14="http://schemas.microsoft.com/office/powerpoint/2010/main" val="51961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ButtonGroup</a:t>
            </a:r>
            <a:r>
              <a:rPr lang="en-US" dirty="0" smtClean="0"/>
              <a:t> and radio buttons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button.isSelected</a:t>
            </a:r>
            <a:r>
              <a:rPr lang="en-US" dirty="0" smtClean="0"/>
              <a:t>( 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button.getText</a:t>
            </a:r>
            <a:r>
              <a:rPr lang="en-US" dirty="0" smtClean="0"/>
              <a:t>( 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button.setText</a:t>
            </a:r>
            <a:r>
              <a:rPr lang="en-US" dirty="0" smtClean="0"/>
              <a:t>( 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Question class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Args</a:t>
            </a:r>
            <a:r>
              <a:rPr lang="en-US" dirty="0" smtClean="0"/>
              <a:t> initialized each time Question called with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Replace previous panel contents with new </a:t>
            </a:r>
            <a:r>
              <a:rPr lang="en-US" dirty="0" err="1" smtClean="0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5 buttons, 1 Action Listener each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if statement in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actionPerformed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()</a:t>
            </a:r>
            <a:r>
              <a:rPr lang="en-US" dirty="0" smtClean="0"/>
              <a:t> to check button text</a:t>
            </a:r>
          </a:p>
          <a:p>
            <a:pPr marL="35083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if button text = “Answer”</a:t>
            </a:r>
          </a:p>
          <a:p>
            <a:pPr marL="35083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check if answer is correct</a:t>
            </a:r>
          </a:p>
          <a:p>
            <a:pPr marL="35083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set button text to “Next”</a:t>
            </a:r>
          </a:p>
          <a:p>
            <a:pPr marL="35083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else if button text = “Next”</a:t>
            </a:r>
          </a:p>
          <a:p>
            <a:pPr marL="35083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replace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args</a:t>
            </a:r>
            <a:endParaRPr lang="en-US" sz="20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marL="35083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	remove button and add new button</a:t>
            </a:r>
          </a:p>
        </p:txBody>
      </p:sp>
    </p:spTree>
    <p:extLst>
      <p:ext uri="{BB962C8B-B14F-4D97-AF65-F5344CB8AC3E}">
        <p14:creationId xmlns:p14="http://schemas.microsoft.com/office/powerpoint/2010/main" val="338944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133601"/>
            <a:ext cx="5335587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5 multiple choice questions asked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Plus a question about Dr. </a:t>
            </a:r>
            <a:r>
              <a:rPr lang="en-US" sz="2000" dirty="0" smtClean="0"/>
              <a:t>B.’</a:t>
            </a:r>
            <a:r>
              <a:rPr lang="en-US" sz="2000" dirty="0" smtClean="0"/>
              <a:t>s favorite food!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Image </a:t>
            </a:r>
            <a:r>
              <a:rPr lang="en-US" sz="2000" dirty="0" smtClean="0"/>
              <a:t>appears with each question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Score </a:t>
            </a:r>
            <a:r>
              <a:rPr lang="en-US" sz="2000" dirty="0" smtClean="0"/>
              <a:t>message window at the end to inform user</a:t>
            </a:r>
            <a:endParaRPr lang="en-US" sz="2000" dirty="0"/>
          </a:p>
        </p:txBody>
      </p:sp>
      <p:pic>
        <p:nvPicPr>
          <p:cNvPr id="6" name="Picture 5" descr="Screen Shot 2013-06-11 at 5.4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4524993"/>
            <a:ext cx="4827587" cy="1540528"/>
          </a:xfrm>
          <a:prstGeom prst="rect">
            <a:avLst/>
          </a:prstGeom>
        </p:spPr>
      </p:pic>
      <p:pic>
        <p:nvPicPr>
          <p:cNvPr id="7" name="Picture 6" descr="Screen Shot 2013-06-11 at 6.15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778000"/>
            <a:ext cx="2339975" cy="36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4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questionSetter</a:t>
            </a:r>
            <a:r>
              <a:rPr lang="en-US" dirty="0" smtClean="0"/>
              <a:t>( )</a:t>
            </a:r>
            <a:endParaRPr lang="en-US" dirty="0"/>
          </a:p>
        </p:txBody>
      </p:sp>
      <p:pic>
        <p:nvPicPr>
          <p:cNvPr id="7" name="Picture 6" descr="Screen Shot 2013-06-11 at 5.53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36108"/>
            <a:ext cx="7010400" cy="200712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00112" y="4203699"/>
            <a:ext cx="7345363" cy="18618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Called after each “Next” button pushed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Resets </a:t>
            </a:r>
            <a:r>
              <a:rPr lang="en-US" dirty="0" err="1" smtClean="0"/>
              <a:t>questionLabel</a:t>
            </a:r>
            <a:r>
              <a:rPr lang="en-US" dirty="0" smtClean="0"/>
              <a:t> and </a:t>
            </a:r>
            <a:r>
              <a:rPr lang="en-US" dirty="0" err="1" smtClean="0"/>
              <a:t>ButtonGroup</a:t>
            </a:r>
            <a:r>
              <a:rPr lang="en-US" dirty="0" smtClean="0"/>
              <a:t> options for each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0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163</TotalTime>
  <Words>464</Words>
  <Application>Microsoft Macintosh PowerPoint</Application>
  <PresentationFormat>On-screen Show (4:3)</PresentationFormat>
  <Paragraphs>97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FoodQuiz.java</vt:lpstr>
      <vt:lpstr>Breakdown</vt:lpstr>
      <vt:lpstr>Initial Idea</vt:lpstr>
      <vt:lpstr>Initial Idea</vt:lpstr>
      <vt:lpstr>Program Problems</vt:lpstr>
      <vt:lpstr>Solutions</vt:lpstr>
      <vt:lpstr>Solutions</vt:lpstr>
      <vt:lpstr>Fun Features</vt:lpstr>
      <vt:lpstr>questionSetter( )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FoodQuiz.java</dc:title>
  <dc:creator>Stephanie Foo</dc:creator>
  <cp:lastModifiedBy>Stephanie Foo</cp:lastModifiedBy>
  <cp:revision>29</cp:revision>
  <dcterms:created xsi:type="dcterms:W3CDTF">2013-06-10T14:06:26Z</dcterms:created>
  <dcterms:modified xsi:type="dcterms:W3CDTF">2013-06-12T01:02:46Z</dcterms:modified>
</cp:coreProperties>
</file>