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Chewy" charset="1" panose="02000000000000000000"/>
      <p:regular r:id="rId19"/>
    </p:embeddedFont>
    <p:embeddedFont>
      <p:font typeface="Now Bold" charset="1" panose="00000800000000000000"/>
      <p:regular r:id="rId20"/>
    </p:embeddedFont>
    <p:embeddedFont>
      <p:font typeface="Now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5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6.png" Type="http://schemas.openxmlformats.org/officeDocument/2006/relationships/image"/><Relationship Id="rId5" Target="https://github.io/ines-charfi/quiznight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jpe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trello.com/b/ZNTET59w/gestionnairedequiz" TargetMode="External" Type="http://schemas.openxmlformats.org/officeDocument/2006/relationships/hyperlink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Relationship Id="rId5" Target="../media/image23.jpe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21.png" Type="http://schemas.openxmlformats.org/officeDocument/2006/relationships/image"/><Relationship Id="rId3" Target="../media/image24.jpeg" Type="http://schemas.openxmlformats.org/officeDocument/2006/relationships/image"/><Relationship Id="rId4" Target="https://www.canva.com/design/DAGesJ6GH3g/cTS9XMbkHcxlyK7Cg3Szog/edit" TargetMode="External" Type="http://schemas.openxmlformats.org/officeDocument/2006/relationships/hyperlink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1.png" Type="http://schemas.openxmlformats.org/officeDocument/2006/relationships/image"/><Relationship Id="rId5" Target="https://github.com/ines-charfi/quiznight/tree/crud_quiz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05269" y="8282709"/>
            <a:ext cx="6438717" cy="1384324"/>
          </a:xfrm>
          <a:custGeom>
            <a:avLst/>
            <a:gdLst/>
            <a:ahLst/>
            <a:cxnLst/>
            <a:rect r="r" b="b" t="t" l="l"/>
            <a:pathLst>
              <a:path h="1384324" w="6438717">
                <a:moveTo>
                  <a:pt x="0" y="0"/>
                </a:moveTo>
                <a:lnTo>
                  <a:pt x="6438717" y="0"/>
                </a:lnTo>
                <a:lnTo>
                  <a:pt x="6438717" y="1384325"/>
                </a:lnTo>
                <a:lnTo>
                  <a:pt x="0" y="138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7459" y="6156254"/>
            <a:ext cx="8273082" cy="44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5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to test your knowledge!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7118" y="3677594"/>
            <a:ext cx="14333765" cy="265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25"/>
              </a:lnSpc>
              <a:spcBef>
                <a:spcPct val="0"/>
              </a:spcBef>
            </a:pPr>
            <a:r>
              <a:rPr lang="en-US" sz="2102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Quiz NIGHT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765014" y="4124672"/>
            <a:ext cx="5795818" cy="5795818"/>
          </a:xfrm>
          <a:custGeom>
            <a:avLst/>
            <a:gdLst/>
            <a:ahLst/>
            <a:cxnLst/>
            <a:rect r="r" b="b" t="t" l="l"/>
            <a:pathLst>
              <a:path h="5795818" w="5795818">
                <a:moveTo>
                  <a:pt x="0" y="0"/>
                </a:moveTo>
                <a:lnTo>
                  <a:pt x="5795819" y="0"/>
                </a:lnTo>
                <a:lnTo>
                  <a:pt x="5795819" y="5795818"/>
                </a:lnTo>
                <a:lnTo>
                  <a:pt x="0" y="5795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24627" y="2534090"/>
            <a:ext cx="2076592" cy="2607965"/>
          </a:xfrm>
          <a:custGeom>
            <a:avLst/>
            <a:gdLst/>
            <a:ahLst/>
            <a:cxnLst/>
            <a:rect r="r" b="b" t="t" l="l"/>
            <a:pathLst>
              <a:path h="2607965" w="2076592">
                <a:moveTo>
                  <a:pt x="0" y="0"/>
                </a:moveTo>
                <a:lnTo>
                  <a:pt x="2076593" y="0"/>
                </a:lnTo>
                <a:lnTo>
                  <a:pt x="2076593" y="2607965"/>
                </a:lnTo>
                <a:lnTo>
                  <a:pt x="0" y="2607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526630"/>
            <a:ext cx="6438717" cy="1384324"/>
          </a:xfrm>
          <a:custGeom>
            <a:avLst/>
            <a:gdLst/>
            <a:ahLst/>
            <a:cxnLst/>
            <a:rect r="r" b="b" t="t" l="l"/>
            <a:pathLst>
              <a:path h="1384324" w="6438717">
                <a:moveTo>
                  <a:pt x="0" y="0"/>
                </a:moveTo>
                <a:lnTo>
                  <a:pt x="6438717" y="0"/>
                </a:lnTo>
                <a:lnTo>
                  <a:pt x="6438717" y="1384324"/>
                </a:lnTo>
                <a:lnTo>
                  <a:pt x="0" y="138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0482" y="-1165160"/>
            <a:ext cx="15686944" cy="12922120"/>
          </a:xfrm>
          <a:custGeom>
            <a:avLst/>
            <a:gdLst/>
            <a:ahLst/>
            <a:cxnLst/>
            <a:rect r="r" b="b" t="t" l="l"/>
            <a:pathLst>
              <a:path h="12922120" w="15686944">
                <a:moveTo>
                  <a:pt x="0" y="0"/>
                </a:moveTo>
                <a:lnTo>
                  <a:pt x="15686944" y="0"/>
                </a:lnTo>
                <a:lnTo>
                  <a:pt x="15686944" y="12922120"/>
                </a:lnTo>
                <a:lnTo>
                  <a:pt x="0" y="1292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66951" y="421467"/>
            <a:ext cx="833466" cy="102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640"/>
              </a:lnSpc>
              <a:spcBef>
                <a:spcPct val="0"/>
              </a:spcBef>
            </a:pPr>
            <a:r>
              <a:rPr lang="en-US" sz="550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93605" y="438621"/>
            <a:ext cx="1180158" cy="118015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193605" y="1963526"/>
            <a:ext cx="13956289" cy="7885252"/>
          </a:xfrm>
          <a:custGeom>
            <a:avLst/>
            <a:gdLst/>
            <a:ahLst/>
            <a:cxnLst/>
            <a:rect r="r" b="b" t="t" l="l"/>
            <a:pathLst>
              <a:path h="7885252" w="13956289">
                <a:moveTo>
                  <a:pt x="0" y="0"/>
                </a:moveTo>
                <a:lnTo>
                  <a:pt x="13956289" y="0"/>
                </a:lnTo>
                <a:lnTo>
                  <a:pt x="13956289" y="7885253"/>
                </a:lnTo>
                <a:lnTo>
                  <a:pt x="0" y="7885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22772" y="1267829"/>
            <a:ext cx="11442456" cy="7751341"/>
          </a:xfrm>
          <a:custGeom>
            <a:avLst/>
            <a:gdLst/>
            <a:ahLst/>
            <a:cxnLst/>
            <a:rect r="r" b="b" t="t" l="l"/>
            <a:pathLst>
              <a:path h="7751341" w="11442456">
                <a:moveTo>
                  <a:pt x="0" y="0"/>
                </a:moveTo>
                <a:lnTo>
                  <a:pt x="11442456" y="0"/>
                </a:lnTo>
                <a:lnTo>
                  <a:pt x="11442456" y="7751342"/>
                </a:lnTo>
                <a:lnTo>
                  <a:pt x="0" y="7751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5856" y="1200874"/>
            <a:ext cx="13956289" cy="7885252"/>
          </a:xfrm>
          <a:custGeom>
            <a:avLst/>
            <a:gdLst/>
            <a:ahLst/>
            <a:cxnLst/>
            <a:rect r="r" b="b" t="t" l="l"/>
            <a:pathLst>
              <a:path h="7885252" w="13956289">
                <a:moveTo>
                  <a:pt x="0" y="0"/>
                </a:moveTo>
                <a:lnTo>
                  <a:pt x="13956288" y="0"/>
                </a:lnTo>
                <a:lnTo>
                  <a:pt x="13956288" y="7885252"/>
                </a:lnTo>
                <a:lnTo>
                  <a:pt x="0" y="7885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6951" y="373842"/>
            <a:ext cx="1006812" cy="1244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437"/>
              </a:lnSpc>
              <a:spcBef>
                <a:spcPct val="0"/>
              </a:spcBef>
            </a:pPr>
            <a:r>
              <a:rPr lang="en-US" sz="664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43489" y="426685"/>
            <a:ext cx="1877715" cy="119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61"/>
              </a:lnSpc>
              <a:spcBef>
                <a:spcPct val="0"/>
              </a:spcBef>
            </a:pPr>
            <a:r>
              <a:rPr lang="en-US" b="true" sz="6686">
                <a:solidFill>
                  <a:srgbClr val="737373"/>
                </a:solidFill>
                <a:latin typeface="Now Bold"/>
                <a:ea typeface="Now Bold"/>
                <a:cs typeface="Now Bold"/>
                <a:sym typeface="Now Bold"/>
              </a:rPr>
              <a:t>MLD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7208" y="7210412"/>
            <a:ext cx="4442429" cy="4114800"/>
          </a:xfrm>
          <a:custGeom>
            <a:avLst/>
            <a:gdLst/>
            <a:ahLst/>
            <a:cxnLst/>
            <a:rect r="r" b="b" t="t" l="l"/>
            <a:pathLst>
              <a:path h="4114800" w="4442429">
                <a:moveTo>
                  <a:pt x="0" y="0"/>
                </a:moveTo>
                <a:lnTo>
                  <a:pt x="4442429" y="0"/>
                </a:lnTo>
                <a:lnTo>
                  <a:pt x="4442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4451" y="2015344"/>
            <a:ext cx="14979098" cy="8271656"/>
          </a:xfrm>
          <a:custGeom>
            <a:avLst/>
            <a:gdLst/>
            <a:ahLst/>
            <a:cxnLst/>
            <a:rect r="r" b="b" t="t" l="l"/>
            <a:pathLst>
              <a:path h="8271656" w="14979098">
                <a:moveTo>
                  <a:pt x="0" y="0"/>
                </a:moveTo>
                <a:lnTo>
                  <a:pt x="14979098" y="0"/>
                </a:lnTo>
                <a:lnTo>
                  <a:pt x="14979098" y="8271656"/>
                </a:lnTo>
                <a:lnTo>
                  <a:pt x="0" y="827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48" t="0" r="-816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99611" y="-28575"/>
            <a:ext cx="8588389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560"/>
              </a:lnSpc>
              <a:spcBef>
                <a:spcPct val="0"/>
              </a:spcBef>
            </a:pPr>
            <a:r>
              <a:rPr lang="en-US" sz="11300" u="sng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  <a:hlinkClick r:id="rId5" tooltip="https://github.io/ines-charfi/quiznight"/>
              </a:rPr>
              <a:t>Démonstration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9643" y="-612063"/>
            <a:ext cx="12413197" cy="11075717"/>
          </a:xfrm>
          <a:custGeom>
            <a:avLst/>
            <a:gdLst/>
            <a:ahLst/>
            <a:cxnLst/>
            <a:rect r="r" b="b" t="t" l="l"/>
            <a:pathLst>
              <a:path h="11075717" w="12413197">
                <a:moveTo>
                  <a:pt x="0" y="0"/>
                </a:moveTo>
                <a:lnTo>
                  <a:pt x="12413197" y="0"/>
                </a:lnTo>
                <a:lnTo>
                  <a:pt x="12413197" y="11075717"/>
                </a:lnTo>
                <a:lnTo>
                  <a:pt x="0" y="1107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0519" y="5824905"/>
            <a:ext cx="7291445" cy="171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2"/>
              </a:lnSpc>
            </a:pPr>
            <a:r>
              <a:rPr lang="en-US" b="true" sz="4858">
                <a:solidFill>
                  <a:srgbClr val="737373"/>
                </a:solidFill>
                <a:latin typeface="Now Bold"/>
                <a:ea typeface="Now Bold"/>
                <a:cs typeface="Now Bold"/>
                <a:sym typeface="Now Bold"/>
              </a:rPr>
              <a:t>Turn in your quiz paper in the bin.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9643" y="3498103"/>
            <a:ext cx="12413197" cy="208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93"/>
              </a:lnSpc>
              <a:spcBef>
                <a:spcPct val="0"/>
              </a:spcBef>
            </a:pPr>
            <a:r>
              <a:rPr lang="en-US" sz="1665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Great work!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426291" y="247510"/>
            <a:ext cx="3898432" cy="4895990"/>
          </a:xfrm>
          <a:custGeom>
            <a:avLst/>
            <a:gdLst/>
            <a:ahLst/>
            <a:cxnLst/>
            <a:rect r="r" b="b" t="t" l="l"/>
            <a:pathLst>
              <a:path h="4895990" w="3898432">
                <a:moveTo>
                  <a:pt x="3898433" y="0"/>
                </a:moveTo>
                <a:lnTo>
                  <a:pt x="0" y="0"/>
                </a:lnTo>
                <a:lnTo>
                  <a:pt x="0" y="4895990"/>
                </a:lnTo>
                <a:lnTo>
                  <a:pt x="3898433" y="4895990"/>
                </a:lnTo>
                <a:lnTo>
                  <a:pt x="38984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90304" y="5703371"/>
            <a:ext cx="4894892" cy="4760283"/>
          </a:xfrm>
          <a:custGeom>
            <a:avLst/>
            <a:gdLst/>
            <a:ahLst/>
            <a:cxnLst/>
            <a:rect r="r" b="b" t="t" l="l"/>
            <a:pathLst>
              <a:path h="4760283" w="4894892">
                <a:moveTo>
                  <a:pt x="0" y="0"/>
                </a:moveTo>
                <a:lnTo>
                  <a:pt x="4894893" y="0"/>
                </a:lnTo>
                <a:lnTo>
                  <a:pt x="4894893" y="4760283"/>
                </a:lnTo>
                <a:lnTo>
                  <a:pt x="0" y="4760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3252" y="5876927"/>
            <a:ext cx="5062682" cy="3381373"/>
            <a:chOff x="0" y="0"/>
            <a:chExt cx="1333381" cy="890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60049" y="5131294"/>
            <a:ext cx="1239263" cy="123926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612659" y="5876927"/>
            <a:ext cx="5062682" cy="3381373"/>
            <a:chOff x="0" y="0"/>
            <a:chExt cx="1333381" cy="8905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24368" y="5270634"/>
            <a:ext cx="1239263" cy="123926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275922" y="317931"/>
            <a:ext cx="9919050" cy="4909930"/>
          </a:xfrm>
          <a:custGeom>
            <a:avLst/>
            <a:gdLst/>
            <a:ahLst/>
            <a:cxnLst/>
            <a:rect r="r" b="b" t="t" l="l"/>
            <a:pathLst>
              <a:path h="4909930" w="9919050">
                <a:moveTo>
                  <a:pt x="0" y="0"/>
                </a:moveTo>
                <a:lnTo>
                  <a:pt x="9919051" y="0"/>
                </a:lnTo>
                <a:lnTo>
                  <a:pt x="9919051" y="4909929"/>
                </a:lnTo>
                <a:lnTo>
                  <a:pt x="0" y="4909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17825" y="1834108"/>
            <a:ext cx="7447279" cy="184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34"/>
              </a:lnSpc>
              <a:spcBef>
                <a:spcPct val="0"/>
              </a:spcBef>
            </a:pPr>
            <a:r>
              <a:rPr lang="en-US" sz="11945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Réalisé par: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3228419" y="938958"/>
            <a:ext cx="4095007" cy="4421061"/>
          </a:xfrm>
          <a:custGeom>
            <a:avLst/>
            <a:gdLst/>
            <a:ahLst/>
            <a:cxnLst/>
            <a:rect r="r" b="b" t="t" l="l"/>
            <a:pathLst>
              <a:path h="4421061" w="4095007">
                <a:moveTo>
                  <a:pt x="4095007" y="0"/>
                </a:moveTo>
                <a:lnTo>
                  <a:pt x="0" y="0"/>
                </a:lnTo>
                <a:lnTo>
                  <a:pt x="0" y="4421061"/>
                </a:lnTo>
                <a:lnTo>
                  <a:pt x="4095007" y="4421061"/>
                </a:lnTo>
                <a:lnTo>
                  <a:pt x="40950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142066" y="5902472"/>
            <a:ext cx="5062682" cy="3355828"/>
            <a:chOff x="0" y="0"/>
            <a:chExt cx="1333381" cy="88383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33381" cy="883839"/>
            </a:xfrm>
            <a:custGeom>
              <a:avLst/>
              <a:gdLst/>
              <a:ahLst/>
              <a:cxnLst/>
              <a:rect r="r" b="b" t="t" l="l"/>
              <a:pathLst>
                <a:path h="883839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55710" y="5156298"/>
            <a:ext cx="1239263" cy="123926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23345" y="7119497"/>
            <a:ext cx="4582496" cy="60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Alex Bachir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53971" y="7119497"/>
            <a:ext cx="4580058" cy="60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Meriam Goudadi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80191" y="7281214"/>
            <a:ext cx="4580058" cy="60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Charfi Ines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11653" y="4826619"/>
            <a:ext cx="419456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29320" y="4916004"/>
            <a:ext cx="829360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84441" y="4826619"/>
            <a:ext cx="781801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906479" y="1061882"/>
            <a:ext cx="16540060" cy="9288211"/>
          </a:xfrm>
          <a:custGeom>
            <a:avLst/>
            <a:gdLst/>
            <a:ahLst/>
            <a:cxnLst/>
            <a:rect r="r" b="b" t="t" l="l"/>
            <a:pathLst>
              <a:path h="9288211" w="16540060">
                <a:moveTo>
                  <a:pt x="0" y="0"/>
                </a:moveTo>
                <a:lnTo>
                  <a:pt x="16540060" y="0"/>
                </a:lnTo>
                <a:lnTo>
                  <a:pt x="16540060" y="9288211"/>
                </a:lnTo>
                <a:lnTo>
                  <a:pt x="0" y="92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577924" y="1028700"/>
            <a:ext cx="7026215" cy="8229600"/>
            <a:chOff x="0" y="0"/>
            <a:chExt cx="4597400" cy="538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50520" y="69850"/>
              <a:ext cx="4161790" cy="4737100"/>
            </a:xfrm>
            <a:custGeom>
              <a:avLst/>
              <a:gdLst/>
              <a:ahLst/>
              <a:cxnLst/>
              <a:rect r="r" b="b" t="t" l="l"/>
              <a:pathLst>
                <a:path h="4737100" w="4161790">
                  <a:moveTo>
                    <a:pt x="4149090" y="327660"/>
                  </a:moveTo>
                  <a:lnTo>
                    <a:pt x="398780" y="1270"/>
                  </a:lnTo>
                  <a:cubicBezTo>
                    <a:pt x="391160" y="0"/>
                    <a:pt x="384810" y="6350"/>
                    <a:pt x="383540" y="13970"/>
                  </a:cubicBezTo>
                  <a:lnTo>
                    <a:pt x="1270" y="4395470"/>
                  </a:lnTo>
                  <a:cubicBezTo>
                    <a:pt x="0" y="4403090"/>
                    <a:pt x="6350" y="4409440"/>
                    <a:pt x="13970" y="4409440"/>
                  </a:cubicBezTo>
                  <a:lnTo>
                    <a:pt x="3764280" y="4735830"/>
                  </a:lnTo>
                  <a:cubicBezTo>
                    <a:pt x="3771900" y="4737100"/>
                    <a:pt x="3778250" y="4730750"/>
                    <a:pt x="3779520" y="4723130"/>
                  </a:cubicBezTo>
                  <a:lnTo>
                    <a:pt x="4161790" y="341630"/>
                  </a:lnTo>
                  <a:cubicBezTo>
                    <a:pt x="4161790" y="335280"/>
                    <a:pt x="4156710" y="328930"/>
                    <a:pt x="4149090" y="327660"/>
                  </a:cubicBezTo>
                  <a:close/>
                  <a:moveTo>
                    <a:pt x="3934460" y="529590"/>
                  </a:moveTo>
                  <a:lnTo>
                    <a:pt x="3652520" y="3763010"/>
                  </a:lnTo>
                  <a:cubicBezTo>
                    <a:pt x="3651250" y="3770630"/>
                    <a:pt x="3644900" y="3775710"/>
                    <a:pt x="3638550" y="3775710"/>
                  </a:cubicBezTo>
                  <a:lnTo>
                    <a:pt x="269240" y="3482340"/>
                  </a:lnTo>
                  <a:cubicBezTo>
                    <a:pt x="261620" y="3481070"/>
                    <a:pt x="256540" y="3474720"/>
                    <a:pt x="256540" y="3468370"/>
                  </a:cubicBezTo>
                  <a:lnTo>
                    <a:pt x="538480" y="233680"/>
                  </a:lnTo>
                  <a:cubicBezTo>
                    <a:pt x="539750" y="226060"/>
                    <a:pt x="546100" y="220980"/>
                    <a:pt x="553720" y="220980"/>
                  </a:cubicBezTo>
                  <a:lnTo>
                    <a:pt x="3921760" y="514350"/>
                  </a:lnTo>
                  <a:cubicBezTo>
                    <a:pt x="3929380" y="515620"/>
                    <a:pt x="3934460" y="521970"/>
                    <a:pt x="3934460" y="52959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05790" y="289560"/>
              <a:ext cx="3679190" cy="3557270"/>
            </a:xfrm>
            <a:custGeom>
              <a:avLst/>
              <a:gdLst/>
              <a:ahLst/>
              <a:cxnLst/>
              <a:rect r="r" b="b" t="t" l="l"/>
              <a:pathLst>
                <a:path h="3557270" w="3679190">
                  <a:moveTo>
                    <a:pt x="3666490" y="294640"/>
                  </a:moveTo>
                  <a:lnTo>
                    <a:pt x="297180" y="1270"/>
                  </a:lnTo>
                  <a:cubicBezTo>
                    <a:pt x="289560" y="0"/>
                    <a:pt x="283210" y="6350"/>
                    <a:pt x="281940" y="13970"/>
                  </a:cubicBezTo>
                  <a:lnTo>
                    <a:pt x="1270" y="3247390"/>
                  </a:lnTo>
                  <a:cubicBezTo>
                    <a:pt x="0" y="3255010"/>
                    <a:pt x="6350" y="3261360"/>
                    <a:pt x="13970" y="3262630"/>
                  </a:cubicBezTo>
                  <a:lnTo>
                    <a:pt x="3382010" y="3556000"/>
                  </a:lnTo>
                  <a:cubicBezTo>
                    <a:pt x="3389630" y="3557270"/>
                    <a:pt x="3395980" y="3550920"/>
                    <a:pt x="3397250" y="3543300"/>
                  </a:cubicBezTo>
                  <a:lnTo>
                    <a:pt x="3679190" y="309880"/>
                  </a:lnTo>
                  <a:cubicBezTo>
                    <a:pt x="3679190" y="302260"/>
                    <a:pt x="3674110" y="295910"/>
                    <a:pt x="3666490" y="294640"/>
                  </a:cubicBezTo>
                  <a:close/>
                </a:path>
              </a:pathLst>
            </a:custGeom>
            <a:blipFill>
              <a:blip r:embed="rId4"/>
              <a:stretch>
                <a:fillRect l="-11930" t="0" r="-1193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77570" y="289560"/>
              <a:ext cx="3407410" cy="3554730"/>
            </a:xfrm>
            <a:custGeom>
              <a:avLst/>
              <a:gdLst/>
              <a:ahLst/>
              <a:cxnLst/>
              <a:rect r="r" b="b" t="t" l="l"/>
              <a:pathLst>
                <a:path h="3554730" w="3407410">
                  <a:moveTo>
                    <a:pt x="3407410" y="304800"/>
                  </a:moveTo>
                  <a:cubicBezTo>
                    <a:pt x="3407410" y="304800"/>
                    <a:pt x="3406140" y="297180"/>
                    <a:pt x="3395980" y="294640"/>
                  </a:cubicBezTo>
                  <a:lnTo>
                    <a:pt x="3394710" y="294640"/>
                  </a:lnTo>
                  <a:lnTo>
                    <a:pt x="3383280" y="293370"/>
                  </a:lnTo>
                  <a:lnTo>
                    <a:pt x="15240" y="0"/>
                  </a:lnTo>
                  <a:cubicBezTo>
                    <a:pt x="8890" y="0"/>
                    <a:pt x="1270" y="1270"/>
                    <a:pt x="0" y="8890"/>
                  </a:cubicBezTo>
                  <a:lnTo>
                    <a:pt x="1270" y="15240"/>
                  </a:lnTo>
                  <a:cubicBezTo>
                    <a:pt x="3810" y="12700"/>
                    <a:pt x="8890" y="10160"/>
                    <a:pt x="13970" y="10160"/>
                  </a:cubicBezTo>
                  <a:lnTo>
                    <a:pt x="3393440" y="304800"/>
                  </a:lnTo>
                  <a:lnTo>
                    <a:pt x="3398520" y="304800"/>
                  </a:lnTo>
                  <a:lnTo>
                    <a:pt x="3116580" y="3543300"/>
                  </a:lnTo>
                  <a:cubicBezTo>
                    <a:pt x="3116580" y="3548380"/>
                    <a:pt x="3114040" y="3552190"/>
                    <a:pt x="3110230" y="3554730"/>
                  </a:cubicBezTo>
                  <a:lnTo>
                    <a:pt x="3114040" y="3554730"/>
                  </a:lnTo>
                  <a:cubicBezTo>
                    <a:pt x="3120390" y="3554730"/>
                    <a:pt x="3126740" y="3550920"/>
                    <a:pt x="3126740" y="3544570"/>
                  </a:cubicBezTo>
                  <a:lnTo>
                    <a:pt x="3407410" y="30480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53060" y="4452620"/>
              <a:ext cx="3789680" cy="356870"/>
            </a:xfrm>
            <a:custGeom>
              <a:avLst/>
              <a:gdLst/>
              <a:ahLst/>
              <a:cxnLst/>
              <a:rect r="r" b="b" t="t" l="l"/>
              <a:pathLst>
                <a:path h="356870" w="3789680">
                  <a:moveTo>
                    <a:pt x="15240" y="15240"/>
                  </a:moveTo>
                  <a:cubicBezTo>
                    <a:pt x="7620" y="13970"/>
                    <a:pt x="2540" y="7620"/>
                    <a:pt x="2540" y="0"/>
                  </a:cubicBezTo>
                  <a:lnTo>
                    <a:pt x="1270" y="13970"/>
                  </a:lnTo>
                  <a:cubicBezTo>
                    <a:pt x="0" y="21590"/>
                    <a:pt x="6350" y="27940"/>
                    <a:pt x="13970" y="29210"/>
                  </a:cubicBezTo>
                  <a:lnTo>
                    <a:pt x="3780790" y="356870"/>
                  </a:lnTo>
                  <a:cubicBezTo>
                    <a:pt x="3784600" y="356870"/>
                    <a:pt x="3787140" y="355600"/>
                    <a:pt x="3789680" y="354330"/>
                  </a:cubicBezTo>
                  <a:lnTo>
                    <a:pt x="3775710" y="342900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3060" y="74930"/>
              <a:ext cx="396240" cy="4408170"/>
            </a:xfrm>
            <a:custGeom>
              <a:avLst/>
              <a:gdLst/>
              <a:ahLst/>
              <a:cxnLst/>
              <a:rect r="r" b="b" t="t" l="l"/>
              <a:pathLst>
                <a:path h="4408170" w="396240">
                  <a:moveTo>
                    <a:pt x="13970" y="4392930"/>
                  </a:moveTo>
                  <a:lnTo>
                    <a:pt x="396240" y="8890"/>
                  </a:lnTo>
                  <a:lnTo>
                    <a:pt x="387350" y="0"/>
                  </a:lnTo>
                  <a:cubicBezTo>
                    <a:pt x="384810" y="1270"/>
                    <a:pt x="383540" y="5080"/>
                    <a:pt x="382270" y="8890"/>
                  </a:cubicBezTo>
                  <a:lnTo>
                    <a:pt x="1270" y="4391660"/>
                  </a:lnTo>
                  <a:cubicBezTo>
                    <a:pt x="0" y="4399280"/>
                    <a:pt x="6350" y="4405630"/>
                    <a:pt x="13970" y="4406900"/>
                  </a:cubicBezTo>
                  <a:lnTo>
                    <a:pt x="27940" y="4408170"/>
                  </a:lnTo>
                  <a:cubicBezTo>
                    <a:pt x="19050" y="4406900"/>
                    <a:pt x="13970" y="4400550"/>
                    <a:pt x="13970" y="4392930"/>
                  </a:cubicBez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91820" y="292100"/>
              <a:ext cx="297180" cy="3260090"/>
            </a:xfrm>
            <a:custGeom>
              <a:avLst/>
              <a:gdLst/>
              <a:ahLst/>
              <a:cxnLst/>
              <a:rect r="r" b="b" t="t" l="l"/>
              <a:pathLst>
                <a:path h="3260090" w="297180">
                  <a:moveTo>
                    <a:pt x="15240" y="3244850"/>
                  </a:moveTo>
                  <a:lnTo>
                    <a:pt x="297180" y="11430"/>
                  </a:lnTo>
                  <a:lnTo>
                    <a:pt x="297180" y="8890"/>
                  </a:lnTo>
                  <a:lnTo>
                    <a:pt x="288290" y="0"/>
                  </a:lnTo>
                  <a:cubicBezTo>
                    <a:pt x="285750" y="2540"/>
                    <a:pt x="283210" y="5080"/>
                    <a:pt x="283210" y="10160"/>
                  </a:cubicBezTo>
                  <a:lnTo>
                    <a:pt x="1270" y="3243580"/>
                  </a:lnTo>
                  <a:cubicBezTo>
                    <a:pt x="0" y="3251200"/>
                    <a:pt x="6350" y="3257550"/>
                    <a:pt x="13970" y="3258820"/>
                  </a:cubicBezTo>
                  <a:lnTo>
                    <a:pt x="27940" y="3260090"/>
                  </a:lnTo>
                  <a:cubicBezTo>
                    <a:pt x="20320" y="3258820"/>
                    <a:pt x="13970" y="3252470"/>
                    <a:pt x="15240" y="3244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93090" y="3526790"/>
              <a:ext cx="3404870" cy="322580"/>
            </a:xfrm>
            <a:custGeom>
              <a:avLst/>
              <a:gdLst/>
              <a:ahLst/>
              <a:cxnLst/>
              <a:rect r="r" b="b" t="t" l="l"/>
              <a:pathLst>
                <a:path h="322580" w="3404870">
                  <a:moveTo>
                    <a:pt x="3399790" y="308610"/>
                  </a:moveTo>
                  <a:lnTo>
                    <a:pt x="3395980" y="308610"/>
                  </a:lnTo>
                  <a:lnTo>
                    <a:pt x="15240" y="13970"/>
                  </a:lnTo>
                  <a:cubicBezTo>
                    <a:pt x="7620" y="12700"/>
                    <a:pt x="2540" y="6350"/>
                    <a:pt x="2540" y="0"/>
                  </a:cubicBezTo>
                  <a:lnTo>
                    <a:pt x="1270" y="13970"/>
                  </a:lnTo>
                  <a:cubicBezTo>
                    <a:pt x="0" y="21590"/>
                    <a:pt x="6350" y="27940"/>
                    <a:pt x="13970" y="29210"/>
                  </a:cubicBezTo>
                  <a:lnTo>
                    <a:pt x="3394710" y="322580"/>
                  </a:lnTo>
                  <a:cubicBezTo>
                    <a:pt x="3398520" y="322580"/>
                    <a:pt x="3402330" y="321310"/>
                    <a:pt x="3404870" y="318770"/>
                  </a:cubicBezTo>
                  <a:lnTo>
                    <a:pt x="3399790" y="3086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49300" y="80010"/>
              <a:ext cx="1270" cy="3810"/>
            </a:xfrm>
            <a:custGeom>
              <a:avLst/>
              <a:gdLst/>
              <a:ahLst/>
              <a:cxnLst/>
              <a:rect r="r" b="b" t="t" l="l"/>
              <a:pathLst>
                <a:path h="3810" w="1270">
                  <a:moveTo>
                    <a:pt x="0" y="3810"/>
                  </a:moveTo>
                  <a:lnTo>
                    <a:pt x="1270" y="0"/>
                  </a:lnTo>
                  <a:cubicBezTo>
                    <a:pt x="0" y="1270"/>
                    <a:pt x="0" y="2540"/>
                    <a:pt x="0" y="38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41680" y="71120"/>
              <a:ext cx="3789680" cy="355600"/>
            </a:xfrm>
            <a:custGeom>
              <a:avLst/>
              <a:gdLst/>
              <a:ahLst/>
              <a:cxnLst/>
              <a:rect r="r" b="b" t="t" l="l"/>
              <a:pathLst>
                <a:path h="355600" w="3789680">
                  <a:moveTo>
                    <a:pt x="3776980" y="327660"/>
                  </a:moveTo>
                  <a:lnTo>
                    <a:pt x="22860" y="1270"/>
                  </a:lnTo>
                  <a:lnTo>
                    <a:pt x="10160" y="0"/>
                  </a:lnTo>
                  <a:cubicBezTo>
                    <a:pt x="6350" y="0"/>
                    <a:pt x="2540" y="1270"/>
                    <a:pt x="0" y="3810"/>
                  </a:cubicBezTo>
                  <a:lnTo>
                    <a:pt x="7620" y="12700"/>
                  </a:lnTo>
                  <a:lnTo>
                    <a:pt x="8890" y="12700"/>
                  </a:lnTo>
                  <a:lnTo>
                    <a:pt x="3775710" y="340360"/>
                  </a:lnTo>
                  <a:cubicBezTo>
                    <a:pt x="3783330" y="341630"/>
                    <a:pt x="3788410" y="347980"/>
                    <a:pt x="3788410" y="355600"/>
                  </a:cubicBezTo>
                  <a:lnTo>
                    <a:pt x="3789680" y="341630"/>
                  </a:lnTo>
                  <a:cubicBezTo>
                    <a:pt x="3789680" y="335280"/>
                    <a:pt x="3784600" y="328930"/>
                    <a:pt x="3776980" y="3276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130040" y="408940"/>
              <a:ext cx="400050" cy="4396740"/>
            </a:xfrm>
            <a:custGeom>
              <a:avLst/>
              <a:gdLst/>
              <a:ahLst/>
              <a:cxnLst/>
              <a:rect r="r" b="b" t="t" l="l"/>
              <a:pathLst>
                <a:path h="4396740" w="400050">
                  <a:moveTo>
                    <a:pt x="19050" y="4387850"/>
                  </a:moveTo>
                  <a:lnTo>
                    <a:pt x="400050" y="13970"/>
                  </a:lnTo>
                  <a:cubicBezTo>
                    <a:pt x="400050" y="13970"/>
                    <a:pt x="392430" y="5080"/>
                    <a:pt x="389890" y="2540"/>
                  </a:cubicBezTo>
                  <a:cubicBezTo>
                    <a:pt x="389890" y="2540"/>
                    <a:pt x="387350" y="0"/>
                    <a:pt x="382270" y="0"/>
                  </a:cubicBezTo>
                  <a:lnTo>
                    <a:pt x="0" y="4385310"/>
                  </a:lnTo>
                  <a:lnTo>
                    <a:pt x="13970" y="4396740"/>
                  </a:lnTo>
                  <a:cubicBezTo>
                    <a:pt x="16510" y="4395470"/>
                    <a:pt x="19050" y="4391660"/>
                    <a:pt x="19050" y="4387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8740" y="900430"/>
              <a:ext cx="3792220" cy="4425950"/>
            </a:xfrm>
            <a:custGeom>
              <a:avLst/>
              <a:gdLst/>
              <a:ahLst/>
              <a:cxnLst/>
              <a:rect r="r" b="b" t="t" l="l"/>
              <a:pathLst>
                <a:path h="4425950" w="3792220">
                  <a:moveTo>
                    <a:pt x="3778250" y="0"/>
                  </a:moveTo>
                  <a:lnTo>
                    <a:pt x="13970" y="0"/>
                  </a:lnTo>
                  <a:cubicBezTo>
                    <a:pt x="6350" y="0"/>
                    <a:pt x="0" y="6350"/>
                    <a:pt x="0" y="13970"/>
                  </a:cubicBezTo>
                  <a:lnTo>
                    <a:pt x="0" y="4411980"/>
                  </a:lnTo>
                  <a:cubicBezTo>
                    <a:pt x="0" y="4419600"/>
                    <a:pt x="6350" y="4425950"/>
                    <a:pt x="13970" y="4425950"/>
                  </a:cubicBezTo>
                  <a:lnTo>
                    <a:pt x="3778250" y="4425950"/>
                  </a:lnTo>
                  <a:cubicBezTo>
                    <a:pt x="3785870" y="4425950"/>
                    <a:pt x="3792220" y="4419600"/>
                    <a:pt x="3792220" y="4411980"/>
                  </a:cubicBezTo>
                  <a:lnTo>
                    <a:pt x="3792220" y="12700"/>
                  </a:lnTo>
                  <a:cubicBezTo>
                    <a:pt x="3792220" y="5080"/>
                    <a:pt x="3785870" y="0"/>
                    <a:pt x="3778250" y="0"/>
                  </a:cubicBezTo>
                  <a:close/>
                  <a:moveTo>
                    <a:pt x="3582670" y="218440"/>
                  </a:moveTo>
                  <a:lnTo>
                    <a:pt x="3582670" y="3464560"/>
                  </a:lnTo>
                  <a:cubicBezTo>
                    <a:pt x="3582670" y="3472180"/>
                    <a:pt x="3576320" y="3478530"/>
                    <a:pt x="3568700" y="3478530"/>
                  </a:cubicBezTo>
                  <a:lnTo>
                    <a:pt x="186690" y="3478530"/>
                  </a:lnTo>
                  <a:cubicBezTo>
                    <a:pt x="179070" y="3478530"/>
                    <a:pt x="172720" y="3472180"/>
                    <a:pt x="172720" y="3464560"/>
                  </a:cubicBezTo>
                  <a:lnTo>
                    <a:pt x="172720" y="218440"/>
                  </a:lnTo>
                  <a:cubicBezTo>
                    <a:pt x="172720" y="210820"/>
                    <a:pt x="179070" y="204470"/>
                    <a:pt x="186690" y="204470"/>
                  </a:cubicBezTo>
                  <a:lnTo>
                    <a:pt x="3568700" y="204470"/>
                  </a:lnTo>
                  <a:cubicBezTo>
                    <a:pt x="3576320" y="204470"/>
                    <a:pt x="3582670" y="210820"/>
                    <a:pt x="3582670" y="21844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1460" y="1104900"/>
              <a:ext cx="3409950" cy="3274060"/>
            </a:xfrm>
            <a:custGeom>
              <a:avLst/>
              <a:gdLst/>
              <a:ahLst/>
              <a:cxnLst/>
              <a:rect r="r" b="b" t="t" l="l"/>
              <a:pathLst>
                <a:path h="3274060" w="3409950">
                  <a:moveTo>
                    <a:pt x="3395980" y="0"/>
                  </a:moveTo>
                  <a:lnTo>
                    <a:pt x="13970" y="0"/>
                  </a:lnTo>
                  <a:cubicBezTo>
                    <a:pt x="6350" y="0"/>
                    <a:pt x="0" y="6350"/>
                    <a:pt x="0" y="13970"/>
                  </a:cubicBezTo>
                  <a:lnTo>
                    <a:pt x="0" y="3260090"/>
                  </a:lnTo>
                  <a:cubicBezTo>
                    <a:pt x="0" y="3267710"/>
                    <a:pt x="6350" y="3274060"/>
                    <a:pt x="13970" y="3274060"/>
                  </a:cubicBezTo>
                  <a:lnTo>
                    <a:pt x="3395980" y="3274060"/>
                  </a:lnTo>
                  <a:cubicBezTo>
                    <a:pt x="3403600" y="3274060"/>
                    <a:pt x="3409950" y="3267710"/>
                    <a:pt x="3409950" y="3260090"/>
                  </a:cubicBezTo>
                  <a:lnTo>
                    <a:pt x="3409950" y="13970"/>
                  </a:lnTo>
                  <a:cubicBezTo>
                    <a:pt x="3409950" y="6350"/>
                    <a:pt x="3403600" y="0"/>
                    <a:pt x="3395980" y="0"/>
                  </a:cubicBezTo>
                  <a:close/>
                </a:path>
              </a:pathLst>
            </a:custGeom>
            <a:blipFill>
              <a:blip r:embed="rId5"/>
              <a:stretch>
                <a:fillRect l="-5008" t="0" r="-5008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40030" y="1106170"/>
              <a:ext cx="3421380" cy="3274060"/>
            </a:xfrm>
            <a:custGeom>
              <a:avLst/>
              <a:gdLst/>
              <a:ahLst/>
              <a:cxnLst/>
              <a:rect r="r" b="b" t="t" l="l"/>
              <a:pathLst>
                <a:path h="3274060" w="3421380">
                  <a:moveTo>
                    <a:pt x="3421380" y="8890"/>
                  </a:moveTo>
                  <a:cubicBezTo>
                    <a:pt x="3421380" y="8890"/>
                    <a:pt x="3418840" y="1270"/>
                    <a:pt x="3408680" y="0"/>
                  </a:cubicBezTo>
                  <a:lnTo>
                    <a:pt x="13970" y="0"/>
                  </a:lnTo>
                  <a:cubicBezTo>
                    <a:pt x="7620" y="0"/>
                    <a:pt x="0" y="2540"/>
                    <a:pt x="0" y="10160"/>
                  </a:cubicBezTo>
                  <a:lnTo>
                    <a:pt x="2540" y="16510"/>
                  </a:lnTo>
                  <a:cubicBezTo>
                    <a:pt x="5080" y="12700"/>
                    <a:pt x="10160" y="11430"/>
                    <a:pt x="13970" y="11430"/>
                  </a:cubicBezTo>
                  <a:lnTo>
                    <a:pt x="3411220" y="11430"/>
                  </a:lnTo>
                  <a:lnTo>
                    <a:pt x="3411220" y="3262630"/>
                  </a:lnTo>
                  <a:cubicBezTo>
                    <a:pt x="3411220" y="3267710"/>
                    <a:pt x="3408680" y="3271520"/>
                    <a:pt x="3406140" y="3274060"/>
                  </a:cubicBezTo>
                  <a:lnTo>
                    <a:pt x="3409950" y="3274060"/>
                  </a:lnTo>
                  <a:cubicBezTo>
                    <a:pt x="3416300" y="3274060"/>
                    <a:pt x="3421380" y="3268980"/>
                    <a:pt x="3421380" y="3262630"/>
                  </a:cubicBezTo>
                  <a:lnTo>
                    <a:pt x="3421380" y="889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1280" y="5299710"/>
              <a:ext cx="3804920" cy="27940"/>
            </a:xfrm>
            <a:custGeom>
              <a:avLst/>
              <a:gdLst/>
              <a:ahLst/>
              <a:cxnLst/>
              <a:rect r="r" b="b" t="t" l="l"/>
              <a:pathLst>
                <a:path h="27940" w="3804920">
                  <a:moveTo>
                    <a:pt x="13970" y="13970"/>
                  </a:moveTo>
                  <a:cubicBezTo>
                    <a:pt x="6350" y="13970"/>
                    <a:pt x="0" y="7620"/>
                    <a:pt x="0" y="0"/>
                  </a:cubicBezTo>
                  <a:lnTo>
                    <a:pt x="0" y="13970"/>
                  </a:lnTo>
                  <a:cubicBezTo>
                    <a:pt x="0" y="21590"/>
                    <a:pt x="6350" y="27940"/>
                    <a:pt x="13970" y="27940"/>
                  </a:cubicBezTo>
                  <a:lnTo>
                    <a:pt x="3796030" y="27940"/>
                  </a:lnTo>
                  <a:cubicBezTo>
                    <a:pt x="3799840" y="27940"/>
                    <a:pt x="3802380" y="26670"/>
                    <a:pt x="3804920" y="24130"/>
                  </a:cubicBezTo>
                  <a:lnTo>
                    <a:pt x="3790950" y="13970"/>
                  </a:lnTo>
                  <a:lnTo>
                    <a:pt x="13970" y="1397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81280" y="904240"/>
              <a:ext cx="27940" cy="4422140"/>
            </a:xfrm>
            <a:custGeom>
              <a:avLst/>
              <a:gdLst/>
              <a:ahLst/>
              <a:cxnLst/>
              <a:rect r="r" b="b" t="t" l="l"/>
              <a:pathLst>
                <a:path h="4422140" w="27940">
                  <a:moveTo>
                    <a:pt x="12700" y="4409440"/>
                  </a:moveTo>
                  <a:lnTo>
                    <a:pt x="12700" y="8890"/>
                  </a:lnTo>
                  <a:lnTo>
                    <a:pt x="3810" y="0"/>
                  </a:lnTo>
                  <a:cubicBezTo>
                    <a:pt x="1270" y="2540"/>
                    <a:pt x="0" y="5080"/>
                    <a:pt x="0" y="8890"/>
                  </a:cubicBezTo>
                  <a:lnTo>
                    <a:pt x="0" y="4408170"/>
                  </a:lnTo>
                  <a:cubicBezTo>
                    <a:pt x="0" y="4415790"/>
                    <a:pt x="6350" y="4422140"/>
                    <a:pt x="13970" y="4422140"/>
                  </a:cubicBezTo>
                  <a:lnTo>
                    <a:pt x="27940" y="4422140"/>
                  </a:lnTo>
                  <a:cubicBezTo>
                    <a:pt x="19050" y="4422140"/>
                    <a:pt x="12700" y="4415790"/>
                    <a:pt x="12700" y="4409440"/>
                  </a:cubicBez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38760" y="1108710"/>
              <a:ext cx="27940" cy="3270250"/>
            </a:xfrm>
            <a:custGeom>
              <a:avLst/>
              <a:gdLst/>
              <a:ahLst/>
              <a:cxnLst/>
              <a:rect r="r" b="b" t="t" l="l"/>
              <a:pathLst>
                <a:path h="3270250" w="27940">
                  <a:moveTo>
                    <a:pt x="12700" y="3256280"/>
                  </a:moveTo>
                  <a:lnTo>
                    <a:pt x="12700" y="7620"/>
                  </a:lnTo>
                  <a:lnTo>
                    <a:pt x="3810" y="0"/>
                  </a:lnTo>
                  <a:cubicBezTo>
                    <a:pt x="1270" y="2540"/>
                    <a:pt x="0" y="6350"/>
                    <a:pt x="0" y="10160"/>
                  </a:cubicBezTo>
                  <a:lnTo>
                    <a:pt x="0" y="3256280"/>
                  </a:lnTo>
                  <a:cubicBezTo>
                    <a:pt x="0" y="3263900"/>
                    <a:pt x="6350" y="3270250"/>
                    <a:pt x="13970" y="3270250"/>
                  </a:cubicBezTo>
                  <a:lnTo>
                    <a:pt x="27940" y="3270250"/>
                  </a:lnTo>
                  <a:cubicBezTo>
                    <a:pt x="19050" y="3270250"/>
                    <a:pt x="12700" y="3263900"/>
                    <a:pt x="12700" y="32562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40030" y="4354830"/>
              <a:ext cx="3417570" cy="27940"/>
            </a:xfrm>
            <a:custGeom>
              <a:avLst/>
              <a:gdLst/>
              <a:ahLst/>
              <a:cxnLst/>
              <a:rect r="r" b="b" t="t" l="l"/>
              <a:pathLst>
                <a:path h="27940" w="3417570">
                  <a:moveTo>
                    <a:pt x="3411220" y="12700"/>
                  </a:moveTo>
                  <a:cubicBezTo>
                    <a:pt x="3409950" y="12700"/>
                    <a:pt x="3408680" y="13970"/>
                    <a:pt x="3407410" y="13970"/>
                  </a:cubicBezTo>
                  <a:lnTo>
                    <a:pt x="13970" y="13970"/>
                  </a:lnTo>
                  <a:cubicBezTo>
                    <a:pt x="6350" y="13970"/>
                    <a:pt x="0" y="7620"/>
                    <a:pt x="0" y="0"/>
                  </a:cubicBezTo>
                  <a:lnTo>
                    <a:pt x="0" y="13970"/>
                  </a:lnTo>
                  <a:cubicBezTo>
                    <a:pt x="0" y="21590"/>
                    <a:pt x="6350" y="27940"/>
                    <a:pt x="13970" y="27940"/>
                  </a:cubicBezTo>
                  <a:lnTo>
                    <a:pt x="3407410" y="27940"/>
                  </a:lnTo>
                  <a:cubicBezTo>
                    <a:pt x="3411220" y="27940"/>
                    <a:pt x="3415030" y="25400"/>
                    <a:pt x="3417570" y="22860"/>
                  </a:cubicBezTo>
                  <a:lnTo>
                    <a:pt x="341122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3980" y="909320"/>
              <a:ext cx="1270" cy="3810"/>
            </a:xfrm>
            <a:custGeom>
              <a:avLst/>
              <a:gdLst/>
              <a:ahLst/>
              <a:cxnLst/>
              <a:rect r="r" b="b" t="t" l="l"/>
              <a:pathLst>
                <a:path h="3810" w="1270">
                  <a:moveTo>
                    <a:pt x="0" y="3810"/>
                  </a:moveTo>
                  <a:lnTo>
                    <a:pt x="1270" y="0"/>
                  </a:lnTo>
                  <a:cubicBezTo>
                    <a:pt x="0" y="1270"/>
                    <a:pt x="0" y="2540"/>
                    <a:pt x="0" y="38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85090" y="899160"/>
              <a:ext cx="3806190" cy="27940"/>
            </a:xfrm>
            <a:custGeom>
              <a:avLst/>
              <a:gdLst/>
              <a:ahLst/>
              <a:cxnLst/>
              <a:rect r="r" b="b" t="t" l="l"/>
              <a:pathLst>
                <a:path h="27940" w="3806190">
                  <a:moveTo>
                    <a:pt x="3790950" y="0"/>
                  </a:moveTo>
                  <a:lnTo>
                    <a:pt x="10160" y="0"/>
                  </a:lnTo>
                  <a:cubicBezTo>
                    <a:pt x="6350" y="0"/>
                    <a:pt x="2540" y="2540"/>
                    <a:pt x="0" y="5080"/>
                  </a:cubicBezTo>
                  <a:lnTo>
                    <a:pt x="8890" y="13970"/>
                  </a:lnTo>
                  <a:lnTo>
                    <a:pt x="3792220" y="13970"/>
                  </a:lnTo>
                  <a:cubicBezTo>
                    <a:pt x="3799840" y="13970"/>
                    <a:pt x="3806190" y="20320"/>
                    <a:pt x="3806190" y="27940"/>
                  </a:cubicBezTo>
                  <a:lnTo>
                    <a:pt x="3806190" y="13970"/>
                  </a:lnTo>
                  <a:cubicBezTo>
                    <a:pt x="3804920" y="6350"/>
                    <a:pt x="3798570" y="0"/>
                    <a:pt x="37909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869690" y="910590"/>
              <a:ext cx="20320" cy="4413250"/>
            </a:xfrm>
            <a:custGeom>
              <a:avLst/>
              <a:gdLst/>
              <a:ahLst/>
              <a:cxnLst/>
              <a:rect r="r" b="b" t="t" l="l"/>
              <a:pathLst>
                <a:path h="4413250" w="20320">
                  <a:moveTo>
                    <a:pt x="20320" y="4401820"/>
                  </a:moveTo>
                  <a:lnTo>
                    <a:pt x="20320" y="12700"/>
                  </a:lnTo>
                  <a:cubicBezTo>
                    <a:pt x="20320" y="12700"/>
                    <a:pt x="11430" y="5080"/>
                    <a:pt x="8890" y="2540"/>
                  </a:cubicBezTo>
                  <a:cubicBezTo>
                    <a:pt x="8890" y="2540"/>
                    <a:pt x="6350" y="0"/>
                    <a:pt x="0" y="0"/>
                  </a:cubicBezTo>
                  <a:lnTo>
                    <a:pt x="0" y="4403090"/>
                  </a:lnTo>
                  <a:lnTo>
                    <a:pt x="15240" y="4413250"/>
                  </a:lnTo>
                  <a:cubicBezTo>
                    <a:pt x="19050" y="4410710"/>
                    <a:pt x="20320" y="4406900"/>
                    <a:pt x="20320" y="44018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6" id="26"/>
          <p:cNvSpPr/>
          <p:nvPr/>
        </p:nvSpPr>
        <p:spPr>
          <a:xfrm flipH="true" flipV="false" rot="4349110">
            <a:off x="14629989" y="3978821"/>
            <a:ext cx="5490045" cy="5490045"/>
          </a:xfrm>
          <a:custGeom>
            <a:avLst/>
            <a:gdLst/>
            <a:ahLst/>
            <a:cxnLst/>
            <a:rect r="r" b="b" t="t" l="l"/>
            <a:pathLst>
              <a:path h="5490045" w="5490045">
                <a:moveTo>
                  <a:pt x="5490045" y="0"/>
                </a:moveTo>
                <a:lnTo>
                  <a:pt x="0" y="0"/>
                </a:lnTo>
                <a:lnTo>
                  <a:pt x="0" y="5490044"/>
                </a:lnTo>
                <a:lnTo>
                  <a:pt x="5490045" y="5490044"/>
                </a:lnTo>
                <a:lnTo>
                  <a:pt x="54900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143190" y="0"/>
            <a:ext cx="3728932" cy="3859180"/>
          </a:xfrm>
          <a:custGeom>
            <a:avLst/>
            <a:gdLst/>
            <a:ahLst/>
            <a:cxnLst/>
            <a:rect r="r" b="b" t="t" l="l"/>
            <a:pathLst>
              <a:path h="3859180" w="3728932">
                <a:moveTo>
                  <a:pt x="0" y="0"/>
                </a:moveTo>
                <a:lnTo>
                  <a:pt x="3728933" y="0"/>
                </a:lnTo>
                <a:lnTo>
                  <a:pt x="3728933" y="3859180"/>
                </a:lnTo>
                <a:lnTo>
                  <a:pt x="0" y="385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281274" y="3485519"/>
            <a:ext cx="1166380" cy="1166380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81274" y="4800856"/>
            <a:ext cx="1166380" cy="1166380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81274" y="6186977"/>
            <a:ext cx="1166380" cy="1166380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452596" y="8020107"/>
            <a:ext cx="1166380" cy="1166380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452596" y="1356666"/>
            <a:ext cx="6320571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60"/>
              </a:lnSpc>
              <a:spcBef>
                <a:spcPct val="0"/>
              </a:spcBef>
            </a:pPr>
            <a:r>
              <a:rPr lang="en-US" sz="128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Sommaire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000519" y="4979581"/>
            <a:ext cx="5142671" cy="87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04"/>
              </a:lnSpc>
              <a:spcBef>
                <a:spcPct val="0"/>
              </a:spcBef>
            </a:pPr>
            <a:r>
              <a:rPr lang="en-US" sz="50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maquettes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000519" y="3664122"/>
            <a:ext cx="5524214" cy="89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90"/>
              </a:lnSpc>
              <a:spcBef>
                <a:spcPct val="0"/>
              </a:spcBef>
            </a:pPr>
            <a:r>
              <a:rPr lang="en-US" sz="513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Les outils utilisés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52596" y="3466341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968240" y="6167716"/>
            <a:ext cx="6477588" cy="154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8"/>
              </a:lnSpc>
              <a:spcBef>
                <a:spcPct val="0"/>
              </a:spcBef>
            </a:pPr>
            <a:r>
              <a:rPr lang="en-US" sz="4279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conception et base de donnée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28371" y="8016957"/>
            <a:ext cx="5596363" cy="88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97"/>
              </a:lnSpc>
              <a:spcBef>
                <a:spcPct val="0"/>
              </a:spcBef>
            </a:pPr>
            <a:r>
              <a:rPr lang="en-US" sz="5066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Démonstaration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52596" y="4953000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52596" y="6167799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23918" y="8000929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045" y="-1317560"/>
            <a:ext cx="15686944" cy="12922120"/>
          </a:xfrm>
          <a:custGeom>
            <a:avLst/>
            <a:gdLst/>
            <a:ahLst/>
            <a:cxnLst/>
            <a:rect r="r" b="b" t="t" l="l"/>
            <a:pathLst>
              <a:path h="12922120" w="15686944">
                <a:moveTo>
                  <a:pt x="0" y="0"/>
                </a:moveTo>
                <a:lnTo>
                  <a:pt x="15686944" y="0"/>
                </a:lnTo>
                <a:lnTo>
                  <a:pt x="15686944" y="12922120"/>
                </a:lnTo>
                <a:lnTo>
                  <a:pt x="0" y="1292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45554" y="2198348"/>
            <a:ext cx="1166380" cy="11663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209759" y="174067"/>
            <a:ext cx="3586460" cy="3501282"/>
          </a:xfrm>
          <a:custGeom>
            <a:avLst/>
            <a:gdLst/>
            <a:ahLst/>
            <a:cxnLst/>
            <a:rect r="r" b="b" t="t" l="l"/>
            <a:pathLst>
              <a:path h="3501282" w="3586460">
                <a:moveTo>
                  <a:pt x="0" y="0"/>
                </a:moveTo>
                <a:lnTo>
                  <a:pt x="3586460" y="0"/>
                </a:lnTo>
                <a:lnTo>
                  <a:pt x="3586460" y="3501282"/>
                </a:lnTo>
                <a:lnTo>
                  <a:pt x="0" y="3501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84449" y="5944413"/>
            <a:ext cx="5025061" cy="4654463"/>
          </a:xfrm>
          <a:custGeom>
            <a:avLst/>
            <a:gdLst/>
            <a:ahLst/>
            <a:cxnLst/>
            <a:rect r="r" b="b" t="t" l="l"/>
            <a:pathLst>
              <a:path h="4654463" w="5025061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523857" y="9047719"/>
            <a:ext cx="3735443" cy="822675"/>
            <a:chOff x="0" y="0"/>
            <a:chExt cx="983820" cy="2166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3820" cy="216672"/>
            </a:xfrm>
            <a:custGeom>
              <a:avLst/>
              <a:gdLst/>
              <a:ahLst/>
              <a:cxnLst/>
              <a:rect r="r" b="b" t="t" l="l"/>
              <a:pathLst>
                <a:path h="216672" w="983820">
                  <a:moveTo>
                    <a:pt x="33161" y="0"/>
                  </a:moveTo>
                  <a:lnTo>
                    <a:pt x="950660" y="0"/>
                  </a:lnTo>
                  <a:cubicBezTo>
                    <a:pt x="968974" y="0"/>
                    <a:pt x="983820" y="14847"/>
                    <a:pt x="983820" y="33161"/>
                  </a:cubicBezTo>
                  <a:lnTo>
                    <a:pt x="983820" y="183511"/>
                  </a:lnTo>
                  <a:cubicBezTo>
                    <a:pt x="983820" y="201825"/>
                    <a:pt x="968974" y="216672"/>
                    <a:pt x="950660" y="216672"/>
                  </a:cubicBezTo>
                  <a:lnTo>
                    <a:pt x="33161" y="216672"/>
                  </a:lnTo>
                  <a:cubicBezTo>
                    <a:pt x="14847" y="216672"/>
                    <a:pt x="0" y="201825"/>
                    <a:pt x="0" y="183511"/>
                  </a:cubicBezTo>
                  <a:lnTo>
                    <a:pt x="0" y="33161"/>
                  </a:lnTo>
                  <a:cubicBezTo>
                    <a:pt x="0" y="14847"/>
                    <a:pt x="14847" y="0"/>
                    <a:pt x="33161" y="0"/>
                  </a:cubicBezTo>
                  <a:close/>
                </a:path>
              </a:pathLst>
            </a:custGeom>
            <a:solidFill>
              <a:srgbClr val="FFE472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83820" cy="254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38045" y="30365"/>
            <a:ext cx="10951012" cy="19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Les outils utilisés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11379" y="3755722"/>
            <a:ext cx="8469918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Trello pour la gestion du projet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1379" y="2298677"/>
            <a:ext cx="10998981" cy="84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2"/>
              </a:lnSpc>
              <a:spcBef>
                <a:spcPct val="0"/>
              </a:spcBef>
            </a:pPr>
            <a:r>
              <a:rPr lang="en-US" sz="4768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Canva pour les maquettes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38045" y="2126339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78592" y="5170997"/>
            <a:ext cx="12714504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Git et Github pour la gestion de version du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78592" y="6537189"/>
            <a:ext cx="13617627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Draw.io pour la modélisation du MCD, MLD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766723" y="3564753"/>
            <a:ext cx="1166380" cy="116638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938045" y="348855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766723" y="4942653"/>
            <a:ext cx="1166380" cy="116638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938045" y="5094797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745554" y="6423358"/>
            <a:ext cx="1166380" cy="116638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2916876" y="647098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766723" y="8018363"/>
            <a:ext cx="1166380" cy="116638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916876" y="8033483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14076" y="8157344"/>
            <a:ext cx="11393587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5"/>
              </a:lnSpc>
              <a:spcBef>
                <a:spcPct val="0"/>
              </a:spcBef>
            </a:pPr>
            <a:r>
              <a:rPr lang="en-US" sz="4202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Php myAdmin pour créer la base de donnée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3892" y="150997"/>
            <a:ext cx="11190773" cy="9985005"/>
          </a:xfrm>
          <a:custGeom>
            <a:avLst/>
            <a:gdLst/>
            <a:ahLst/>
            <a:cxnLst/>
            <a:rect r="r" b="b" t="t" l="l"/>
            <a:pathLst>
              <a:path h="9985005" w="11190773">
                <a:moveTo>
                  <a:pt x="0" y="0"/>
                </a:moveTo>
                <a:lnTo>
                  <a:pt x="11190773" y="0"/>
                </a:lnTo>
                <a:lnTo>
                  <a:pt x="11190773" y="9985006"/>
                </a:lnTo>
                <a:lnTo>
                  <a:pt x="0" y="998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836328">
            <a:off x="62840" y="1510757"/>
            <a:ext cx="6818114" cy="7920671"/>
            <a:chOff x="0" y="0"/>
            <a:chExt cx="546608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3"/>
              <a:stretch>
                <a:fillRect l="-41741" t="0" r="-4174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A99D9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89835" y="6894653"/>
            <a:ext cx="2639443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HTML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89835" y="5612585"/>
            <a:ext cx="281467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PHP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4815" y="5617041"/>
            <a:ext cx="2557310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MySQL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54815" y="6865037"/>
            <a:ext cx="1698655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90876" y="3094937"/>
            <a:ext cx="10714217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9"/>
              </a:lnSpc>
              <a:spcBef>
                <a:spcPct val="0"/>
              </a:spcBef>
            </a:pPr>
            <a:r>
              <a:rPr lang="en-US" sz="7341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Langages de programmation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560017" y="5521157"/>
            <a:ext cx="1166380" cy="116638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731339" y="5550156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560017" y="6999030"/>
            <a:ext cx="1166380" cy="116638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731339" y="7028030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047985" y="5521157"/>
            <a:ext cx="1166380" cy="116638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219307" y="5550156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047985" y="6999030"/>
            <a:ext cx="1166380" cy="1166380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219307" y="7028030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6153469" y="6931069"/>
            <a:ext cx="5025061" cy="4654463"/>
          </a:xfrm>
          <a:custGeom>
            <a:avLst/>
            <a:gdLst/>
            <a:ahLst/>
            <a:cxnLst/>
            <a:rect r="r" b="b" t="t" l="l"/>
            <a:pathLst>
              <a:path h="4654463" w="5025061">
                <a:moveTo>
                  <a:pt x="0" y="0"/>
                </a:moveTo>
                <a:lnTo>
                  <a:pt x="5025061" y="0"/>
                </a:lnTo>
                <a:lnTo>
                  <a:pt x="5025061" y="4654462"/>
                </a:lnTo>
                <a:lnTo>
                  <a:pt x="0" y="465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1773614">
            <a:off x="3541362" y="1118723"/>
            <a:ext cx="3737558" cy="803575"/>
          </a:xfrm>
          <a:custGeom>
            <a:avLst/>
            <a:gdLst/>
            <a:ahLst/>
            <a:cxnLst/>
            <a:rect r="r" b="b" t="t" l="l"/>
            <a:pathLst>
              <a:path h="803575" w="3737558">
                <a:moveTo>
                  <a:pt x="0" y="0"/>
                </a:moveTo>
                <a:lnTo>
                  <a:pt x="3737558" y="0"/>
                </a:lnTo>
                <a:lnTo>
                  <a:pt x="3737558" y="803575"/>
                </a:lnTo>
                <a:lnTo>
                  <a:pt x="0" y="8035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773614">
            <a:off x="-397480" y="8911909"/>
            <a:ext cx="3737558" cy="803575"/>
          </a:xfrm>
          <a:custGeom>
            <a:avLst/>
            <a:gdLst/>
            <a:ahLst/>
            <a:cxnLst/>
            <a:rect r="r" b="b" t="t" l="l"/>
            <a:pathLst>
              <a:path h="803575" w="3737558">
                <a:moveTo>
                  <a:pt x="0" y="0"/>
                </a:moveTo>
                <a:lnTo>
                  <a:pt x="3737557" y="0"/>
                </a:lnTo>
                <a:lnTo>
                  <a:pt x="3737557" y="803575"/>
                </a:lnTo>
                <a:lnTo>
                  <a:pt x="0" y="8035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906479" y="1061882"/>
            <a:ext cx="16540060" cy="9288211"/>
          </a:xfrm>
          <a:custGeom>
            <a:avLst/>
            <a:gdLst/>
            <a:ahLst/>
            <a:cxnLst/>
            <a:rect r="r" b="b" t="t" l="l"/>
            <a:pathLst>
              <a:path h="9288211" w="16540060">
                <a:moveTo>
                  <a:pt x="0" y="0"/>
                </a:moveTo>
                <a:lnTo>
                  <a:pt x="16540060" y="0"/>
                </a:lnTo>
                <a:lnTo>
                  <a:pt x="16540060" y="9288211"/>
                </a:lnTo>
                <a:lnTo>
                  <a:pt x="0" y="9288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560106" y="1336861"/>
            <a:ext cx="7026215" cy="8229600"/>
            <a:chOff x="0" y="0"/>
            <a:chExt cx="4597400" cy="5384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50520" y="69850"/>
              <a:ext cx="4161790" cy="4737100"/>
            </a:xfrm>
            <a:custGeom>
              <a:avLst/>
              <a:gdLst/>
              <a:ahLst/>
              <a:cxnLst/>
              <a:rect r="r" b="b" t="t" l="l"/>
              <a:pathLst>
                <a:path h="4737100" w="4161790">
                  <a:moveTo>
                    <a:pt x="4149090" y="327660"/>
                  </a:moveTo>
                  <a:lnTo>
                    <a:pt x="398780" y="1270"/>
                  </a:lnTo>
                  <a:cubicBezTo>
                    <a:pt x="391160" y="0"/>
                    <a:pt x="384810" y="6350"/>
                    <a:pt x="383540" y="13970"/>
                  </a:cubicBezTo>
                  <a:lnTo>
                    <a:pt x="1270" y="4395470"/>
                  </a:lnTo>
                  <a:cubicBezTo>
                    <a:pt x="0" y="4403090"/>
                    <a:pt x="6350" y="4409440"/>
                    <a:pt x="13970" y="4409440"/>
                  </a:cubicBezTo>
                  <a:lnTo>
                    <a:pt x="3764280" y="4735830"/>
                  </a:lnTo>
                  <a:cubicBezTo>
                    <a:pt x="3771900" y="4737100"/>
                    <a:pt x="3778250" y="4730750"/>
                    <a:pt x="3779520" y="4723130"/>
                  </a:cubicBezTo>
                  <a:lnTo>
                    <a:pt x="4161790" y="341630"/>
                  </a:lnTo>
                  <a:cubicBezTo>
                    <a:pt x="4161790" y="335280"/>
                    <a:pt x="4156710" y="328930"/>
                    <a:pt x="4149090" y="327660"/>
                  </a:cubicBezTo>
                  <a:close/>
                  <a:moveTo>
                    <a:pt x="3934460" y="529590"/>
                  </a:moveTo>
                  <a:lnTo>
                    <a:pt x="3652520" y="3763010"/>
                  </a:lnTo>
                  <a:cubicBezTo>
                    <a:pt x="3651250" y="3770630"/>
                    <a:pt x="3644900" y="3775710"/>
                    <a:pt x="3638550" y="3775710"/>
                  </a:cubicBezTo>
                  <a:lnTo>
                    <a:pt x="269240" y="3482340"/>
                  </a:lnTo>
                  <a:cubicBezTo>
                    <a:pt x="261620" y="3481070"/>
                    <a:pt x="256540" y="3474720"/>
                    <a:pt x="256540" y="3468370"/>
                  </a:cubicBezTo>
                  <a:lnTo>
                    <a:pt x="538480" y="233680"/>
                  </a:lnTo>
                  <a:cubicBezTo>
                    <a:pt x="539750" y="226060"/>
                    <a:pt x="546100" y="220980"/>
                    <a:pt x="553720" y="220980"/>
                  </a:cubicBezTo>
                  <a:lnTo>
                    <a:pt x="3921760" y="514350"/>
                  </a:lnTo>
                  <a:cubicBezTo>
                    <a:pt x="3929380" y="515620"/>
                    <a:pt x="3934460" y="521970"/>
                    <a:pt x="3934460" y="52959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05790" y="289560"/>
              <a:ext cx="3679190" cy="3557270"/>
            </a:xfrm>
            <a:custGeom>
              <a:avLst/>
              <a:gdLst/>
              <a:ahLst/>
              <a:cxnLst/>
              <a:rect r="r" b="b" t="t" l="l"/>
              <a:pathLst>
                <a:path h="3557270" w="3679190">
                  <a:moveTo>
                    <a:pt x="3666490" y="294640"/>
                  </a:moveTo>
                  <a:lnTo>
                    <a:pt x="297180" y="1270"/>
                  </a:lnTo>
                  <a:cubicBezTo>
                    <a:pt x="289560" y="0"/>
                    <a:pt x="283210" y="6350"/>
                    <a:pt x="281940" y="13970"/>
                  </a:cubicBezTo>
                  <a:lnTo>
                    <a:pt x="1270" y="3247390"/>
                  </a:lnTo>
                  <a:cubicBezTo>
                    <a:pt x="0" y="3255010"/>
                    <a:pt x="6350" y="3261360"/>
                    <a:pt x="13970" y="3262630"/>
                  </a:cubicBezTo>
                  <a:lnTo>
                    <a:pt x="3382010" y="3556000"/>
                  </a:lnTo>
                  <a:cubicBezTo>
                    <a:pt x="3389630" y="3557270"/>
                    <a:pt x="3395980" y="3550920"/>
                    <a:pt x="3397250" y="3543300"/>
                  </a:cubicBezTo>
                  <a:lnTo>
                    <a:pt x="3679190" y="309880"/>
                  </a:lnTo>
                  <a:cubicBezTo>
                    <a:pt x="3679190" y="302260"/>
                    <a:pt x="3674110" y="295910"/>
                    <a:pt x="3666490" y="294640"/>
                  </a:cubicBezTo>
                  <a:close/>
                </a:path>
              </a:pathLst>
            </a:custGeom>
            <a:blipFill>
              <a:blip r:embed="rId4"/>
              <a:stretch>
                <a:fillRect l="-11930" t="0" r="-1193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77570" y="289560"/>
              <a:ext cx="3407410" cy="3554730"/>
            </a:xfrm>
            <a:custGeom>
              <a:avLst/>
              <a:gdLst/>
              <a:ahLst/>
              <a:cxnLst/>
              <a:rect r="r" b="b" t="t" l="l"/>
              <a:pathLst>
                <a:path h="3554730" w="3407410">
                  <a:moveTo>
                    <a:pt x="3407410" y="304800"/>
                  </a:moveTo>
                  <a:cubicBezTo>
                    <a:pt x="3407410" y="304800"/>
                    <a:pt x="3406140" y="297180"/>
                    <a:pt x="3395980" y="294640"/>
                  </a:cubicBezTo>
                  <a:lnTo>
                    <a:pt x="3394710" y="294640"/>
                  </a:lnTo>
                  <a:lnTo>
                    <a:pt x="3383280" y="293370"/>
                  </a:lnTo>
                  <a:lnTo>
                    <a:pt x="15240" y="0"/>
                  </a:lnTo>
                  <a:cubicBezTo>
                    <a:pt x="8890" y="0"/>
                    <a:pt x="1270" y="1270"/>
                    <a:pt x="0" y="8890"/>
                  </a:cubicBezTo>
                  <a:lnTo>
                    <a:pt x="1270" y="15240"/>
                  </a:lnTo>
                  <a:cubicBezTo>
                    <a:pt x="3810" y="12700"/>
                    <a:pt x="8890" y="10160"/>
                    <a:pt x="13970" y="10160"/>
                  </a:cubicBezTo>
                  <a:lnTo>
                    <a:pt x="3393440" y="304800"/>
                  </a:lnTo>
                  <a:lnTo>
                    <a:pt x="3398520" y="304800"/>
                  </a:lnTo>
                  <a:lnTo>
                    <a:pt x="3116580" y="3543300"/>
                  </a:lnTo>
                  <a:cubicBezTo>
                    <a:pt x="3116580" y="3548380"/>
                    <a:pt x="3114040" y="3552190"/>
                    <a:pt x="3110230" y="3554730"/>
                  </a:cubicBezTo>
                  <a:lnTo>
                    <a:pt x="3114040" y="3554730"/>
                  </a:lnTo>
                  <a:cubicBezTo>
                    <a:pt x="3120390" y="3554730"/>
                    <a:pt x="3126740" y="3550920"/>
                    <a:pt x="3126740" y="3544570"/>
                  </a:cubicBezTo>
                  <a:lnTo>
                    <a:pt x="3407410" y="30480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53060" y="4452620"/>
              <a:ext cx="3789680" cy="356870"/>
            </a:xfrm>
            <a:custGeom>
              <a:avLst/>
              <a:gdLst/>
              <a:ahLst/>
              <a:cxnLst/>
              <a:rect r="r" b="b" t="t" l="l"/>
              <a:pathLst>
                <a:path h="356870" w="3789680">
                  <a:moveTo>
                    <a:pt x="15240" y="15240"/>
                  </a:moveTo>
                  <a:cubicBezTo>
                    <a:pt x="7620" y="13970"/>
                    <a:pt x="2540" y="7620"/>
                    <a:pt x="2540" y="0"/>
                  </a:cubicBezTo>
                  <a:lnTo>
                    <a:pt x="1270" y="13970"/>
                  </a:lnTo>
                  <a:cubicBezTo>
                    <a:pt x="0" y="21590"/>
                    <a:pt x="6350" y="27940"/>
                    <a:pt x="13970" y="29210"/>
                  </a:cubicBezTo>
                  <a:lnTo>
                    <a:pt x="3780790" y="356870"/>
                  </a:lnTo>
                  <a:cubicBezTo>
                    <a:pt x="3784600" y="356870"/>
                    <a:pt x="3787140" y="355600"/>
                    <a:pt x="3789680" y="354330"/>
                  </a:cubicBezTo>
                  <a:lnTo>
                    <a:pt x="3775710" y="342900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3060" y="74930"/>
              <a:ext cx="396240" cy="4408170"/>
            </a:xfrm>
            <a:custGeom>
              <a:avLst/>
              <a:gdLst/>
              <a:ahLst/>
              <a:cxnLst/>
              <a:rect r="r" b="b" t="t" l="l"/>
              <a:pathLst>
                <a:path h="4408170" w="396240">
                  <a:moveTo>
                    <a:pt x="13970" y="4392930"/>
                  </a:moveTo>
                  <a:lnTo>
                    <a:pt x="396240" y="8890"/>
                  </a:lnTo>
                  <a:lnTo>
                    <a:pt x="387350" y="0"/>
                  </a:lnTo>
                  <a:cubicBezTo>
                    <a:pt x="384810" y="1270"/>
                    <a:pt x="383540" y="5080"/>
                    <a:pt x="382270" y="8890"/>
                  </a:cubicBezTo>
                  <a:lnTo>
                    <a:pt x="1270" y="4391660"/>
                  </a:lnTo>
                  <a:cubicBezTo>
                    <a:pt x="0" y="4399280"/>
                    <a:pt x="6350" y="4405630"/>
                    <a:pt x="13970" y="4406900"/>
                  </a:cubicBezTo>
                  <a:lnTo>
                    <a:pt x="27940" y="4408170"/>
                  </a:lnTo>
                  <a:cubicBezTo>
                    <a:pt x="19050" y="4406900"/>
                    <a:pt x="13970" y="4400550"/>
                    <a:pt x="13970" y="4392930"/>
                  </a:cubicBez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91820" y="292100"/>
              <a:ext cx="297180" cy="3260090"/>
            </a:xfrm>
            <a:custGeom>
              <a:avLst/>
              <a:gdLst/>
              <a:ahLst/>
              <a:cxnLst/>
              <a:rect r="r" b="b" t="t" l="l"/>
              <a:pathLst>
                <a:path h="3260090" w="297180">
                  <a:moveTo>
                    <a:pt x="15240" y="3244850"/>
                  </a:moveTo>
                  <a:lnTo>
                    <a:pt x="297180" y="11430"/>
                  </a:lnTo>
                  <a:lnTo>
                    <a:pt x="297180" y="8890"/>
                  </a:lnTo>
                  <a:lnTo>
                    <a:pt x="288290" y="0"/>
                  </a:lnTo>
                  <a:cubicBezTo>
                    <a:pt x="285750" y="2540"/>
                    <a:pt x="283210" y="5080"/>
                    <a:pt x="283210" y="10160"/>
                  </a:cubicBezTo>
                  <a:lnTo>
                    <a:pt x="1270" y="3243580"/>
                  </a:lnTo>
                  <a:cubicBezTo>
                    <a:pt x="0" y="3251200"/>
                    <a:pt x="6350" y="3257550"/>
                    <a:pt x="13970" y="3258820"/>
                  </a:cubicBezTo>
                  <a:lnTo>
                    <a:pt x="27940" y="3260090"/>
                  </a:lnTo>
                  <a:cubicBezTo>
                    <a:pt x="20320" y="3258820"/>
                    <a:pt x="13970" y="3252470"/>
                    <a:pt x="15240" y="3244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93090" y="3526790"/>
              <a:ext cx="3404870" cy="322580"/>
            </a:xfrm>
            <a:custGeom>
              <a:avLst/>
              <a:gdLst/>
              <a:ahLst/>
              <a:cxnLst/>
              <a:rect r="r" b="b" t="t" l="l"/>
              <a:pathLst>
                <a:path h="322580" w="3404870">
                  <a:moveTo>
                    <a:pt x="3399790" y="308610"/>
                  </a:moveTo>
                  <a:lnTo>
                    <a:pt x="3395980" y="308610"/>
                  </a:lnTo>
                  <a:lnTo>
                    <a:pt x="15240" y="13970"/>
                  </a:lnTo>
                  <a:cubicBezTo>
                    <a:pt x="7620" y="12700"/>
                    <a:pt x="2540" y="6350"/>
                    <a:pt x="2540" y="0"/>
                  </a:cubicBezTo>
                  <a:lnTo>
                    <a:pt x="1270" y="13970"/>
                  </a:lnTo>
                  <a:cubicBezTo>
                    <a:pt x="0" y="21590"/>
                    <a:pt x="6350" y="27940"/>
                    <a:pt x="13970" y="29210"/>
                  </a:cubicBezTo>
                  <a:lnTo>
                    <a:pt x="3394710" y="322580"/>
                  </a:lnTo>
                  <a:cubicBezTo>
                    <a:pt x="3398520" y="322580"/>
                    <a:pt x="3402330" y="321310"/>
                    <a:pt x="3404870" y="318770"/>
                  </a:cubicBezTo>
                  <a:lnTo>
                    <a:pt x="3399790" y="3086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49300" y="80010"/>
              <a:ext cx="1270" cy="3810"/>
            </a:xfrm>
            <a:custGeom>
              <a:avLst/>
              <a:gdLst/>
              <a:ahLst/>
              <a:cxnLst/>
              <a:rect r="r" b="b" t="t" l="l"/>
              <a:pathLst>
                <a:path h="3810" w="1270">
                  <a:moveTo>
                    <a:pt x="0" y="3810"/>
                  </a:moveTo>
                  <a:lnTo>
                    <a:pt x="1270" y="0"/>
                  </a:lnTo>
                  <a:cubicBezTo>
                    <a:pt x="0" y="1270"/>
                    <a:pt x="0" y="2540"/>
                    <a:pt x="0" y="38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41680" y="71120"/>
              <a:ext cx="3789680" cy="355600"/>
            </a:xfrm>
            <a:custGeom>
              <a:avLst/>
              <a:gdLst/>
              <a:ahLst/>
              <a:cxnLst/>
              <a:rect r="r" b="b" t="t" l="l"/>
              <a:pathLst>
                <a:path h="355600" w="3789680">
                  <a:moveTo>
                    <a:pt x="3776980" y="327660"/>
                  </a:moveTo>
                  <a:lnTo>
                    <a:pt x="22860" y="1270"/>
                  </a:lnTo>
                  <a:lnTo>
                    <a:pt x="10160" y="0"/>
                  </a:lnTo>
                  <a:cubicBezTo>
                    <a:pt x="6350" y="0"/>
                    <a:pt x="2540" y="1270"/>
                    <a:pt x="0" y="3810"/>
                  </a:cubicBezTo>
                  <a:lnTo>
                    <a:pt x="7620" y="12700"/>
                  </a:lnTo>
                  <a:lnTo>
                    <a:pt x="8890" y="12700"/>
                  </a:lnTo>
                  <a:lnTo>
                    <a:pt x="3775710" y="340360"/>
                  </a:lnTo>
                  <a:cubicBezTo>
                    <a:pt x="3783330" y="341630"/>
                    <a:pt x="3788410" y="347980"/>
                    <a:pt x="3788410" y="355600"/>
                  </a:cubicBezTo>
                  <a:lnTo>
                    <a:pt x="3789680" y="341630"/>
                  </a:lnTo>
                  <a:cubicBezTo>
                    <a:pt x="3789680" y="335280"/>
                    <a:pt x="3784600" y="328930"/>
                    <a:pt x="3776980" y="3276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130040" y="408940"/>
              <a:ext cx="400050" cy="4396740"/>
            </a:xfrm>
            <a:custGeom>
              <a:avLst/>
              <a:gdLst/>
              <a:ahLst/>
              <a:cxnLst/>
              <a:rect r="r" b="b" t="t" l="l"/>
              <a:pathLst>
                <a:path h="4396740" w="400050">
                  <a:moveTo>
                    <a:pt x="19050" y="4387850"/>
                  </a:moveTo>
                  <a:lnTo>
                    <a:pt x="400050" y="13970"/>
                  </a:lnTo>
                  <a:cubicBezTo>
                    <a:pt x="400050" y="13970"/>
                    <a:pt x="392430" y="5080"/>
                    <a:pt x="389890" y="2540"/>
                  </a:cubicBezTo>
                  <a:cubicBezTo>
                    <a:pt x="389890" y="2540"/>
                    <a:pt x="387350" y="0"/>
                    <a:pt x="382270" y="0"/>
                  </a:cubicBezTo>
                  <a:lnTo>
                    <a:pt x="0" y="4385310"/>
                  </a:lnTo>
                  <a:lnTo>
                    <a:pt x="13970" y="4396740"/>
                  </a:lnTo>
                  <a:cubicBezTo>
                    <a:pt x="16510" y="4395470"/>
                    <a:pt x="19050" y="4391660"/>
                    <a:pt x="19050" y="4387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8740" y="900430"/>
              <a:ext cx="3792220" cy="4425950"/>
            </a:xfrm>
            <a:custGeom>
              <a:avLst/>
              <a:gdLst/>
              <a:ahLst/>
              <a:cxnLst/>
              <a:rect r="r" b="b" t="t" l="l"/>
              <a:pathLst>
                <a:path h="4425950" w="3792220">
                  <a:moveTo>
                    <a:pt x="3778250" y="0"/>
                  </a:moveTo>
                  <a:lnTo>
                    <a:pt x="13970" y="0"/>
                  </a:lnTo>
                  <a:cubicBezTo>
                    <a:pt x="6350" y="0"/>
                    <a:pt x="0" y="6350"/>
                    <a:pt x="0" y="13970"/>
                  </a:cubicBezTo>
                  <a:lnTo>
                    <a:pt x="0" y="4411980"/>
                  </a:lnTo>
                  <a:cubicBezTo>
                    <a:pt x="0" y="4419600"/>
                    <a:pt x="6350" y="4425950"/>
                    <a:pt x="13970" y="4425950"/>
                  </a:cubicBezTo>
                  <a:lnTo>
                    <a:pt x="3778250" y="4425950"/>
                  </a:lnTo>
                  <a:cubicBezTo>
                    <a:pt x="3785870" y="4425950"/>
                    <a:pt x="3792220" y="4419600"/>
                    <a:pt x="3792220" y="4411980"/>
                  </a:cubicBezTo>
                  <a:lnTo>
                    <a:pt x="3792220" y="12700"/>
                  </a:lnTo>
                  <a:cubicBezTo>
                    <a:pt x="3792220" y="5080"/>
                    <a:pt x="3785870" y="0"/>
                    <a:pt x="3778250" y="0"/>
                  </a:cubicBezTo>
                  <a:close/>
                  <a:moveTo>
                    <a:pt x="3582670" y="218440"/>
                  </a:moveTo>
                  <a:lnTo>
                    <a:pt x="3582670" y="3464560"/>
                  </a:lnTo>
                  <a:cubicBezTo>
                    <a:pt x="3582670" y="3472180"/>
                    <a:pt x="3576320" y="3478530"/>
                    <a:pt x="3568700" y="3478530"/>
                  </a:cubicBezTo>
                  <a:lnTo>
                    <a:pt x="186690" y="3478530"/>
                  </a:lnTo>
                  <a:cubicBezTo>
                    <a:pt x="179070" y="3478530"/>
                    <a:pt x="172720" y="3472180"/>
                    <a:pt x="172720" y="3464560"/>
                  </a:cubicBezTo>
                  <a:lnTo>
                    <a:pt x="172720" y="218440"/>
                  </a:lnTo>
                  <a:cubicBezTo>
                    <a:pt x="172720" y="210820"/>
                    <a:pt x="179070" y="204470"/>
                    <a:pt x="186690" y="204470"/>
                  </a:cubicBezTo>
                  <a:lnTo>
                    <a:pt x="3568700" y="204470"/>
                  </a:lnTo>
                  <a:cubicBezTo>
                    <a:pt x="3576320" y="204470"/>
                    <a:pt x="3582670" y="210820"/>
                    <a:pt x="3582670" y="218440"/>
                  </a:cubicBezTo>
                  <a:close/>
                </a:path>
              </a:pathLst>
            </a:custGeom>
            <a:solidFill>
              <a:srgbClr val="F2F1E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1460" y="1104900"/>
              <a:ext cx="3409950" cy="3274060"/>
            </a:xfrm>
            <a:custGeom>
              <a:avLst/>
              <a:gdLst/>
              <a:ahLst/>
              <a:cxnLst/>
              <a:rect r="r" b="b" t="t" l="l"/>
              <a:pathLst>
                <a:path h="3274060" w="3409950">
                  <a:moveTo>
                    <a:pt x="3395980" y="0"/>
                  </a:moveTo>
                  <a:lnTo>
                    <a:pt x="13970" y="0"/>
                  </a:lnTo>
                  <a:cubicBezTo>
                    <a:pt x="6350" y="0"/>
                    <a:pt x="0" y="6350"/>
                    <a:pt x="0" y="13970"/>
                  </a:cubicBezTo>
                  <a:lnTo>
                    <a:pt x="0" y="3260090"/>
                  </a:lnTo>
                  <a:cubicBezTo>
                    <a:pt x="0" y="3267710"/>
                    <a:pt x="6350" y="3274060"/>
                    <a:pt x="13970" y="3274060"/>
                  </a:cubicBezTo>
                  <a:lnTo>
                    <a:pt x="3395980" y="3274060"/>
                  </a:lnTo>
                  <a:cubicBezTo>
                    <a:pt x="3403600" y="3274060"/>
                    <a:pt x="3409950" y="3267710"/>
                    <a:pt x="3409950" y="3260090"/>
                  </a:cubicBezTo>
                  <a:lnTo>
                    <a:pt x="3409950" y="13970"/>
                  </a:lnTo>
                  <a:cubicBezTo>
                    <a:pt x="3409950" y="6350"/>
                    <a:pt x="3403600" y="0"/>
                    <a:pt x="3395980" y="0"/>
                  </a:cubicBezTo>
                  <a:close/>
                </a:path>
              </a:pathLst>
            </a:custGeom>
            <a:blipFill>
              <a:blip r:embed="rId5"/>
              <a:stretch>
                <a:fillRect l="-41949" t="0" r="-41949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40030" y="1106170"/>
              <a:ext cx="3421380" cy="3274060"/>
            </a:xfrm>
            <a:custGeom>
              <a:avLst/>
              <a:gdLst/>
              <a:ahLst/>
              <a:cxnLst/>
              <a:rect r="r" b="b" t="t" l="l"/>
              <a:pathLst>
                <a:path h="3274060" w="3421380">
                  <a:moveTo>
                    <a:pt x="3421380" y="8890"/>
                  </a:moveTo>
                  <a:cubicBezTo>
                    <a:pt x="3421380" y="8890"/>
                    <a:pt x="3418840" y="1270"/>
                    <a:pt x="3408680" y="0"/>
                  </a:cubicBezTo>
                  <a:lnTo>
                    <a:pt x="13970" y="0"/>
                  </a:lnTo>
                  <a:cubicBezTo>
                    <a:pt x="7620" y="0"/>
                    <a:pt x="0" y="2540"/>
                    <a:pt x="0" y="10160"/>
                  </a:cubicBezTo>
                  <a:lnTo>
                    <a:pt x="2540" y="16510"/>
                  </a:lnTo>
                  <a:cubicBezTo>
                    <a:pt x="5080" y="12700"/>
                    <a:pt x="10160" y="11430"/>
                    <a:pt x="13970" y="11430"/>
                  </a:cubicBezTo>
                  <a:lnTo>
                    <a:pt x="3411220" y="11430"/>
                  </a:lnTo>
                  <a:lnTo>
                    <a:pt x="3411220" y="3262630"/>
                  </a:lnTo>
                  <a:cubicBezTo>
                    <a:pt x="3411220" y="3267710"/>
                    <a:pt x="3408680" y="3271520"/>
                    <a:pt x="3406140" y="3274060"/>
                  </a:cubicBezTo>
                  <a:lnTo>
                    <a:pt x="3409950" y="3274060"/>
                  </a:lnTo>
                  <a:cubicBezTo>
                    <a:pt x="3416300" y="3274060"/>
                    <a:pt x="3421380" y="3268980"/>
                    <a:pt x="3421380" y="3262630"/>
                  </a:cubicBezTo>
                  <a:lnTo>
                    <a:pt x="3421380" y="889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1280" y="5299710"/>
              <a:ext cx="3804920" cy="27940"/>
            </a:xfrm>
            <a:custGeom>
              <a:avLst/>
              <a:gdLst/>
              <a:ahLst/>
              <a:cxnLst/>
              <a:rect r="r" b="b" t="t" l="l"/>
              <a:pathLst>
                <a:path h="27940" w="3804920">
                  <a:moveTo>
                    <a:pt x="13970" y="13970"/>
                  </a:moveTo>
                  <a:cubicBezTo>
                    <a:pt x="6350" y="13970"/>
                    <a:pt x="0" y="7620"/>
                    <a:pt x="0" y="0"/>
                  </a:cubicBezTo>
                  <a:lnTo>
                    <a:pt x="0" y="13970"/>
                  </a:lnTo>
                  <a:cubicBezTo>
                    <a:pt x="0" y="21590"/>
                    <a:pt x="6350" y="27940"/>
                    <a:pt x="13970" y="27940"/>
                  </a:cubicBezTo>
                  <a:lnTo>
                    <a:pt x="3796030" y="27940"/>
                  </a:lnTo>
                  <a:cubicBezTo>
                    <a:pt x="3799840" y="27940"/>
                    <a:pt x="3802380" y="26670"/>
                    <a:pt x="3804920" y="24130"/>
                  </a:cubicBezTo>
                  <a:lnTo>
                    <a:pt x="3790950" y="13970"/>
                  </a:lnTo>
                  <a:lnTo>
                    <a:pt x="13970" y="13970"/>
                  </a:ln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81280" y="904240"/>
              <a:ext cx="27940" cy="4422140"/>
            </a:xfrm>
            <a:custGeom>
              <a:avLst/>
              <a:gdLst/>
              <a:ahLst/>
              <a:cxnLst/>
              <a:rect r="r" b="b" t="t" l="l"/>
              <a:pathLst>
                <a:path h="4422140" w="27940">
                  <a:moveTo>
                    <a:pt x="12700" y="4409440"/>
                  </a:moveTo>
                  <a:lnTo>
                    <a:pt x="12700" y="8890"/>
                  </a:lnTo>
                  <a:lnTo>
                    <a:pt x="3810" y="0"/>
                  </a:lnTo>
                  <a:cubicBezTo>
                    <a:pt x="1270" y="2540"/>
                    <a:pt x="0" y="5080"/>
                    <a:pt x="0" y="8890"/>
                  </a:cubicBezTo>
                  <a:lnTo>
                    <a:pt x="0" y="4408170"/>
                  </a:lnTo>
                  <a:cubicBezTo>
                    <a:pt x="0" y="4415790"/>
                    <a:pt x="6350" y="4422140"/>
                    <a:pt x="13970" y="4422140"/>
                  </a:cubicBezTo>
                  <a:lnTo>
                    <a:pt x="27940" y="4422140"/>
                  </a:lnTo>
                  <a:cubicBezTo>
                    <a:pt x="19050" y="4422140"/>
                    <a:pt x="12700" y="4415790"/>
                    <a:pt x="12700" y="4409440"/>
                  </a:cubicBezTo>
                  <a:close/>
                </a:path>
              </a:pathLst>
            </a:custGeom>
            <a:solidFill>
              <a:srgbClr val="89888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38760" y="1108710"/>
              <a:ext cx="27940" cy="3270250"/>
            </a:xfrm>
            <a:custGeom>
              <a:avLst/>
              <a:gdLst/>
              <a:ahLst/>
              <a:cxnLst/>
              <a:rect r="r" b="b" t="t" l="l"/>
              <a:pathLst>
                <a:path h="3270250" w="27940">
                  <a:moveTo>
                    <a:pt x="12700" y="3256280"/>
                  </a:moveTo>
                  <a:lnTo>
                    <a:pt x="12700" y="7620"/>
                  </a:lnTo>
                  <a:lnTo>
                    <a:pt x="3810" y="0"/>
                  </a:lnTo>
                  <a:cubicBezTo>
                    <a:pt x="1270" y="2540"/>
                    <a:pt x="0" y="6350"/>
                    <a:pt x="0" y="10160"/>
                  </a:cubicBezTo>
                  <a:lnTo>
                    <a:pt x="0" y="3256280"/>
                  </a:lnTo>
                  <a:cubicBezTo>
                    <a:pt x="0" y="3263900"/>
                    <a:pt x="6350" y="3270250"/>
                    <a:pt x="13970" y="3270250"/>
                  </a:cubicBezTo>
                  <a:lnTo>
                    <a:pt x="27940" y="3270250"/>
                  </a:lnTo>
                  <a:cubicBezTo>
                    <a:pt x="19050" y="3270250"/>
                    <a:pt x="12700" y="3263900"/>
                    <a:pt x="12700" y="32562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40030" y="4354830"/>
              <a:ext cx="3417570" cy="27940"/>
            </a:xfrm>
            <a:custGeom>
              <a:avLst/>
              <a:gdLst/>
              <a:ahLst/>
              <a:cxnLst/>
              <a:rect r="r" b="b" t="t" l="l"/>
              <a:pathLst>
                <a:path h="27940" w="3417570">
                  <a:moveTo>
                    <a:pt x="3411220" y="12700"/>
                  </a:moveTo>
                  <a:cubicBezTo>
                    <a:pt x="3409950" y="12700"/>
                    <a:pt x="3408680" y="13970"/>
                    <a:pt x="3407410" y="13970"/>
                  </a:cubicBezTo>
                  <a:lnTo>
                    <a:pt x="13970" y="13970"/>
                  </a:lnTo>
                  <a:cubicBezTo>
                    <a:pt x="6350" y="13970"/>
                    <a:pt x="0" y="7620"/>
                    <a:pt x="0" y="0"/>
                  </a:cubicBezTo>
                  <a:lnTo>
                    <a:pt x="0" y="13970"/>
                  </a:lnTo>
                  <a:cubicBezTo>
                    <a:pt x="0" y="21590"/>
                    <a:pt x="6350" y="27940"/>
                    <a:pt x="13970" y="27940"/>
                  </a:cubicBezTo>
                  <a:lnTo>
                    <a:pt x="3407410" y="27940"/>
                  </a:lnTo>
                  <a:cubicBezTo>
                    <a:pt x="3411220" y="27940"/>
                    <a:pt x="3415030" y="25400"/>
                    <a:pt x="3417570" y="22860"/>
                  </a:cubicBezTo>
                  <a:lnTo>
                    <a:pt x="3411220" y="127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3980" y="909320"/>
              <a:ext cx="1270" cy="3810"/>
            </a:xfrm>
            <a:custGeom>
              <a:avLst/>
              <a:gdLst/>
              <a:ahLst/>
              <a:cxnLst/>
              <a:rect r="r" b="b" t="t" l="l"/>
              <a:pathLst>
                <a:path h="3810" w="1270">
                  <a:moveTo>
                    <a:pt x="0" y="3810"/>
                  </a:moveTo>
                  <a:lnTo>
                    <a:pt x="1270" y="0"/>
                  </a:lnTo>
                  <a:cubicBezTo>
                    <a:pt x="0" y="1270"/>
                    <a:pt x="0" y="2540"/>
                    <a:pt x="0" y="38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85090" y="899160"/>
              <a:ext cx="3806190" cy="27940"/>
            </a:xfrm>
            <a:custGeom>
              <a:avLst/>
              <a:gdLst/>
              <a:ahLst/>
              <a:cxnLst/>
              <a:rect r="r" b="b" t="t" l="l"/>
              <a:pathLst>
                <a:path h="27940" w="3806190">
                  <a:moveTo>
                    <a:pt x="3790950" y="0"/>
                  </a:moveTo>
                  <a:lnTo>
                    <a:pt x="10160" y="0"/>
                  </a:lnTo>
                  <a:cubicBezTo>
                    <a:pt x="6350" y="0"/>
                    <a:pt x="2540" y="2540"/>
                    <a:pt x="0" y="5080"/>
                  </a:cubicBezTo>
                  <a:lnTo>
                    <a:pt x="8890" y="13970"/>
                  </a:lnTo>
                  <a:lnTo>
                    <a:pt x="3792220" y="13970"/>
                  </a:lnTo>
                  <a:cubicBezTo>
                    <a:pt x="3799840" y="13970"/>
                    <a:pt x="3806190" y="20320"/>
                    <a:pt x="3806190" y="27940"/>
                  </a:cubicBezTo>
                  <a:lnTo>
                    <a:pt x="3806190" y="13970"/>
                  </a:lnTo>
                  <a:cubicBezTo>
                    <a:pt x="3804920" y="6350"/>
                    <a:pt x="3798570" y="0"/>
                    <a:pt x="37909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869690" y="910590"/>
              <a:ext cx="20320" cy="4413250"/>
            </a:xfrm>
            <a:custGeom>
              <a:avLst/>
              <a:gdLst/>
              <a:ahLst/>
              <a:cxnLst/>
              <a:rect r="r" b="b" t="t" l="l"/>
              <a:pathLst>
                <a:path h="4413250" w="20320">
                  <a:moveTo>
                    <a:pt x="20320" y="4401820"/>
                  </a:moveTo>
                  <a:lnTo>
                    <a:pt x="20320" y="12700"/>
                  </a:lnTo>
                  <a:cubicBezTo>
                    <a:pt x="20320" y="12700"/>
                    <a:pt x="11430" y="5080"/>
                    <a:pt x="8890" y="2540"/>
                  </a:cubicBezTo>
                  <a:cubicBezTo>
                    <a:pt x="8890" y="2540"/>
                    <a:pt x="6350" y="0"/>
                    <a:pt x="0" y="0"/>
                  </a:cubicBezTo>
                  <a:lnTo>
                    <a:pt x="0" y="4403090"/>
                  </a:lnTo>
                  <a:lnTo>
                    <a:pt x="15240" y="4413250"/>
                  </a:lnTo>
                  <a:cubicBezTo>
                    <a:pt x="19050" y="4410710"/>
                    <a:pt x="20320" y="4406900"/>
                    <a:pt x="20320" y="44018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6" id="26"/>
          <p:cNvSpPr/>
          <p:nvPr/>
        </p:nvSpPr>
        <p:spPr>
          <a:xfrm flipH="true" flipV="false" rot="4349110">
            <a:off x="14629989" y="3978821"/>
            <a:ext cx="5490045" cy="5490045"/>
          </a:xfrm>
          <a:custGeom>
            <a:avLst/>
            <a:gdLst/>
            <a:ahLst/>
            <a:cxnLst/>
            <a:rect r="r" b="b" t="t" l="l"/>
            <a:pathLst>
              <a:path h="5490045" w="5490045">
                <a:moveTo>
                  <a:pt x="5490045" y="0"/>
                </a:moveTo>
                <a:lnTo>
                  <a:pt x="0" y="0"/>
                </a:lnTo>
                <a:lnTo>
                  <a:pt x="0" y="5490044"/>
                </a:lnTo>
                <a:lnTo>
                  <a:pt x="5490045" y="5490044"/>
                </a:lnTo>
                <a:lnTo>
                  <a:pt x="549004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65255" y="1308286"/>
            <a:ext cx="6744467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60"/>
              </a:lnSpc>
              <a:spcBef>
                <a:spcPct val="0"/>
              </a:spcBef>
            </a:pPr>
            <a:r>
              <a:rPr lang="en-US" sz="128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Trello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143190" y="0"/>
            <a:ext cx="3728932" cy="3859180"/>
          </a:xfrm>
          <a:custGeom>
            <a:avLst/>
            <a:gdLst/>
            <a:ahLst/>
            <a:cxnLst/>
            <a:rect r="r" b="b" t="t" l="l"/>
            <a:pathLst>
              <a:path h="3859180" w="3728932">
                <a:moveTo>
                  <a:pt x="0" y="0"/>
                </a:moveTo>
                <a:lnTo>
                  <a:pt x="3728933" y="0"/>
                </a:lnTo>
                <a:lnTo>
                  <a:pt x="3728933" y="3859180"/>
                </a:lnTo>
                <a:lnTo>
                  <a:pt x="0" y="3859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2305722" y="4482324"/>
            <a:ext cx="1166380" cy="1166380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728214" y="4558498"/>
            <a:ext cx="4414976" cy="88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46"/>
              </a:lnSpc>
              <a:spcBef>
                <a:spcPct val="0"/>
              </a:spcBef>
            </a:pPr>
            <a:r>
              <a:rPr lang="en-US" sz="4963" u="sng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  <a:hlinkClick r:id="rId10" tooltip="https://trello.com/b/ZNTET59w/gestionnairedequiz"/>
              </a:rPr>
              <a:t>Cliquez ici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6823" y="150997"/>
            <a:ext cx="13318054" cy="11883078"/>
          </a:xfrm>
          <a:custGeom>
            <a:avLst/>
            <a:gdLst/>
            <a:ahLst/>
            <a:cxnLst/>
            <a:rect r="r" b="b" t="t" l="l"/>
            <a:pathLst>
              <a:path h="11883078" w="13318054">
                <a:moveTo>
                  <a:pt x="0" y="0"/>
                </a:moveTo>
                <a:lnTo>
                  <a:pt x="13318054" y="0"/>
                </a:lnTo>
                <a:lnTo>
                  <a:pt x="13318054" y="11883079"/>
                </a:lnTo>
                <a:lnTo>
                  <a:pt x="0" y="11883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7611" y="1501595"/>
            <a:ext cx="6818114" cy="7920671"/>
            <a:chOff x="0" y="0"/>
            <a:chExt cx="546608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39410" cy="6348730"/>
            </a:xfrm>
            <a:custGeom>
              <a:avLst/>
              <a:gdLst/>
              <a:ahLst/>
              <a:cxnLst/>
              <a:rect r="r" b="b" t="t" l="l"/>
              <a:pathLst>
                <a:path h="6348730" w="5439410">
                  <a:moveTo>
                    <a:pt x="541909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20320"/>
                  </a:cubicBezTo>
                  <a:lnTo>
                    <a:pt x="0" y="6329680"/>
                  </a:lnTo>
                  <a:cubicBezTo>
                    <a:pt x="0" y="6339840"/>
                    <a:pt x="8890" y="6348730"/>
                    <a:pt x="19050" y="6348730"/>
                  </a:cubicBezTo>
                  <a:lnTo>
                    <a:pt x="5419090" y="6348730"/>
                  </a:lnTo>
                  <a:cubicBezTo>
                    <a:pt x="5429250" y="6348730"/>
                    <a:pt x="5438140" y="6339840"/>
                    <a:pt x="5438140" y="6329680"/>
                  </a:cubicBezTo>
                  <a:lnTo>
                    <a:pt x="5438140" y="20320"/>
                  </a:lnTo>
                  <a:cubicBezTo>
                    <a:pt x="5439410" y="8890"/>
                    <a:pt x="5430520" y="0"/>
                    <a:pt x="5419090" y="0"/>
                  </a:cubicBezTo>
                  <a:close/>
                  <a:moveTo>
                    <a:pt x="5137150" y="314960"/>
                  </a:moveTo>
                  <a:lnTo>
                    <a:pt x="5137150" y="4970780"/>
                  </a:lnTo>
                  <a:cubicBezTo>
                    <a:pt x="5137150" y="4980940"/>
                    <a:pt x="5128260" y="4989830"/>
                    <a:pt x="5118100" y="4989830"/>
                  </a:cubicBezTo>
                  <a:lnTo>
                    <a:pt x="266700" y="4989830"/>
                  </a:lnTo>
                  <a:cubicBezTo>
                    <a:pt x="256540" y="4989830"/>
                    <a:pt x="247650" y="4980940"/>
                    <a:pt x="247650" y="4970780"/>
                  </a:cubicBezTo>
                  <a:lnTo>
                    <a:pt x="247650" y="314960"/>
                  </a:lnTo>
                  <a:cubicBezTo>
                    <a:pt x="247650" y="304800"/>
                    <a:pt x="256540" y="295910"/>
                    <a:pt x="266700" y="295910"/>
                  </a:cubicBezTo>
                  <a:lnTo>
                    <a:pt x="5118100" y="295910"/>
                  </a:lnTo>
                  <a:cubicBezTo>
                    <a:pt x="5129530" y="294640"/>
                    <a:pt x="5137150" y="303530"/>
                    <a:pt x="5137150" y="314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47650" y="294640"/>
              <a:ext cx="4889500" cy="4693920"/>
            </a:xfrm>
            <a:custGeom>
              <a:avLst/>
              <a:gdLst/>
              <a:ahLst/>
              <a:cxnLst/>
              <a:rect r="r" b="b" t="t" l="l"/>
              <a:pathLst>
                <a:path h="4693920" w="4889500">
                  <a:moveTo>
                    <a:pt x="4870450" y="0"/>
                  </a:moveTo>
                  <a:lnTo>
                    <a:pt x="19050" y="0"/>
                  </a:lnTo>
                  <a:cubicBezTo>
                    <a:pt x="8890" y="0"/>
                    <a:pt x="0" y="8890"/>
                    <a:pt x="0" y="19050"/>
                  </a:cubicBezTo>
                  <a:lnTo>
                    <a:pt x="0" y="4674870"/>
                  </a:lnTo>
                  <a:cubicBezTo>
                    <a:pt x="0" y="4686300"/>
                    <a:pt x="8890" y="4693920"/>
                    <a:pt x="19050" y="4693920"/>
                  </a:cubicBezTo>
                  <a:lnTo>
                    <a:pt x="4870450" y="4693920"/>
                  </a:lnTo>
                  <a:cubicBezTo>
                    <a:pt x="4880610" y="4693920"/>
                    <a:pt x="4889500" y="4685030"/>
                    <a:pt x="4889500" y="4674870"/>
                  </a:cubicBezTo>
                  <a:lnTo>
                    <a:pt x="4889500" y="20320"/>
                  </a:lnTo>
                  <a:cubicBezTo>
                    <a:pt x="4889500" y="8890"/>
                    <a:pt x="4881880" y="0"/>
                    <a:pt x="4870450" y="0"/>
                  </a:cubicBezTo>
                  <a:close/>
                </a:path>
              </a:pathLst>
            </a:custGeom>
            <a:blipFill>
              <a:blip r:embed="rId3"/>
              <a:stretch>
                <a:fillRect l="-22131" t="0" r="-221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" y="6350"/>
              <a:ext cx="5457190" cy="6342380"/>
            </a:xfrm>
            <a:custGeom>
              <a:avLst/>
              <a:gdLst/>
              <a:ahLst/>
              <a:cxnLst/>
              <a:rect r="r" b="b" t="t" l="l"/>
              <a:pathLst>
                <a:path h="6342380" w="5457190">
                  <a:moveTo>
                    <a:pt x="5137150" y="302260"/>
                  </a:moveTo>
                  <a:cubicBezTo>
                    <a:pt x="5137150" y="302260"/>
                    <a:pt x="5133340" y="290830"/>
                    <a:pt x="5119370" y="289560"/>
                  </a:cubicBezTo>
                  <a:lnTo>
                    <a:pt x="248920" y="289560"/>
                  </a:lnTo>
                  <a:cubicBezTo>
                    <a:pt x="240030" y="289560"/>
                    <a:pt x="228600" y="293370"/>
                    <a:pt x="228600" y="303530"/>
                  </a:cubicBezTo>
                  <a:lnTo>
                    <a:pt x="232410" y="312420"/>
                  </a:lnTo>
                  <a:cubicBezTo>
                    <a:pt x="236220" y="307340"/>
                    <a:pt x="242570" y="304800"/>
                    <a:pt x="248920" y="304800"/>
                  </a:cubicBezTo>
                  <a:lnTo>
                    <a:pt x="5123180" y="304800"/>
                  </a:lnTo>
                  <a:lnTo>
                    <a:pt x="5123180" y="4966970"/>
                  </a:lnTo>
                  <a:cubicBezTo>
                    <a:pt x="5123180" y="4973320"/>
                    <a:pt x="5120640" y="4979670"/>
                    <a:pt x="5115560" y="4983480"/>
                  </a:cubicBezTo>
                  <a:lnTo>
                    <a:pt x="5120640" y="4983480"/>
                  </a:lnTo>
                  <a:cubicBezTo>
                    <a:pt x="5129530" y="4983480"/>
                    <a:pt x="5137150" y="4975860"/>
                    <a:pt x="5137150" y="4966970"/>
                  </a:cubicBezTo>
                  <a:lnTo>
                    <a:pt x="5137150" y="302260"/>
                  </a:lnTo>
                  <a:close/>
                  <a:moveTo>
                    <a:pt x="5438140" y="6324600"/>
                  </a:moveTo>
                  <a:lnTo>
                    <a:pt x="20320" y="6324600"/>
                  </a:lnTo>
                  <a:lnTo>
                    <a:pt x="20320" y="12700"/>
                  </a:lnTo>
                  <a:lnTo>
                    <a:pt x="6350" y="0"/>
                  </a:lnTo>
                  <a:lnTo>
                    <a:pt x="5080" y="0"/>
                  </a:lnTo>
                  <a:cubicBezTo>
                    <a:pt x="2540" y="3810"/>
                    <a:pt x="0" y="7620"/>
                    <a:pt x="0" y="12700"/>
                  </a:cubicBezTo>
                  <a:lnTo>
                    <a:pt x="0" y="6323330"/>
                  </a:lnTo>
                  <a:cubicBezTo>
                    <a:pt x="0" y="6334760"/>
                    <a:pt x="8890" y="6342380"/>
                    <a:pt x="19050" y="6342380"/>
                  </a:cubicBezTo>
                  <a:lnTo>
                    <a:pt x="5444490" y="6342380"/>
                  </a:lnTo>
                  <a:cubicBezTo>
                    <a:pt x="5449570" y="6342380"/>
                    <a:pt x="5453380" y="6341110"/>
                    <a:pt x="5457190" y="6337300"/>
                  </a:cubicBezTo>
                  <a:lnTo>
                    <a:pt x="5438140" y="6324600"/>
                  </a:lnTo>
                  <a:close/>
                </a:path>
              </a:pathLst>
            </a:custGeom>
            <a:solidFill>
              <a:srgbClr val="A99D9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20" y="0"/>
              <a:ext cx="5458460" cy="6344920"/>
            </a:xfrm>
            <a:custGeom>
              <a:avLst/>
              <a:gdLst/>
              <a:ahLst/>
              <a:cxnLst/>
              <a:rect r="r" b="b" t="t" l="l"/>
              <a:pathLst>
                <a:path h="6344920" w="5458460">
                  <a:moveTo>
                    <a:pt x="5125720" y="4987290"/>
                  </a:moveTo>
                  <a:cubicBezTo>
                    <a:pt x="5121910" y="4992370"/>
                    <a:pt x="5116830" y="4994910"/>
                    <a:pt x="5110480" y="4994910"/>
                  </a:cubicBezTo>
                  <a:lnTo>
                    <a:pt x="243840" y="4994910"/>
                  </a:lnTo>
                  <a:cubicBezTo>
                    <a:pt x="237490" y="4994910"/>
                    <a:pt x="231140" y="4992370"/>
                    <a:pt x="227330" y="4986020"/>
                  </a:cubicBezTo>
                  <a:cubicBezTo>
                    <a:pt x="222250" y="4982210"/>
                    <a:pt x="219710" y="4977130"/>
                    <a:pt x="219710" y="4970780"/>
                  </a:cubicBezTo>
                  <a:lnTo>
                    <a:pt x="219710" y="314960"/>
                  </a:lnTo>
                  <a:cubicBezTo>
                    <a:pt x="219710" y="309880"/>
                    <a:pt x="222250" y="304800"/>
                    <a:pt x="226060" y="300990"/>
                  </a:cubicBezTo>
                  <a:lnTo>
                    <a:pt x="240030" y="311150"/>
                  </a:lnTo>
                  <a:lnTo>
                    <a:pt x="240030" y="4975860"/>
                  </a:lnTo>
                  <a:lnTo>
                    <a:pt x="5110480" y="4975860"/>
                  </a:lnTo>
                  <a:cubicBezTo>
                    <a:pt x="5113020" y="4975860"/>
                    <a:pt x="5115560" y="4974590"/>
                    <a:pt x="5116830" y="4974590"/>
                  </a:cubicBezTo>
                  <a:lnTo>
                    <a:pt x="5125720" y="4987290"/>
                  </a:lnTo>
                  <a:close/>
                  <a:moveTo>
                    <a:pt x="5458460" y="19050"/>
                  </a:moveTo>
                  <a:lnTo>
                    <a:pt x="5458460" y="6330950"/>
                  </a:lnTo>
                  <a:cubicBezTo>
                    <a:pt x="5458460" y="6336030"/>
                    <a:pt x="5455920" y="6341110"/>
                    <a:pt x="5450840" y="6344920"/>
                  </a:cubicBezTo>
                  <a:lnTo>
                    <a:pt x="5429250" y="6329680"/>
                  </a:lnTo>
                  <a:lnTo>
                    <a:pt x="5429250" y="20320"/>
                  </a:lnTo>
                  <a:lnTo>
                    <a:pt x="13970" y="20320"/>
                  </a:lnTo>
                  <a:lnTo>
                    <a:pt x="0" y="7620"/>
                  </a:lnTo>
                  <a:cubicBezTo>
                    <a:pt x="3810" y="2540"/>
                    <a:pt x="8890" y="0"/>
                    <a:pt x="15240" y="0"/>
                  </a:cubicBezTo>
                  <a:lnTo>
                    <a:pt x="5439410" y="0"/>
                  </a:lnTo>
                  <a:cubicBezTo>
                    <a:pt x="5449570" y="0"/>
                    <a:pt x="5458460" y="8890"/>
                    <a:pt x="5458460" y="19050"/>
                  </a:cubicBezTo>
                  <a:close/>
                  <a:moveTo>
                    <a:pt x="5455920" y="30480"/>
                  </a:moveTo>
                  <a:cubicBezTo>
                    <a:pt x="5453380" y="26670"/>
                    <a:pt x="5450840" y="24130"/>
                    <a:pt x="5447030" y="21590"/>
                  </a:cubicBezTo>
                  <a:lnTo>
                    <a:pt x="5455920" y="304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925101" y="5031247"/>
            <a:ext cx="4088867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sz="4202" u="sng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  <a:hlinkClick r:id="rId4" tooltip="https://www.canva.com/design/DAGesJ6GH3g/cTS9XMbkHcxlyK7Cg3Szog/edit"/>
              </a:rPr>
              <a:t>Cliquez_ici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4575" y="1976575"/>
            <a:ext cx="9744725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80"/>
              </a:lnSpc>
              <a:spcBef>
                <a:spcPct val="0"/>
              </a:spcBef>
            </a:pPr>
            <a:r>
              <a:rPr lang="en-US" sz="119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Les maquettes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69232">
            <a:off x="3473865" y="965825"/>
            <a:ext cx="4010209" cy="1338407"/>
          </a:xfrm>
          <a:custGeom>
            <a:avLst/>
            <a:gdLst/>
            <a:ahLst/>
            <a:cxnLst/>
            <a:rect r="r" b="b" t="t" l="l"/>
            <a:pathLst>
              <a:path h="1338407" w="4010209">
                <a:moveTo>
                  <a:pt x="0" y="0"/>
                </a:moveTo>
                <a:lnTo>
                  <a:pt x="4010209" y="0"/>
                </a:lnTo>
                <a:lnTo>
                  <a:pt x="4010209" y="1338407"/>
                </a:lnTo>
                <a:lnTo>
                  <a:pt x="0" y="13384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92811">
            <a:off x="-812409" y="8481364"/>
            <a:ext cx="3931524" cy="1493979"/>
          </a:xfrm>
          <a:custGeom>
            <a:avLst/>
            <a:gdLst/>
            <a:ahLst/>
            <a:cxnLst/>
            <a:rect r="r" b="b" t="t" l="l"/>
            <a:pathLst>
              <a:path h="1493979" w="3931524">
                <a:moveTo>
                  <a:pt x="0" y="0"/>
                </a:moveTo>
                <a:lnTo>
                  <a:pt x="3931525" y="0"/>
                </a:lnTo>
                <a:lnTo>
                  <a:pt x="3931525" y="1493979"/>
                </a:lnTo>
                <a:lnTo>
                  <a:pt x="0" y="1493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47208" y="7210412"/>
            <a:ext cx="4442429" cy="4114800"/>
          </a:xfrm>
          <a:custGeom>
            <a:avLst/>
            <a:gdLst/>
            <a:ahLst/>
            <a:cxnLst/>
            <a:rect r="r" b="b" t="t" l="l"/>
            <a:pathLst>
              <a:path h="4114800" w="4442429">
                <a:moveTo>
                  <a:pt x="0" y="0"/>
                </a:moveTo>
                <a:lnTo>
                  <a:pt x="4442429" y="0"/>
                </a:lnTo>
                <a:lnTo>
                  <a:pt x="4442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144000" y="4871852"/>
            <a:ext cx="1180158" cy="118015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777" y="159166"/>
            <a:ext cx="17751791" cy="9968668"/>
          </a:xfrm>
          <a:custGeom>
            <a:avLst/>
            <a:gdLst/>
            <a:ahLst/>
            <a:cxnLst/>
            <a:rect r="r" b="b" t="t" l="l"/>
            <a:pathLst>
              <a:path h="9968668" w="17751791">
                <a:moveTo>
                  <a:pt x="0" y="0"/>
                </a:moveTo>
                <a:lnTo>
                  <a:pt x="17751792" y="0"/>
                </a:lnTo>
                <a:lnTo>
                  <a:pt x="17751792" y="9968668"/>
                </a:lnTo>
                <a:lnTo>
                  <a:pt x="0" y="9968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5200" y="3549809"/>
            <a:ext cx="1593691" cy="159369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47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586284" y="3113739"/>
            <a:ext cx="9732668" cy="5730738"/>
          </a:xfrm>
          <a:custGeom>
            <a:avLst/>
            <a:gdLst/>
            <a:ahLst/>
            <a:cxnLst/>
            <a:rect r="r" b="b" t="t" l="l"/>
            <a:pathLst>
              <a:path h="5730738" w="9732668">
                <a:moveTo>
                  <a:pt x="0" y="0"/>
                </a:moveTo>
                <a:lnTo>
                  <a:pt x="9732667" y="0"/>
                </a:lnTo>
                <a:lnTo>
                  <a:pt x="9732667" y="5730738"/>
                </a:lnTo>
                <a:lnTo>
                  <a:pt x="0" y="5730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9" t="0" r="-233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28834" y="789432"/>
            <a:ext cx="8937417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640"/>
              </a:lnSpc>
              <a:spcBef>
                <a:spcPct val="0"/>
              </a:spcBef>
            </a:pPr>
            <a:r>
              <a:rPr lang="en-US" sz="1220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Git &amp;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6040" y="3915971"/>
            <a:ext cx="4961963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5"/>
              </a:lnSpc>
              <a:spcBef>
                <a:spcPct val="0"/>
              </a:spcBef>
            </a:pPr>
            <a:r>
              <a:rPr lang="en-US" sz="4202" u="sng">
                <a:solidFill>
                  <a:srgbClr val="156C99"/>
                </a:solidFill>
                <a:latin typeface="Now"/>
                <a:ea typeface="Now"/>
                <a:cs typeface="Now"/>
                <a:sym typeface="Now"/>
                <a:hlinkClick r:id="rId5" tooltip="https://github.com/ines-charfi/quiznight/tree/crud_quiz"/>
              </a:rPr>
              <a:t>Cliquez ici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9E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8082" y="-1317560"/>
            <a:ext cx="15686944" cy="12922120"/>
          </a:xfrm>
          <a:custGeom>
            <a:avLst/>
            <a:gdLst/>
            <a:ahLst/>
            <a:cxnLst/>
            <a:rect r="r" b="b" t="t" l="l"/>
            <a:pathLst>
              <a:path h="12922120" w="15686944">
                <a:moveTo>
                  <a:pt x="0" y="0"/>
                </a:moveTo>
                <a:lnTo>
                  <a:pt x="15686944" y="0"/>
                </a:lnTo>
                <a:lnTo>
                  <a:pt x="15686944" y="12922120"/>
                </a:lnTo>
                <a:lnTo>
                  <a:pt x="0" y="1292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364337"/>
            <a:ext cx="1166380" cy="11663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765525" y="8588667"/>
            <a:ext cx="2997382" cy="1079057"/>
          </a:xfrm>
          <a:custGeom>
            <a:avLst/>
            <a:gdLst/>
            <a:ahLst/>
            <a:cxnLst/>
            <a:rect r="r" b="b" t="t" l="l"/>
            <a:pathLst>
              <a:path h="1079057" w="2997382">
                <a:moveTo>
                  <a:pt x="0" y="0"/>
                </a:moveTo>
                <a:lnTo>
                  <a:pt x="2997381" y="0"/>
                </a:lnTo>
                <a:lnTo>
                  <a:pt x="2997381" y="1079057"/>
                </a:lnTo>
                <a:lnTo>
                  <a:pt x="0" y="1079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96018" y="805993"/>
            <a:ext cx="2879897" cy="2811500"/>
          </a:xfrm>
          <a:custGeom>
            <a:avLst/>
            <a:gdLst/>
            <a:ahLst/>
            <a:cxnLst/>
            <a:rect r="r" b="b" t="t" l="l"/>
            <a:pathLst>
              <a:path h="2811500" w="2879897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84449" y="5944413"/>
            <a:ext cx="5025061" cy="4654463"/>
          </a:xfrm>
          <a:custGeom>
            <a:avLst/>
            <a:gdLst/>
            <a:ahLst/>
            <a:cxnLst/>
            <a:rect r="r" b="b" t="t" l="l"/>
            <a:pathLst>
              <a:path h="4654463" w="5025061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97275" y="2068742"/>
            <a:ext cx="11442456" cy="7751341"/>
          </a:xfrm>
          <a:custGeom>
            <a:avLst/>
            <a:gdLst/>
            <a:ahLst/>
            <a:cxnLst/>
            <a:rect r="r" b="b" t="t" l="l"/>
            <a:pathLst>
              <a:path h="7751341" w="11442456">
                <a:moveTo>
                  <a:pt x="0" y="0"/>
                </a:moveTo>
                <a:lnTo>
                  <a:pt x="11442456" y="0"/>
                </a:lnTo>
                <a:lnTo>
                  <a:pt x="11442456" y="7751342"/>
                </a:lnTo>
                <a:lnTo>
                  <a:pt x="0" y="77513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43674" y="2516843"/>
            <a:ext cx="2593877" cy="74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35"/>
              </a:lnSpc>
              <a:spcBef>
                <a:spcPct val="0"/>
              </a:spcBef>
            </a:pPr>
            <a:r>
              <a:rPr lang="en-US" b="true" sz="4202">
                <a:solidFill>
                  <a:srgbClr val="545454"/>
                </a:solidFill>
                <a:latin typeface="Now Bold"/>
                <a:ea typeface="Now Bold"/>
                <a:cs typeface="Now Bold"/>
                <a:sym typeface="Now Bold"/>
              </a:rPr>
              <a:t>MCD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082" y="2345159"/>
            <a:ext cx="823736" cy="101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44042" y="466878"/>
            <a:ext cx="12251976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45"/>
              </a:lnSpc>
              <a:spcBef>
                <a:spcPct val="0"/>
              </a:spcBef>
            </a:pPr>
            <a:r>
              <a:rPr lang="en-US" sz="116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conception du projet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DAGfFPevDVA</dc:identifier>
  <dcterms:modified xsi:type="dcterms:W3CDTF">2011-08-01T06:04:30Z</dcterms:modified>
  <cp:revision>1</cp:revision>
  <dc:title>QuizNight_Presentation in Blue Orange Yellow Pastel Illustrative Style</dc:title>
</cp:coreProperties>
</file>