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62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66546E-E7BC-4295-BD99-93527F584A97}" type="doc">
      <dgm:prSet loTypeId="urn:microsoft.com/office/officeart/2005/8/layout/target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CB55DC1-90D4-49F4-8D6C-9E756F2A7897}">
      <dgm:prSet phldrT="[Texte]" custT="1"/>
      <dgm:spPr/>
      <dgm:t>
        <a:bodyPr/>
        <a:lstStyle/>
        <a:p>
          <a:r>
            <a:rPr lang="fr-FR" sz="1600" b="1" dirty="0" err="1" smtClean="0">
              <a:solidFill>
                <a:srgbClr val="002060"/>
              </a:solidFill>
            </a:rPr>
            <a:t>Text</a:t>
          </a:r>
          <a:r>
            <a:rPr lang="fr-FR" sz="1200" b="1" dirty="0" smtClean="0">
              <a:solidFill>
                <a:srgbClr val="002060"/>
              </a:solidFill>
            </a:rPr>
            <a:t> </a:t>
          </a:r>
          <a:r>
            <a:rPr lang="fr-FR" sz="1600" b="1" dirty="0" smtClean="0">
              <a:solidFill>
                <a:srgbClr val="002060"/>
              </a:solidFill>
            </a:rPr>
            <a:t>Editor</a:t>
          </a:r>
          <a:endParaRPr lang="fr-FR" sz="1200" b="1" dirty="0">
            <a:solidFill>
              <a:srgbClr val="002060"/>
            </a:solidFill>
          </a:endParaRPr>
        </a:p>
      </dgm:t>
    </dgm:pt>
    <dgm:pt modelId="{9A60EF65-BF3D-4836-BB4A-B8B75CAC1D15}" type="parTrans" cxnId="{804F0524-5461-4CB9-875D-D140972F8838}">
      <dgm:prSet/>
      <dgm:spPr/>
      <dgm:t>
        <a:bodyPr/>
        <a:lstStyle/>
        <a:p>
          <a:endParaRPr lang="fr-FR">
            <a:solidFill>
              <a:srgbClr val="002060"/>
            </a:solidFill>
          </a:endParaRPr>
        </a:p>
      </dgm:t>
    </dgm:pt>
    <dgm:pt modelId="{E2A90905-C883-452B-B63B-3E5920D61843}" type="sibTrans" cxnId="{804F0524-5461-4CB9-875D-D140972F8838}">
      <dgm:prSet/>
      <dgm:spPr/>
      <dgm:t>
        <a:bodyPr/>
        <a:lstStyle/>
        <a:p>
          <a:endParaRPr lang="fr-FR">
            <a:solidFill>
              <a:srgbClr val="002060"/>
            </a:solidFill>
          </a:endParaRPr>
        </a:p>
      </dgm:t>
    </dgm:pt>
    <dgm:pt modelId="{56738AA8-9A05-4B08-81CB-F33FDAEEE271}">
      <dgm:prSet phldrT="[Texte]" custT="1"/>
      <dgm:spPr/>
      <dgm:t>
        <a:bodyPr/>
        <a:lstStyle/>
        <a:p>
          <a:r>
            <a:rPr lang="fr-FR" sz="1600" b="1" dirty="0" smtClean="0">
              <a:solidFill>
                <a:srgbClr val="002060"/>
              </a:solidFill>
            </a:rPr>
            <a:t>Git Terminal</a:t>
          </a:r>
          <a:endParaRPr lang="fr-FR" sz="1600" b="1" dirty="0">
            <a:solidFill>
              <a:srgbClr val="002060"/>
            </a:solidFill>
          </a:endParaRPr>
        </a:p>
      </dgm:t>
    </dgm:pt>
    <dgm:pt modelId="{F6636268-1548-4559-B71A-1549887AC405}" type="parTrans" cxnId="{709881DC-8BBB-41EF-88CB-120E55ECD565}">
      <dgm:prSet/>
      <dgm:spPr/>
      <dgm:t>
        <a:bodyPr/>
        <a:lstStyle/>
        <a:p>
          <a:endParaRPr lang="fr-FR">
            <a:solidFill>
              <a:srgbClr val="002060"/>
            </a:solidFill>
          </a:endParaRPr>
        </a:p>
      </dgm:t>
    </dgm:pt>
    <dgm:pt modelId="{60F2CF2D-1B4E-4FED-BF19-F008CC5CE7E7}" type="sibTrans" cxnId="{709881DC-8BBB-41EF-88CB-120E55ECD565}">
      <dgm:prSet/>
      <dgm:spPr/>
      <dgm:t>
        <a:bodyPr/>
        <a:lstStyle/>
        <a:p>
          <a:endParaRPr lang="fr-FR">
            <a:solidFill>
              <a:srgbClr val="002060"/>
            </a:solidFill>
          </a:endParaRPr>
        </a:p>
      </dgm:t>
    </dgm:pt>
    <dgm:pt modelId="{D057B0CE-3C6E-4257-A826-64354A437FE6}">
      <dgm:prSet phldrT="[Texte]" custT="1"/>
      <dgm:spPr/>
      <dgm:t>
        <a:bodyPr/>
        <a:lstStyle/>
        <a:p>
          <a:r>
            <a:rPr lang="fr-FR" sz="1600" b="1" dirty="0" err="1" smtClean="0">
              <a:solidFill>
                <a:srgbClr val="002060"/>
              </a:solidFill>
            </a:rPr>
            <a:t>Github</a:t>
          </a:r>
          <a:endParaRPr lang="fr-FR" sz="1600" b="1" dirty="0">
            <a:solidFill>
              <a:srgbClr val="002060"/>
            </a:solidFill>
          </a:endParaRPr>
        </a:p>
      </dgm:t>
    </dgm:pt>
    <dgm:pt modelId="{CAC333E9-6837-4B10-98A5-05C2C4888AA1}" type="parTrans" cxnId="{BD399DC3-308A-4FB3-BD17-D881486C7AE8}">
      <dgm:prSet/>
      <dgm:spPr/>
      <dgm:t>
        <a:bodyPr/>
        <a:lstStyle/>
        <a:p>
          <a:endParaRPr lang="fr-FR">
            <a:solidFill>
              <a:srgbClr val="002060"/>
            </a:solidFill>
          </a:endParaRPr>
        </a:p>
      </dgm:t>
    </dgm:pt>
    <dgm:pt modelId="{2EC24C88-A0D2-45DF-90C2-B50846E80649}" type="sibTrans" cxnId="{BD399DC3-308A-4FB3-BD17-D881486C7AE8}">
      <dgm:prSet/>
      <dgm:spPr/>
      <dgm:t>
        <a:bodyPr/>
        <a:lstStyle/>
        <a:p>
          <a:endParaRPr lang="fr-FR">
            <a:solidFill>
              <a:srgbClr val="002060"/>
            </a:solidFill>
          </a:endParaRPr>
        </a:p>
      </dgm:t>
    </dgm:pt>
    <dgm:pt modelId="{080E741D-3EBD-4154-8D5F-AE6ECD728A4A}" type="pres">
      <dgm:prSet presAssocID="{2A66546E-E7BC-4295-BD99-93527F584A97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D63C879-6104-4E8A-80B7-4F14DE4DE9F6}" type="pres">
      <dgm:prSet presAssocID="{FCB55DC1-90D4-49F4-8D6C-9E756F2A7897}" presName="circle1" presStyleLbl="lnNode1" presStyleIdx="0" presStyleCnt="3" custScaleX="304533" custScaleY="308415"/>
      <dgm:spPr/>
    </dgm:pt>
    <dgm:pt modelId="{583E9CF2-63D9-443E-95A6-87C15C6807D7}" type="pres">
      <dgm:prSet presAssocID="{FCB55DC1-90D4-49F4-8D6C-9E756F2A7897}" presName="text1" presStyleLbl="revTx" presStyleIdx="0" presStyleCnt="3" custScaleX="180120" custLinFactNeighborX="35787" custLinFactNeighborY="1812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3334E2-083B-4D3E-A6FC-D505CDEB8545}" type="pres">
      <dgm:prSet presAssocID="{FCB55DC1-90D4-49F4-8D6C-9E756F2A7897}" presName="line1" presStyleLbl="callout" presStyleIdx="0" presStyleCnt="6"/>
      <dgm:spPr/>
    </dgm:pt>
    <dgm:pt modelId="{A1C4672F-A0B1-40BA-A8FE-3D89C096C814}" type="pres">
      <dgm:prSet presAssocID="{FCB55DC1-90D4-49F4-8D6C-9E756F2A7897}" presName="d1" presStyleLbl="callout" presStyleIdx="1" presStyleCnt="6"/>
      <dgm:spPr/>
    </dgm:pt>
    <dgm:pt modelId="{8F28AAA5-94E8-41C6-A281-FD95C2D21455}" type="pres">
      <dgm:prSet presAssocID="{56738AA8-9A05-4B08-81CB-F33FDAEEE271}" presName="circle2" presStyleLbl="lnNode1" presStyleIdx="1" presStyleCnt="3"/>
      <dgm:spPr/>
    </dgm:pt>
    <dgm:pt modelId="{39A1D76B-577D-4E0B-BF20-1388A536B8D2}" type="pres">
      <dgm:prSet presAssocID="{56738AA8-9A05-4B08-81CB-F33FDAEEE271}" presName="text2" presStyleLbl="revTx" presStyleIdx="1" presStyleCnt="3" custScaleX="197210" custLinFactNeighborX="27242" custLinFactNeighborY="756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320F9B-568B-46B8-B0C4-3F150E6F3017}" type="pres">
      <dgm:prSet presAssocID="{56738AA8-9A05-4B08-81CB-F33FDAEEE271}" presName="line2" presStyleLbl="callout" presStyleIdx="2" presStyleCnt="6" custScaleX="125592" custLinFactY="400000" custLinFactNeighborX="81157" custLinFactNeighborY="476347"/>
      <dgm:spPr/>
    </dgm:pt>
    <dgm:pt modelId="{DA981BA4-5745-46B4-B493-0E02911A4C10}" type="pres">
      <dgm:prSet presAssocID="{56738AA8-9A05-4B08-81CB-F33FDAEEE271}" presName="d2" presStyleLbl="callout" presStyleIdx="3" presStyleCnt="6" custScaleX="125592" custScaleY="57116" custLinFactNeighborX="4493" custLinFactNeighborY="22057"/>
      <dgm:spPr/>
    </dgm:pt>
    <dgm:pt modelId="{1679ACB2-66A7-4091-9591-83FA07FAAE9B}" type="pres">
      <dgm:prSet presAssocID="{D057B0CE-3C6E-4257-A826-64354A437FE6}" presName="circle3" presStyleLbl="lnNode1" presStyleIdx="2" presStyleCnt="3"/>
      <dgm:spPr/>
    </dgm:pt>
    <dgm:pt modelId="{7B095853-9FE2-4FE6-BB6B-DC1D69A41925}" type="pres">
      <dgm:prSet presAssocID="{D057B0CE-3C6E-4257-A826-64354A437FE6}" presName="text3" presStyleLbl="revTx" presStyleIdx="2" presStyleCnt="3" custScaleX="159106" custLinFactY="13453" custLinFactNeighborX="33128" custLinFactNeighborY="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02261B-674F-4FAD-8D00-5C02164C437D}" type="pres">
      <dgm:prSet presAssocID="{D057B0CE-3C6E-4257-A826-64354A437FE6}" presName="line3" presStyleLbl="callout" presStyleIdx="4" presStyleCnt="6" custLinFactY="600000" custLinFactNeighborX="22422" custLinFactNeighborY="660554"/>
      <dgm:spPr/>
    </dgm:pt>
    <dgm:pt modelId="{B8F4A7B6-D0AC-404B-9DAB-DFE58FADF464}" type="pres">
      <dgm:prSet presAssocID="{D057B0CE-3C6E-4257-A826-64354A437FE6}" presName="d3" presStyleLbl="callout" presStyleIdx="5" presStyleCnt="6" custScaleX="162062" custScaleY="9528" custLinFactNeighborX="-15540" custLinFactNeighborY="49378"/>
      <dgm:spPr/>
    </dgm:pt>
  </dgm:ptLst>
  <dgm:cxnLst>
    <dgm:cxn modelId="{C8983069-332C-41C9-AE2B-FD66AFB5C8B6}" type="presOf" srcId="{FCB55DC1-90D4-49F4-8D6C-9E756F2A7897}" destId="{583E9CF2-63D9-443E-95A6-87C15C6807D7}" srcOrd="0" destOrd="0" presId="urn:microsoft.com/office/officeart/2005/8/layout/target1"/>
    <dgm:cxn modelId="{BD399DC3-308A-4FB3-BD17-D881486C7AE8}" srcId="{2A66546E-E7BC-4295-BD99-93527F584A97}" destId="{D057B0CE-3C6E-4257-A826-64354A437FE6}" srcOrd="2" destOrd="0" parTransId="{CAC333E9-6837-4B10-98A5-05C2C4888AA1}" sibTransId="{2EC24C88-A0D2-45DF-90C2-B50846E80649}"/>
    <dgm:cxn modelId="{709881DC-8BBB-41EF-88CB-120E55ECD565}" srcId="{2A66546E-E7BC-4295-BD99-93527F584A97}" destId="{56738AA8-9A05-4B08-81CB-F33FDAEEE271}" srcOrd="1" destOrd="0" parTransId="{F6636268-1548-4559-B71A-1549887AC405}" sibTransId="{60F2CF2D-1B4E-4FED-BF19-F008CC5CE7E7}"/>
    <dgm:cxn modelId="{804F0524-5461-4CB9-875D-D140972F8838}" srcId="{2A66546E-E7BC-4295-BD99-93527F584A97}" destId="{FCB55DC1-90D4-49F4-8D6C-9E756F2A7897}" srcOrd="0" destOrd="0" parTransId="{9A60EF65-BF3D-4836-BB4A-B8B75CAC1D15}" sibTransId="{E2A90905-C883-452B-B63B-3E5920D61843}"/>
    <dgm:cxn modelId="{38BEEA02-A967-4E12-96AC-1E65A37A1D73}" type="presOf" srcId="{56738AA8-9A05-4B08-81CB-F33FDAEEE271}" destId="{39A1D76B-577D-4E0B-BF20-1388A536B8D2}" srcOrd="0" destOrd="0" presId="urn:microsoft.com/office/officeart/2005/8/layout/target1"/>
    <dgm:cxn modelId="{D4B1B4D5-BFBD-46DA-810F-8CD97673DA16}" type="presOf" srcId="{D057B0CE-3C6E-4257-A826-64354A437FE6}" destId="{7B095853-9FE2-4FE6-BB6B-DC1D69A41925}" srcOrd="0" destOrd="0" presId="urn:microsoft.com/office/officeart/2005/8/layout/target1"/>
    <dgm:cxn modelId="{250B140C-2FEB-4131-880C-EC48C3D659CF}" type="presOf" srcId="{2A66546E-E7BC-4295-BD99-93527F584A97}" destId="{080E741D-3EBD-4154-8D5F-AE6ECD728A4A}" srcOrd="0" destOrd="0" presId="urn:microsoft.com/office/officeart/2005/8/layout/target1"/>
    <dgm:cxn modelId="{D17FE65E-10A5-4678-B45A-B8BC3710672B}" type="presParOf" srcId="{080E741D-3EBD-4154-8D5F-AE6ECD728A4A}" destId="{8D63C879-6104-4E8A-80B7-4F14DE4DE9F6}" srcOrd="0" destOrd="0" presId="urn:microsoft.com/office/officeart/2005/8/layout/target1"/>
    <dgm:cxn modelId="{269D6DE1-0428-410F-9E3B-E06F98AA03B4}" type="presParOf" srcId="{080E741D-3EBD-4154-8D5F-AE6ECD728A4A}" destId="{583E9CF2-63D9-443E-95A6-87C15C6807D7}" srcOrd="1" destOrd="0" presId="urn:microsoft.com/office/officeart/2005/8/layout/target1"/>
    <dgm:cxn modelId="{562AB058-42F9-4C94-844E-EB1A8E856CA5}" type="presParOf" srcId="{080E741D-3EBD-4154-8D5F-AE6ECD728A4A}" destId="{3B3334E2-083B-4D3E-A6FC-D505CDEB8545}" srcOrd="2" destOrd="0" presId="urn:microsoft.com/office/officeart/2005/8/layout/target1"/>
    <dgm:cxn modelId="{FF58EDCA-313B-486A-A98F-F6181E6D842A}" type="presParOf" srcId="{080E741D-3EBD-4154-8D5F-AE6ECD728A4A}" destId="{A1C4672F-A0B1-40BA-A8FE-3D89C096C814}" srcOrd="3" destOrd="0" presId="urn:microsoft.com/office/officeart/2005/8/layout/target1"/>
    <dgm:cxn modelId="{80039A8C-257F-49BA-927A-82D69EB94511}" type="presParOf" srcId="{080E741D-3EBD-4154-8D5F-AE6ECD728A4A}" destId="{8F28AAA5-94E8-41C6-A281-FD95C2D21455}" srcOrd="4" destOrd="0" presId="urn:microsoft.com/office/officeart/2005/8/layout/target1"/>
    <dgm:cxn modelId="{B55ADA57-458C-497F-AF5E-81072EBE3637}" type="presParOf" srcId="{080E741D-3EBD-4154-8D5F-AE6ECD728A4A}" destId="{39A1D76B-577D-4E0B-BF20-1388A536B8D2}" srcOrd="5" destOrd="0" presId="urn:microsoft.com/office/officeart/2005/8/layout/target1"/>
    <dgm:cxn modelId="{BAFBEF6C-CEB7-4DE9-8B5F-E90FD1BA94BC}" type="presParOf" srcId="{080E741D-3EBD-4154-8D5F-AE6ECD728A4A}" destId="{77320F9B-568B-46B8-B0C4-3F150E6F3017}" srcOrd="6" destOrd="0" presId="urn:microsoft.com/office/officeart/2005/8/layout/target1"/>
    <dgm:cxn modelId="{30CDA07B-9EBA-42C8-8A6C-E22A40E35B27}" type="presParOf" srcId="{080E741D-3EBD-4154-8D5F-AE6ECD728A4A}" destId="{DA981BA4-5745-46B4-B493-0E02911A4C10}" srcOrd="7" destOrd="0" presId="urn:microsoft.com/office/officeart/2005/8/layout/target1"/>
    <dgm:cxn modelId="{FF3317A6-0178-4194-92BB-17EC8A041B5F}" type="presParOf" srcId="{080E741D-3EBD-4154-8D5F-AE6ECD728A4A}" destId="{1679ACB2-66A7-4091-9591-83FA07FAAE9B}" srcOrd="8" destOrd="0" presId="urn:microsoft.com/office/officeart/2005/8/layout/target1"/>
    <dgm:cxn modelId="{B73C97EE-6180-4AC8-8C7F-DE815B8EDBDA}" type="presParOf" srcId="{080E741D-3EBD-4154-8D5F-AE6ECD728A4A}" destId="{7B095853-9FE2-4FE6-BB6B-DC1D69A41925}" srcOrd="9" destOrd="0" presId="urn:microsoft.com/office/officeart/2005/8/layout/target1"/>
    <dgm:cxn modelId="{8BE43F5A-69B5-47E6-AD8E-D3C3276D22CA}" type="presParOf" srcId="{080E741D-3EBD-4154-8D5F-AE6ECD728A4A}" destId="{6F02261B-674F-4FAD-8D00-5C02164C437D}" srcOrd="10" destOrd="0" presId="urn:microsoft.com/office/officeart/2005/8/layout/target1"/>
    <dgm:cxn modelId="{887B1D0F-6BD9-4E24-82BC-7733D2EB9054}" type="presParOf" srcId="{080E741D-3EBD-4154-8D5F-AE6ECD728A4A}" destId="{B8F4A7B6-D0AC-404B-9DAB-DFE58FADF464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66546E-E7BC-4295-BD99-93527F584A97}" type="doc">
      <dgm:prSet loTypeId="urn:microsoft.com/office/officeart/2005/8/layout/target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CB55DC1-90D4-49F4-8D6C-9E756F2A7897}">
      <dgm:prSet phldrT="[Texte]" custT="1"/>
      <dgm:spPr/>
      <dgm:t>
        <a:bodyPr/>
        <a:lstStyle/>
        <a:p>
          <a:r>
            <a:rPr lang="fr-FR" sz="1600" b="1" dirty="0" smtClean="0">
              <a:solidFill>
                <a:srgbClr val="002060"/>
              </a:solidFill>
            </a:rPr>
            <a:t>HTML</a:t>
          </a:r>
          <a:endParaRPr lang="fr-FR" sz="1200" b="1" dirty="0">
            <a:solidFill>
              <a:srgbClr val="002060"/>
            </a:solidFill>
          </a:endParaRPr>
        </a:p>
      </dgm:t>
    </dgm:pt>
    <dgm:pt modelId="{9A60EF65-BF3D-4836-BB4A-B8B75CAC1D15}" type="parTrans" cxnId="{804F0524-5461-4CB9-875D-D140972F8838}">
      <dgm:prSet/>
      <dgm:spPr/>
      <dgm:t>
        <a:bodyPr/>
        <a:lstStyle/>
        <a:p>
          <a:endParaRPr lang="fr-FR">
            <a:solidFill>
              <a:srgbClr val="002060"/>
            </a:solidFill>
          </a:endParaRPr>
        </a:p>
      </dgm:t>
    </dgm:pt>
    <dgm:pt modelId="{E2A90905-C883-452B-B63B-3E5920D61843}" type="sibTrans" cxnId="{804F0524-5461-4CB9-875D-D140972F8838}">
      <dgm:prSet/>
      <dgm:spPr/>
      <dgm:t>
        <a:bodyPr/>
        <a:lstStyle/>
        <a:p>
          <a:endParaRPr lang="fr-FR">
            <a:solidFill>
              <a:srgbClr val="002060"/>
            </a:solidFill>
          </a:endParaRPr>
        </a:p>
      </dgm:t>
    </dgm:pt>
    <dgm:pt modelId="{56738AA8-9A05-4B08-81CB-F33FDAEEE271}">
      <dgm:prSet phldrT="[Texte]" custT="1"/>
      <dgm:spPr/>
      <dgm:t>
        <a:bodyPr/>
        <a:lstStyle/>
        <a:p>
          <a:r>
            <a:rPr lang="fr-FR" sz="1200" b="1" dirty="0" smtClean="0">
              <a:solidFill>
                <a:srgbClr val="002060"/>
              </a:solidFill>
            </a:rPr>
            <a:t>    </a:t>
          </a:r>
          <a:r>
            <a:rPr lang="fr-FR" sz="1600" b="1" dirty="0" smtClean="0">
              <a:solidFill>
                <a:srgbClr val="002060"/>
              </a:solidFill>
            </a:rPr>
            <a:t>CSS</a:t>
          </a:r>
          <a:endParaRPr lang="fr-FR" sz="1200" b="1" dirty="0">
            <a:solidFill>
              <a:srgbClr val="002060"/>
            </a:solidFill>
          </a:endParaRPr>
        </a:p>
      </dgm:t>
    </dgm:pt>
    <dgm:pt modelId="{F6636268-1548-4559-B71A-1549887AC405}" type="parTrans" cxnId="{709881DC-8BBB-41EF-88CB-120E55ECD565}">
      <dgm:prSet/>
      <dgm:spPr/>
      <dgm:t>
        <a:bodyPr/>
        <a:lstStyle/>
        <a:p>
          <a:endParaRPr lang="fr-FR">
            <a:solidFill>
              <a:srgbClr val="002060"/>
            </a:solidFill>
          </a:endParaRPr>
        </a:p>
      </dgm:t>
    </dgm:pt>
    <dgm:pt modelId="{60F2CF2D-1B4E-4FED-BF19-F008CC5CE7E7}" type="sibTrans" cxnId="{709881DC-8BBB-41EF-88CB-120E55ECD565}">
      <dgm:prSet/>
      <dgm:spPr/>
      <dgm:t>
        <a:bodyPr/>
        <a:lstStyle/>
        <a:p>
          <a:endParaRPr lang="fr-FR">
            <a:solidFill>
              <a:srgbClr val="002060"/>
            </a:solidFill>
          </a:endParaRPr>
        </a:p>
      </dgm:t>
    </dgm:pt>
    <dgm:pt modelId="{D057B0CE-3C6E-4257-A826-64354A437FE6}">
      <dgm:prSet phldrT="[Texte]" custT="1"/>
      <dgm:spPr/>
      <dgm:t>
        <a:bodyPr/>
        <a:lstStyle/>
        <a:p>
          <a:r>
            <a:rPr lang="fr-FR" sz="1600" b="1" dirty="0" smtClean="0">
              <a:solidFill>
                <a:srgbClr val="002060"/>
              </a:solidFill>
            </a:rPr>
            <a:t>JavaScript</a:t>
          </a:r>
          <a:endParaRPr lang="fr-FR" sz="1200" b="1" dirty="0">
            <a:solidFill>
              <a:srgbClr val="002060"/>
            </a:solidFill>
          </a:endParaRPr>
        </a:p>
      </dgm:t>
    </dgm:pt>
    <dgm:pt modelId="{CAC333E9-6837-4B10-98A5-05C2C4888AA1}" type="parTrans" cxnId="{BD399DC3-308A-4FB3-BD17-D881486C7AE8}">
      <dgm:prSet/>
      <dgm:spPr/>
      <dgm:t>
        <a:bodyPr/>
        <a:lstStyle/>
        <a:p>
          <a:endParaRPr lang="fr-FR">
            <a:solidFill>
              <a:srgbClr val="002060"/>
            </a:solidFill>
          </a:endParaRPr>
        </a:p>
      </dgm:t>
    </dgm:pt>
    <dgm:pt modelId="{2EC24C88-A0D2-45DF-90C2-B50846E80649}" type="sibTrans" cxnId="{BD399DC3-308A-4FB3-BD17-D881486C7AE8}">
      <dgm:prSet/>
      <dgm:spPr/>
      <dgm:t>
        <a:bodyPr/>
        <a:lstStyle/>
        <a:p>
          <a:endParaRPr lang="fr-FR">
            <a:solidFill>
              <a:srgbClr val="002060"/>
            </a:solidFill>
          </a:endParaRPr>
        </a:p>
      </dgm:t>
    </dgm:pt>
    <dgm:pt modelId="{080E741D-3EBD-4154-8D5F-AE6ECD728A4A}" type="pres">
      <dgm:prSet presAssocID="{2A66546E-E7BC-4295-BD99-93527F584A97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D63C879-6104-4E8A-80B7-4F14DE4DE9F6}" type="pres">
      <dgm:prSet presAssocID="{FCB55DC1-90D4-49F4-8D6C-9E756F2A7897}" presName="circle1" presStyleLbl="lnNode1" presStyleIdx="0" presStyleCnt="3" custScaleX="304533" custScaleY="308415"/>
      <dgm:spPr/>
    </dgm:pt>
    <dgm:pt modelId="{583E9CF2-63D9-443E-95A6-87C15C6807D7}" type="pres">
      <dgm:prSet presAssocID="{FCB55DC1-90D4-49F4-8D6C-9E756F2A7897}" presName="text1" presStyleLbl="revTx" presStyleIdx="0" presStyleCnt="3" custScaleX="180120" custLinFactNeighborX="35787" custLinFactNeighborY="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3334E2-083B-4D3E-A6FC-D505CDEB8545}" type="pres">
      <dgm:prSet presAssocID="{FCB55DC1-90D4-49F4-8D6C-9E756F2A7897}" presName="line1" presStyleLbl="callout" presStyleIdx="0" presStyleCnt="6"/>
      <dgm:spPr/>
    </dgm:pt>
    <dgm:pt modelId="{A1C4672F-A0B1-40BA-A8FE-3D89C096C814}" type="pres">
      <dgm:prSet presAssocID="{FCB55DC1-90D4-49F4-8D6C-9E756F2A7897}" presName="d1" presStyleLbl="callout" presStyleIdx="1" presStyleCnt="6"/>
      <dgm:spPr/>
    </dgm:pt>
    <dgm:pt modelId="{8F28AAA5-94E8-41C6-A281-FD95C2D21455}" type="pres">
      <dgm:prSet presAssocID="{56738AA8-9A05-4B08-81CB-F33FDAEEE271}" presName="circle2" presStyleLbl="lnNode1" presStyleIdx="1" presStyleCnt="3"/>
      <dgm:spPr/>
    </dgm:pt>
    <dgm:pt modelId="{39A1D76B-577D-4E0B-BF20-1388A536B8D2}" type="pres">
      <dgm:prSet presAssocID="{56738AA8-9A05-4B08-81CB-F33FDAEEE271}" presName="text2" presStyleLbl="revTx" presStyleIdx="1" presStyleCnt="3" custScaleX="197210" custLinFactNeighborX="38727" custLinFactNeighborY="-155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320F9B-568B-46B8-B0C4-3F150E6F3017}" type="pres">
      <dgm:prSet presAssocID="{56738AA8-9A05-4B08-81CB-F33FDAEEE271}" presName="line2" presStyleLbl="callout" presStyleIdx="2" presStyleCnt="6"/>
      <dgm:spPr/>
    </dgm:pt>
    <dgm:pt modelId="{DA981BA4-5745-46B4-B493-0E02911A4C10}" type="pres">
      <dgm:prSet presAssocID="{56738AA8-9A05-4B08-81CB-F33FDAEEE271}" presName="d2" presStyleLbl="callout" presStyleIdx="3" presStyleCnt="6"/>
      <dgm:spPr/>
    </dgm:pt>
    <dgm:pt modelId="{1679ACB2-66A7-4091-9591-83FA07FAAE9B}" type="pres">
      <dgm:prSet presAssocID="{D057B0CE-3C6E-4257-A826-64354A437FE6}" presName="circle3" presStyleLbl="lnNode1" presStyleIdx="2" presStyleCnt="3"/>
      <dgm:spPr/>
    </dgm:pt>
    <dgm:pt modelId="{7B095853-9FE2-4FE6-BB6B-DC1D69A41925}" type="pres">
      <dgm:prSet presAssocID="{D057B0CE-3C6E-4257-A826-64354A437FE6}" presName="text3" presStyleLbl="revTx" presStyleIdx="2" presStyleCnt="3" custScaleX="182075" custLinFactNeighborX="33128" custLinFactNeighborY="-31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02261B-674F-4FAD-8D00-5C02164C437D}" type="pres">
      <dgm:prSet presAssocID="{D057B0CE-3C6E-4257-A826-64354A437FE6}" presName="line3" presStyleLbl="callout" presStyleIdx="4" presStyleCnt="6"/>
      <dgm:spPr/>
    </dgm:pt>
    <dgm:pt modelId="{B8F4A7B6-D0AC-404B-9DAB-DFE58FADF464}" type="pres">
      <dgm:prSet presAssocID="{D057B0CE-3C6E-4257-A826-64354A437FE6}" presName="d3" presStyleLbl="callout" presStyleIdx="5" presStyleCnt="6"/>
      <dgm:spPr/>
    </dgm:pt>
  </dgm:ptLst>
  <dgm:cxnLst>
    <dgm:cxn modelId="{FCBADCF6-5853-4E8D-952B-35F97CF33B3A}" type="presOf" srcId="{56738AA8-9A05-4B08-81CB-F33FDAEEE271}" destId="{39A1D76B-577D-4E0B-BF20-1388A536B8D2}" srcOrd="0" destOrd="0" presId="urn:microsoft.com/office/officeart/2005/8/layout/target1"/>
    <dgm:cxn modelId="{DAA3772B-661B-4E35-9DC8-1FD56FC2F4F1}" type="presOf" srcId="{FCB55DC1-90D4-49F4-8D6C-9E756F2A7897}" destId="{583E9CF2-63D9-443E-95A6-87C15C6807D7}" srcOrd="0" destOrd="0" presId="urn:microsoft.com/office/officeart/2005/8/layout/target1"/>
    <dgm:cxn modelId="{55D599B9-2E76-4ABC-A66A-6DA3E1A23AD6}" type="presOf" srcId="{2A66546E-E7BC-4295-BD99-93527F584A97}" destId="{080E741D-3EBD-4154-8D5F-AE6ECD728A4A}" srcOrd="0" destOrd="0" presId="urn:microsoft.com/office/officeart/2005/8/layout/target1"/>
    <dgm:cxn modelId="{BD399DC3-308A-4FB3-BD17-D881486C7AE8}" srcId="{2A66546E-E7BC-4295-BD99-93527F584A97}" destId="{D057B0CE-3C6E-4257-A826-64354A437FE6}" srcOrd="2" destOrd="0" parTransId="{CAC333E9-6837-4B10-98A5-05C2C4888AA1}" sibTransId="{2EC24C88-A0D2-45DF-90C2-B50846E80649}"/>
    <dgm:cxn modelId="{709881DC-8BBB-41EF-88CB-120E55ECD565}" srcId="{2A66546E-E7BC-4295-BD99-93527F584A97}" destId="{56738AA8-9A05-4B08-81CB-F33FDAEEE271}" srcOrd="1" destOrd="0" parTransId="{F6636268-1548-4559-B71A-1549887AC405}" sibTransId="{60F2CF2D-1B4E-4FED-BF19-F008CC5CE7E7}"/>
    <dgm:cxn modelId="{804F0524-5461-4CB9-875D-D140972F8838}" srcId="{2A66546E-E7BC-4295-BD99-93527F584A97}" destId="{FCB55DC1-90D4-49F4-8D6C-9E756F2A7897}" srcOrd="0" destOrd="0" parTransId="{9A60EF65-BF3D-4836-BB4A-B8B75CAC1D15}" sibTransId="{E2A90905-C883-452B-B63B-3E5920D61843}"/>
    <dgm:cxn modelId="{1F9C7A34-C35A-4354-8758-30E7B9511281}" type="presOf" srcId="{D057B0CE-3C6E-4257-A826-64354A437FE6}" destId="{7B095853-9FE2-4FE6-BB6B-DC1D69A41925}" srcOrd="0" destOrd="0" presId="urn:microsoft.com/office/officeart/2005/8/layout/target1"/>
    <dgm:cxn modelId="{12548599-1AFC-4729-BB4F-EC7CB3582F73}" type="presParOf" srcId="{080E741D-3EBD-4154-8D5F-AE6ECD728A4A}" destId="{8D63C879-6104-4E8A-80B7-4F14DE4DE9F6}" srcOrd="0" destOrd="0" presId="urn:microsoft.com/office/officeart/2005/8/layout/target1"/>
    <dgm:cxn modelId="{C9A7FCCB-A0AA-49F8-9801-697A6C81960F}" type="presParOf" srcId="{080E741D-3EBD-4154-8D5F-AE6ECD728A4A}" destId="{583E9CF2-63D9-443E-95A6-87C15C6807D7}" srcOrd="1" destOrd="0" presId="urn:microsoft.com/office/officeart/2005/8/layout/target1"/>
    <dgm:cxn modelId="{1C55A157-171A-4A1E-9105-5CDF46911F36}" type="presParOf" srcId="{080E741D-3EBD-4154-8D5F-AE6ECD728A4A}" destId="{3B3334E2-083B-4D3E-A6FC-D505CDEB8545}" srcOrd="2" destOrd="0" presId="urn:microsoft.com/office/officeart/2005/8/layout/target1"/>
    <dgm:cxn modelId="{12FC1B96-111C-445B-829A-D33836766A55}" type="presParOf" srcId="{080E741D-3EBD-4154-8D5F-AE6ECD728A4A}" destId="{A1C4672F-A0B1-40BA-A8FE-3D89C096C814}" srcOrd="3" destOrd="0" presId="urn:microsoft.com/office/officeart/2005/8/layout/target1"/>
    <dgm:cxn modelId="{11EBCF39-95F1-47EB-9FA4-93F4A3A48911}" type="presParOf" srcId="{080E741D-3EBD-4154-8D5F-AE6ECD728A4A}" destId="{8F28AAA5-94E8-41C6-A281-FD95C2D21455}" srcOrd="4" destOrd="0" presId="urn:microsoft.com/office/officeart/2005/8/layout/target1"/>
    <dgm:cxn modelId="{B10D7A04-B9A9-410A-B4C3-E93F3CFC5602}" type="presParOf" srcId="{080E741D-3EBD-4154-8D5F-AE6ECD728A4A}" destId="{39A1D76B-577D-4E0B-BF20-1388A536B8D2}" srcOrd="5" destOrd="0" presId="urn:microsoft.com/office/officeart/2005/8/layout/target1"/>
    <dgm:cxn modelId="{D1126B21-6E3D-4C79-B1AB-A85D14C1F528}" type="presParOf" srcId="{080E741D-3EBD-4154-8D5F-AE6ECD728A4A}" destId="{77320F9B-568B-46B8-B0C4-3F150E6F3017}" srcOrd="6" destOrd="0" presId="urn:microsoft.com/office/officeart/2005/8/layout/target1"/>
    <dgm:cxn modelId="{B066BB1F-740E-4585-8A75-2D2BF19BBB5D}" type="presParOf" srcId="{080E741D-3EBD-4154-8D5F-AE6ECD728A4A}" destId="{DA981BA4-5745-46B4-B493-0E02911A4C10}" srcOrd="7" destOrd="0" presId="urn:microsoft.com/office/officeart/2005/8/layout/target1"/>
    <dgm:cxn modelId="{4F23DFE8-B3BB-44E6-9E58-8ED0AF4D2C51}" type="presParOf" srcId="{080E741D-3EBD-4154-8D5F-AE6ECD728A4A}" destId="{1679ACB2-66A7-4091-9591-83FA07FAAE9B}" srcOrd="8" destOrd="0" presId="urn:microsoft.com/office/officeart/2005/8/layout/target1"/>
    <dgm:cxn modelId="{0395E53F-008C-4D3C-86D8-C1C4DC85A31E}" type="presParOf" srcId="{080E741D-3EBD-4154-8D5F-AE6ECD728A4A}" destId="{7B095853-9FE2-4FE6-BB6B-DC1D69A41925}" srcOrd="9" destOrd="0" presId="urn:microsoft.com/office/officeart/2005/8/layout/target1"/>
    <dgm:cxn modelId="{DA21CD08-78C0-4335-93D6-7AA6F6C09885}" type="presParOf" srcId="{080E741D-3EBD-4154-8D5F-AE6ECD728A4A}" destId="{6F02261B-674F-4FAD-8D00-5C02164C437D}" srcOrd="10" destOrd="0" presId="urn:microsoft.com/office/officeart/2005/8/layout/target1"/>
    <dgm:cxn modelId="{EF5FD9B9-22A7-4204-954A-F8319C141776}" type="presParOf" srcId="{080E741D-3EBD-4154-8D5F-AE6ECD728A4A}" destId="{B8F4A7B6-D0AC-404B-9DAB-DFE58FADF464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66546E-E7BC-4295-BD99-93527F584A97}" type="doc">
      <dgm:prSet loTypeId="urn:microsoft.com/office/officeart/2005/8/layout/target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CB55DC1-90D4-49F4-8D6C-9E756F2A7897}">
      <dgm:prSet phldrT="[Texte]" custT="1"/>
      <dgm:spPr/>
      <dgm:t>
        <a:bodyPr/>
        <a:lstStyle/>
        <a:p>
          <a:pPr algn="ctr"/>
          <a:r>
            <a:rPr lang="fr-FR" sz="1200" b="1" dirty="0" smtClean="0">
              <a:solidFill>
                <a:srgbClr val="002060"/>
              </a:solidFill>
            </a:rPr>
            <a:t>.</a:t>
          </a:r>
          <a:r>
            <a:rPr lang="fr-FR" sz="1600" b="1" dirty="0" smtClean="0">
              <a:solidFill>
                <a:srgbClr val="002060"/>
              </a:solidFill>
            </a:rPr>
            <a:t>Net</a:t>
          </a:r>
          <a:endParaRPr lang="fr-FR" sz="1200" b="1" dirty="0">
            <a:solidFill>
              <a:srgbClr val="002060"/>
            </a:solidFill>
          </a:endParaRPr>
        </a:p>
      </dgm:t>
    </dgm:pt>
    <dgm:pt modelId="{9A60EF65-BF3D-4836-BB4A-B8B75CAC1D15}" type="parTrans" cxnId="{804F0524-5461-4CB9-875D-D140972F8838}">
      <dgm:prSet/>
      <dgm:spPr/>
      <dgm:t>
        <a:bodyPr/>
        <a:lstStyle/>
        <a:p>
          <a:endParaRPr lang="fr-FR">
            <a:solidFill>
              <a:srgbClr val="002060"/>
            </a:solidFill>
          </a:endParaRPr>
        </a:p>
      </dgm:t>
    </dgm:pt>
    <dgm:pt modelId="{E2A90905-C883-452B-B63B-3E5920D61843}" type="sibTrans" cxnId="{804F0524-5461-4CB9-875D-D140972F8838}">
      <dgm:prSet/>
      <dgm:spPr/>
      <dgm:t>
        <a:bodyPr/>
        <a:lstStyle/>
        <a:p>
          <a:endParaRPr lang="fr-FR">
            <a:solidFill>
              <a:srgbClr val="002060"/>
            </a:solidFill>
          </a:endParaRPr>
        </a:p>
      </dgm:t>
    </dgm:pt>
    <dgm:pt modelId="{56738AA8-9A05-4B08-81CB-F33FDAEEE271}">
      <dgm:prSet phldrT="[Texte]" custT="1"/>
      <dgm:spPr/>
      <dgm:t>
        <a:bodyPr/>
        <a:lstStyle/>
        <a:p>
          <a:pPr algn="ctr"/>
          <a:r>
            <a:rPr lang="fr-FR" sz="1600" b="1" dirty="0" smtClean="0">
              <a:solidFill>
                <a:srgbClr val="002060"/>
              </a:solidFill>
            </a:rPr>
            <a:t>JAVA</a:t>
          </a:r>
          <a:endParaRPr lang="fr-FR" sz="1200" b="1" dirty="0">
            <a:solidFill>
              <a:srgbClr val="002060"/>
            </a:solidFill>
          </a:endParaRPr>
        </a:p>
      </dgm:t>
    </dgm:pt>
    <dgm:pt modelId="{F6636268-1548-4559-B71A-1549887AC405}" type="parTrans" cxnId="{709881DC-8BBB-41EF-88CB-120E55ECD565}">
      <dgm:prSet/>
      <dgm:spPr/>
      <dgm:t>
        <a:bodyPr/>
        <a:lstStyle/>
        <a:p>
          <a:endParaRPr lang="fr-FR">
            <a:solidFill>
              <a:srgbClr val="002060"/>
            </a:solidFill>
          </a:endParaRPr>
        </a:p>
      </dgm:t>
    </dgm:pt>
    <dgm:pt modelId="{60F2CF2D-1B4E-4FED-BF19-F008CC5CE7E7}" type="sibTrans" cxnId="{709881DC-8BBB-41EF-88CB-120E55ECD565}">
      <dgm:prSet/>
      <dgm:spPr/>
      <dgm:t>
        <a:bodyPr/>
        <a:lstStyle/>
        <a:p>
          <a:endParaRPr lang="fr-FR">
            <a:solidFill>
              <a:srgbClr val="002060"/>
            </a:solidFill>
          </a:endParaRPr>
        </a:p>
      </dgm:t>
    </dgm:pt>
    <dgm:pt modelId="{D057B0CE-3C6E-4257-A826-64354A437FE6}">
      <dgm:prSet phldrT="[Texte]" custT="1"/>
      <dgm:spPr/>
      <dgm:t>
        <a:bodyPr/>
        <a:lstStyle/>
        <a:p>
          <a:r>
            <a:rPr lang="fr-FR" sz="1600" b="1" dirty="0" smtClean="0">
              <a:solidFill>
                <a:srgbClr val="002060"/>
              </a:solidFill>
            </a:rPr>
            <a:t>JavaScript</a:t>
          </a:r>
          <a:endParaRPr lang="fr-FR" sz="1200" b="1" dirty="0">
            <a:solidFill>
              <a:srgbClr val="002060"/>
            </a:solidFill>
          </a:endParaRPr>
        </a:p>
      </dgm:t>
    </dgm:pt>
    <dgm:pt modelId="{CAC333E9-6837-4B10-98A5-05C2C4888AA1}" type="parTrans" cxnId="{BD399DC3-308A-4FB3-BD17-D881486C7AE8}">
      <dgm:prSet/>
      <dgm:spPr/>
      <dgm:t>
        <a:bodyPr/>
        <a:lstStyle/>
        <a:p>
          <a:endParaRPr lang="fr-FR">
            <a:solidFill>
              <a:srgbClr val="002060"/>
            </a:solidFill>
          </a:endParaRPr>
        </a:p>
      </dgm:t>
    </dgm:pt>
    <dgm:pt modelId="{2EC24C88-A0D2-45DF-90C2-B50846E80649}" type="sibTrans" cxnId="{BD399DC3-308A-4FB3-BD17-D881486C7AE8}">
      <dgm:prSet/>
      <dgm:spPr/>
      <dgm:t>
        <a:bodyPr/>
        <a:lstStyle/>
        <a:p>
          <a:endParaRPr lang="fr-FR">
            <a:solidFill>
              <a:srgbClr val="002060"/>
            </a:solidFill>
          </a:endParaRPr>
        </a:p>
      </dgm:t>
    </dgm:pt>
    <dgm:pt modelId="{080E741D-3EBD-4154-8D5F-AE6ECD728A4A}" type="pres">
      <dgm:prSet presAssocID="{2A66546E-E7BC-4295-BD99-93527F584A97}" presName="composite" presStyleCnt="0">
        <dgm:presLayoutVars>
          <dgm:chMax val="5"/>
          <dgm:dir val="rev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D63C879-6104-4E8A-80B7-4F14DE4DE9F6}" type="pres">
      <dgm:prSet presAssocID="{FCB55DC1-90D4-49F4-8D6C-9E756F2A7897}" presName="circle1" presStyleLbl="lnNode1" presStyleIdx="0" presStyleCnt="3" custScaleX="304533" custScaleY="308415"/>
      <dgm:spPr/>
      <dgm:t>
        <a:bodyPr/>
        <a:lstStyle/>
        <a:p>
          <a:endParaRPr lang="fr-FR"/>
        </a:p>
      </dgm:t>
    </dgm:pt>
    <dgm:pt modelId="{583E9CF2-63D9-443E-95A6-87C15C6807D7}" type="pres">
      <dgm:prSet presAssocID="{FCB55DC1-90D4-49F4-8D6C-9E756F2A7897}" presName="text1" presStyleLbl="revTx" presStyleIdx="0" presStyleCnt="3" custScaleX="180120" custLinFactNeighborX="-35787" custLinFactNeighborY="-196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3334E2-083B-4D3E-A6FC-D505CDEB8545}" type="pres">
      <dgm:prSet presAssocID="{FCB55DC1-90D4-49F4-8D6C-9E756F2A7897}" presName="line1" presStyleLbl="callout" presStyleIdx="0" presStyleCnt="6" custLinFactNeighborX="-11538" custLinFactNeighborY="-26842"/>
      <dgm:spPr/>
    </dgm:pt>
    <dgm:pt modelId="{A1C4672F-A0B1-40BA-A8FE-3D89C096C814}" type="pres">
      <dgm:prSet presAssocID="{FCB55DC1-90D4-49F4-8D6C-9E756F2A7897}" presName="d1" presStyleLbl="callout" presStyleIdx="1" presStyleCnt="6" custLinFactNeighborX="-2665" custLinFactNeighborY="-1545"/>
      <dgm:spPr/>
    </dgm:pt>
    <dgm:pt modelId="{8F28AAA5-94E8-41C6-A281-FD95C2D21455}" type="pres">
      <dgm:prSet presAssocID="{56738AA8-9A05-4B08-81CB-F33FDAEEE271}" presName="circle2" presStyleLbl="lnNode1" presStyleIdx="1" presStyleCnt="3"/>
      <dgm:spPr/>
    </dgm:pt>
    <dgm:pt modelId="{39A1D76B-577D-4E0B-BF20-1388A536B8D2}" type="pres">
      <dgm:prSet presAssocID="{56738AA8-9A05-4B08-81CB-F33FDAEEE271}" presName="text2" presStyleLbl="revTx" presStyleIdx="1" presStyleCnt="3" custScaleX="197210" custLinFactNeighborX="-50212" custLinFactNeighborY="-155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320F9B-568B-46B8-B0C4-3F150E6F3017}" type="pres">
      <dgm:prSet presAssocID="{56738AA8-9A05-4B08-81CB-F33FDAEEE271}" presName="line2" presStyleLbl="callout" presStyleIdx="2" presStyleCnt="6" custLinFactNeighborX="-11538" custLinFactNeighborY="-26842"/>
      <dgm:spPr/>
    </dgm:pt>
    <dgm:pt modelId="{DA981BA4-5745-46B4-B493-0E02911A4C10}" type="pres">
      <dgm:prSet presAssocID="{56738AA8-9A05-4B08-81CB-F33FDAEEE271}" presName="d2" presStyleLbl="callout" presStyleIdx="3" presStyleCnt="6" custLinFactNeighborX="-3625" custLinFactNeighborY="-1981"/>
      <dgm:spPr/>
    </dgm:pt>
    <dgm:pt modelId="{1679ACB2-66A7-4091-9591-83FA07FAAE9B}" type="pres">
      <dgm:prSet presAssocID="{D057B0CE-3C6E-4257-A826-64354A437FE6}" presName="circle3" presStyleLbl="lnNode1" presStyleIdx="2" presStyleCnt="3"/>
      <dgm:spPr/>
    </dgm:pt>
    <dgm:pt modelId="{7B095853-9FE2-4FE6-BB6B-DC1D69A41925}" type="pres">
      <dgm:prSet presAssocID="{D057B0CE-3C6E-4257-A826-64354A437FE6}" presName="text3" presStyleLbl="revTx" presStyleIdx="2" presStyleCnt="3" custScaleX="188283" custLinFactNeighborX="-34809" custLinFactNeighborY="-31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02261B-674F-4FAD-8D00-5C02164C437D}" type="pres">
      <dgm:prSet presAssocID="{D057B0CE-3C6E-4257-A826-64354A437FE6}" presName="line3" presStyleLbl="callout" presStyleIdx="4" presStyleCnt="6"/>
      <dgm:spPr/>
    </dgm:pt>
    <dgm:pt modelId="{B8F4A7B6-D0AC-404B-9DAB-DFE58FADF464}" type="pres">
      <dgm:prSet presAssocID="{D057B0CE-3C6E-4257-A826-64354A437FE6}" presName="d3" presStyleLbl="callout" presStyleIdx="5" presStyleCnt="6" custLinFactNeighborX="-5667" custLinFactNeighborY="-2772"/>
      <dgm:spPr/>
    </dgm:pt>
  </dgm:ptLst>
  <dgm:cxnLst>
    <dgm:cxn modelId="{B173921C-0B06-42A3-A26C-E5167F626D3E}" type="presOf" srcId="{D057B0CE-3C6E-4257-A826-64354A437FE6}" destId="{7B095853-9FE2-4FE6-BB6B-DC1D69A41925}" srcOrd="0" destOrd="0" presId="urn:microsoft.com/office/officeart/2005/8/layout/target1"/>
    <dgm:cxn modelId="{BD399DC3-308A-4FB3-BD17-D881486C7AE8}" srcId="{2A66546E-E7BC-4295-BD99-93527F584A97}" destId="{D057B0CE-3C6E-4257-A826-64354A437FE6}" srcOrd="2" destOrd="0" parTransId="{CAC333E9-6837-4B10-98A5-05C2C4888AA1}" sibTransId="{2EC24C88-A0D2-45DF-90C2-B50846E80649}"/>
    <dgm:cxn modelId="{709881DC-8BBB-41EF-88CB-120E55ECD565}" srcId="{2A66546E-E7BC-4295-BD99-93527F584A97}" destId="{56738AA8-9A05-4B08-81CB-F33FDAEEE271}" srcOrd="1" destOrd="0" parTransId="{F6636268-1548-4559-B71A-1549887AC405}" sibTransId="{60F2CF2D-1B4E-4FED-BF19-F008CC5CE7E7}"/>
    <dgm:cxn modelId="{804F0524-5461-4CB9-875D-D140972F8838}" srcId="{2A66546E-E7BC-4295-BD99-93527F584A97}" destId="{FCB55DC1-90D4-49F4-8D6C-9E756F2A7897}" srcOrd="0" destOrd="0" parTransId="{9A60EF65-BF3D-4836-BB4A-B8B75CAC1D15}" sibTransId="{E2A90905-C883-452B-B63B-3E5920D61843}"/>
    <dgm:cxn modelId="{7D566379-F003-4B4F-B7A6-AC4880703C6F}" type="presOf" srcId="{FCB55DC1-90D4-49F4-8D6C-9E756F2A7897}" destId="{583E9CF2-63D9-443E-95A6-87C15C6807D7}" srcOrd="0" destOrd="0" presId="urn:microsoft.com/office/officeart/2005/8/layout/target1"/>
    <dgm:cxn modelId="{DB09728F-D465-460D-B7D5-C28CDD03672C}" type="presOf" srcId="{2A66546E-E7BC-4295-BD99-93527F584A97}" destId="{080E741D-3EBD-4154-8D5F-AE6ECD728A4A}" srcOrd="0" destOrd="0" presId="urn:microsoft.com/office/officeart/2005/8/layout/target1"/>
    <dgm:cxn modelId="{840518B5-6A9A-4B29-8491-D20979418419}" type="presOf" srcId="{56738AA8-9A05-4B08-81CB-F33FDAEEE271}" destId="{39A1D76B-577D-4E0B-BF20-1388A536B8D2}" srcOrd="0" destOrd="0" presId="urn:microsoft.com/office/officeart/2005/8/layout/target1"/>
    <dgm:cxn modelId="{1CD01D37-364B-49F8-9EB2-0F67B2D36FC4}" type="presParOf" srcId="{080E741D-3EBD-4154-8D5F-AE6ECD728A4A}" destId="{8D63C879-6104-4E8A-80B7-4F14DE4DE9F6}" srcOrd="0" destOrd="0" presId="urn:microsoft.com/office/officeart/2005/8/layout/target1"/>
    <dgm:cxn modelId="{84436117-BFAC-4781-8ED8-E1AD739E79BA}" type="presParOf" srcId="{080E741D-3EBD-4154-8D5F-AE6ECD728A4A}" destId="{583E9CF2-63D9-443E-95A6-87C15C6807D7}" srcOrd="1" destOrd="0" presId="urn:microsoft.com/office/officeart/2005/8/layout/target1"/>
    <dgm:cxn modelId="{4B6935BB-8292-44F1-BC46-4E7F12F55319}" type="presParOf" srcId="{080E741D-3EBD-4154-8D5F-AE6ECD728A4A}" destId="{3B3334E2-083B-4D3E-A6FC-D505CDEB8545}" srcOrd="2" destOrd="0" presId="urn:microsoft.com/office/officeart/2005/8/layout/target1"/>
    <dgm:cxn modelId="{7A0E37E4-6C88-4266-9968-C935892073B2}" type="presParOf" srcId="{080E741D-3EBD-4154-8D5F-AE6ECD728A4A}" destId="{A1C4672F-A0B1-40BA-A8FE-3D89C096C814}" srcOrd="3" destOrd="0" presId="urn:microsoft.com/office/officeart/2005/8/layout/target1"/>
    <dgm:cxn modelId="{7C2161BE-9D8E-4786-828B-0EDF0E162B66}" type="presParOf" srcId="{080E741D-3EBD-4154-8D5F-AE6ECD728A4A}" destId="{8F28AAA5-94E8-41C6-A281-FD95C2D21455}" srcOrd="4" destOrd="0" presId="urn:microsoft.com/office/officeart/2005/8/layout/target1"/>
    <dgm:cxn modelId="{21CFCD11-8977-42BE-A500-79829CFDEC6A}" type="presParOf" srcId="{080E741D-3EBD-4154-8D5F-AE6ECD728A4A}" destId="{39A1D76B-577D-4E0B-BF20-1388A536B8D2}" srcOrd="5" destOrd="0" presId="urn:microsoft.com/office/officeart/2005/8/layout/target1"/>
    <dgm:cxn modelId="{E0EF3C98-8260-44DD-9C22-3DB94BBC698A}" type="presParOf" srcId="{080E741D-3EBD-4154-8D5F-AE6ECD728A4A}" destId="{77320F9B-568B-46B8-B0C4-3F150E6F3017}" srcOrd="6" destOrd="0" presId="urn:microsoft.com/office/officeart/2005/8/layout/target1"/>
    <dgm:cxn modelId="{C14A69DD-95A7-435E-8CAD-80CCB94B70AC}" type="presParOf" srcId="{080E741D-3EBD-4154-8D5F-AE6ECD728A4A}" destId="{DA981BA4-5745-46B4-B493-0E02911A4C10}" srcOrd="7" destOrd="0" presId="urn:microsoft.com/office/officeart/2005/8/layout/target1"/>
    <dgm:cxn modelId="{BBDCE6AB-0779-4C7B-AA3A-C12E64B9AE85}" type="presParOf" srcId="{080E741D-3EBD-4154-8D5F-AE6ECD728A4A}" destId="{1679ACB2-66A7-4091-9591-83FA07FAAE9B}" srcOrd="8" destOrd="0" presId="urn:microsoft.com/office/officeart/2005/8/layout/target1"/>
    <dgm:cxn modelId="{6E26BF89-43EF-43C5-8CE7-D2F3F2BF9914}" type="presParOf" srcId="{080E741D-3EBD-4154-8D5F-AE6ECD728A4A}" destId="{7B095853-9FE2-4FE6-BB6B-DC1D69A41925}" srcOrd="9" destOrd="0" presId="urn:microsoft.com/office/officeart/2005/8/layout/target1"/>
    <dgm:cxn modelId="{D500623C-9A70-454A-9062-90E9E759CF8C}" type="presParOf" srcId="{080E741D-3EBD-4154-8D5F-AE6ECD728A4A}" destId="{6F02261B-674F-4FAD-8D00-5C02164C437D}" srcOrd="10" destOrd="0" presId="urn:microsoft.com/office/officeart/2005/8/layout/target1"/>
    <dgm:cxn modelId="{8F8E0FFD-CDCA-40CB-BB33-2342B3D9047C}" type="presParOf" srcId="{080E741D-3EBD-4154-8D5F-AE6ECD728A4A}" destId="{B8F4A7B6-D0AC-404B-9DAB-DFE58FADF464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66546E-E7BC-4295-BD99-93527F584A97}" type="doc">
      <dgm:prSet loTypeId="urn:microsoft.com/office/officeart/2005/8/layout/target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CB55DC1-90D4-49F4-8D6C-9E756F2A7897}">
      <dgm:prSet phldrT="[Texte]" custT="1"/>
      <dgm:spPr/>
      <dgm:t>
        <a:bodyPr/>
        <a:lstStyle/>
        <a:p>
          <a:pPr algn="ctr"/>
          <a:r>
            <a:rPr lang="fr-FR" sz="1600" b="1" dirty="0" err="1" smtClean="0">
              <a:solidFill>
                <a:srgbClr val="002060"/>
              </a:solidFill>
            </a:rPr>
            <a:t>Angular</a:t>
          </a:r>
          <a:endParaRPr lang="fr-FR" sz="1200" b="1" dirty="0">
            <a:solidFill>
              <a:srgbClr val="002060"/>
            </a:solidFill>
          </a:endParaRPr>
        </a:p>
      </dgm:t>
    </dgm:pt>
    <dgm:pt modelId="{9A60EF65-BF3D-4836-BB4A-B8B75CAC1D15}" type="parTrans" cxnId="{804F0524-5461-4CB9-875D-D140972F8838}">
      <dgm:prSet/>
      <dgm:spPr/>
      <dgm:t>
        <a:bodyPr/>
        <a:lstStyle/>
        <a:p>
          <a:endParaRPr lang="fr-FR">
            <a:solidFill>
              <a:srgbClr val="002060"/>
            </a:solidFill>
          </a:endParaRPr>
        </a:p>
      </dgm:t>
    </dgm:pt>
    <dgm:pt modelId="{E2A90905-C883-452B-B63B-3E5920D61843}" type="sibTrans" cxnId="{804F0524-5461-4CB9-875D-D140972F8838}">
      <dgm:prSet/>
      <dgm:spPr/>
      <dgm:t>
        <a:bodyPr/>
        <a:lstStyle/>
        <a:p>
          <a:endParaRPr lang="fr-FR">
            <a:solidFill>
              <a:srgbClr val="002060"/>
            </a:solidFill>
          </a:endParaRPr>
        </a:p>
      </dgm:t>
    </dgm:pt>
    <dgm:pt modelId="{56738AA8-9A05-4B08-81CB-F33FDAEEE271}">
      <dgm:prSet phldrT="[Texte]" custT="1"/>
      <dgm:spPr/>
      <dgm:t>
        <a:bodyPr/>
        <a:lstStyle/>
        <a:p>
          <a:pPr algn="ctr"/>
          <a:r>
            <a:rPr lang="fr-FR" sz="1600" b="1" dirty="0" err="1" smtClean="0">
              <a:solidFill>
                <a:srgbClr val="002060"/>
              </a:solidFill>
            </a:rPr>
            <a:t>React</a:t>
          </a:r>
          <a:endParaRPr lang="fr-FR" sz="1200" b="1" dirty="0">
            <a:solidFill>
              <a:srgbClr val="002060"/>
            </a:solidFill>
          </a:endParaRPr>
        </a:p>
      </dgm:t>
    </dgm:pt>
    <dgm:pt modelId="{F6636268-1548-4559-B71A-1549887AC405}" type="parTrans" cxnId="{709881DC-8BBB-41EF-88CB-120E55ECD565}">
      <dgm:prSet/>
      <dgm:spPr/>
      <dgm:t>
        <a:bodyPr/>
        <a:lstStyle/>
        <a:p>
          <a:endParaRPr lang="fr-FR">
            <a:solidFill>
              <a:srgbClr val="002060"/>
            </a:solidFill>
          </a:endParaRPr>
        </a:p>
      </dgm:t>
    </dgm:pt>
    <dgm:pt modelId="{60F2CF2D-1B4E-4FED-BF19-F008CC5CE7E7}" type="sibTrans" cxnId="{709881DC-8BBB-41EF-88CB-120E55ECD565}">
      <dgm:prSet/>
      <dgm:spPr/>
      <dgm:t>
        <a:bodyPr/>
        <a:lstStyle/>
        <a:p>
          <a:endParaRPr lang="fr-FR">
            <a:solidFill>
              <a:srgbClr val="002060"/>
            </a:solidFill>
          </a:endParaRPr>
        </a:p>
      </dgm:t>
    </dgm:pt>
    <dgm:pt modelId="{D057B0CE-3C6E-4257-A826-64354A437FE6}">
      <dgm:prSet phldrT="[Texte]" custT="1"/>
      <dgm:spPr/>
      <dgm:t>
        <a:bodyPr/>
        <a:lstStyle/>
        <a:p>
          <a:r>
            <a:rPr lang="fr-FR" sz="1600" b="1" dirty="0" err="1" smtClean="0">
              <a:solidFill>
                <a:srgbClr val="002060"/>
              </a:solidFill>
            </a:rPr>
            <a:t>Node</a:t>
          </a:r>
          <a:endParaRPr lang="fr-FR" sz="1200" b="1" dirty="0">
            <a:solidFill>
              <a:srgbClr val="002060"/>
            </a:solidFill>
          </a:endParaRPr>
        </a:p>
      </dgm:t>
    </dgm:pt>
    <dgm:pt modelId="{2EC24C88-A0D2-45DF-90C2-B50846E80649}" type="sibTrans" cxnId="{BD399DC3-308A-4FB3-BD17-D881486C7AE8}">
      <dgm:prSet/>
      <dgm:spPr/>
      <dgm:t>
        <a:bodyPr/>
        <a:lstStyle/>
        <a:p>
          <a:endParaRPr lang="fr-FR">
            <a:solidFill>
              <a:srgbClr val="002060"/>
            </a:solidFill>
          </a:endParaRPr>
        </a:p>
      </dgm:t>
    </dgm:pt>
    <dgm:pt modelId="{CAC333E9-6837-4B10-98A5-05C2C4888AA1}" type="parTrans" cxnId="{BD399DC3-308A-4FB3-BD17-D881486C7AE8}">
      <dgm:prSet/>
      <dgm:spPr/>
      <dgm:t>
        <a:bodyPr/>
        <a:lstStyle/>
        <a:p>
          <a:endParaRPr lang="fr-FR">
            <a:solidFill>
              <a:srgbClr val="002060"/>
            </a:solidFill>
          </a:endParaRPr>
        </a:p>
      </dgm:t>
    </dgm:pt>
    <dgm:pt modelId="{080E741D-3EBD-4154-8D5F-AE6ECD728A4A}" type="pres">
      <dgm:prSet presAssocID="{2A66546E-E7BC-4295-BD99-93527F584A97}" presName="composite" presStyleCnt="0">
        <dgm:presLayoutVars>
          <dgm:chMax val="5"/>
          <dgm:dir val="rev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D63C879-6104-4E8A-80B7-4F14DE4DE9F6}" type="pres">
      <dgm:prSet presAssocID="{FCB55DC1-90D4-49F4-8D6C-9E756F2A7897}" presName="circle1" presStyleLbl="lnNode1" presStyleIdx="0" presStyleCnt="3" custScaleX="304533" custScaleY="308415"/>
      <dgm:spPr/>
      <dgm:t>
        <a:bodyPr/>
        <a:lstStyle/>
        <a:p>
          <a:endParaRPr lang="fr-FR"/>
        </a:p>
      </dgm:t>
    </dgm:pt>
    <dgm:pt modelId="{583E9CF2-63D9-443E-95A6-87C15C6807D7}" type="pres">
      <dgm:prSet presAssocID="{FCB55DC1-90D4-49F4-8D6C-9E756F2A7897}" presName="text1" presStyleLbl="revTx" presStyleIdx="0" presStyleCnt="3" custScaleX="180120" custLinFactNeighborX="-35787" custLinFactNeighborY="-196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3334E2-083B-4D3E-A6FC-D505CDEB8545}" type="pres">
      <dgm:prSet presAssocID="{FCB55DC1-90D4-49F4-8D6C-9E756F2A7897}" presName="line1" presStyleLbl="callout" presStyleIdx="0" presStyleCnt="6" custLinFactNeighborX="-11538" custLinFactNeighborY="-26842"/>
      <dgm:spPr/>
    </dgm:pt>
    <dgm:pt modelId="{A1C4672F-A0B1-40BA-A8FE-3D89C096C814}" type="pres">
      <dgm:prSet presAssocID="{FCB55DC1-90D4-49F4-8D6C-9E756F2A7897}" presName="d1" presStyleLbl="callout" presStyleIdx="1" presStyleCnt="6" custLinFactNeighborX="-2665" custLinFactNeighborY="-1545"/>
      <dgm:spPr/>
    </dgm:pt>
    <dgm:pt modelId="{8F28AAA5-94E8-41C6-A281-FD95C2D21455}" type="pres">
      <dgm:prSet presAssocID="{56738AA8-9A05-4B08-81CB-F33FDAEEE271}" presName="circle2" presStyleLbl="lnNode1" presStyleIdx="1" presStyleCnt="3"/>
      <dgm:spPr/>
    </dgm:pt>
    <dgm:pt modelId="{39A1D76B-577D-4E0B-BF20-1388A536B8D2}" type="pres">
      <dgm:prSet presAssocID="{56738AA8-9A05-4B08-81CB-F33FDAEEE271}" presName="text2" presStyleLbl="revTx" presStyleIdx="1" presStyleCnt="3" custScaleX="197210" custLinFactNeighborX="-50212" custLinFactNeighborY="-155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320F9B-568B-46B8-B0C4-3F150E6F3017}" type="pres">
      <dgm:prSet presAssocID="{56738AA8-9A05-4B08-81CB-F33FDAEEE271}" presName="line2" presStyleLbl="callout" presStyleIdx="2" presStyleCnt="6" custLinFactNeighborX="-11538" custLinFactNeighborY="-26842"/>
      <dgm:spPr/>
    </dgm:pt>
    <dgm:pt modelId="{DA981BA4-5745-46B4-B493-0E02911A4C10}" type="pres">
      <dgm:prSet presAssocID="{56738AA8-9A05-4B08-81CB-F33FDAEEE271}" presName="d2" presStyleLbl="callout" presStyleIdx="3" presStyleCnt="6" custLinFactNeighborX="-3625" custLinFactNeighborY="-1981"/>
      <dgm:spPr/>
    </dgm:pt>
    <dgm:pt modelId="{1679ACB2-66A7-4091-9591-83FA07FAAE9B}" type="pres">
      <dgm:prSet presAssocID="{D057B0CE-3C6E-4257-A826-64354A437FE6}" presName="circle3" presStyleLbl="lnNode1" presStyleIdx="2" presStyleCnt="3"/>
      <dgm:spPr/>
    </dgm:pt>
    <dgm:pt modelId="{7B095853-9FE2-4FE6-BB6B-DC1D69A41925}" type="pres">
      <dgm:prSet presAssocID="{D057B0CE-3C6E-4257-A826-64354A437FE6}" presName="text3" presStyleLbl="revTx" presStyleIdx="2" presStyleCnt="3" custScaleX="159106" custLinFactNeighborX="-34809" custLinFactNeighborY="-31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02261B-674F-4FAD-8D00-5C02164C437D}" type="pres">
      <dgm:prSet presAssocID="{D057B0CE-3C6E-4257-A826-64354A437FE6}" presName="line3" presStyleLbl="callout" presStyleIdx="4" presStyleCnt="6"/>
      <dgm:spPr/>
    </dgm:pt>
    <dgm:pt modelId="{B8F4A7B6-D0AC-404B-9DAB-DFE58FADF464}" type="pres">
      <dgm:prSet presAssocID="{D057B0CE-3C6E-4257-A826-64354A437FE6}" presName="d3" presStyleLbl="callout" presStyleIdx="5" presStyleCnt="6" custLinFactNeighborX="-5667" custLinFactNeighborY="-2772"/>
      <dgm:spPr/>
    </dgm:pt>
  </dgm:ptLst>
  <dgm:cxnLst>
    <dgm:cxn modelId="{BD399DC3-308A-4FB3-BD17-D881486C7AE8}" srcId="{2A66546E-E7BC-4295-BD99-93527F584A97}" destId="{D057B0CE-3C6E-4257-A826-64354A437FE6}" srcOrd="2" destOrd="0" parTransId="{CAC333E9-6837-4B10-98A5-05C2C4888AA1}" sibTransId="{2EC24C88-A0D2-45DF-90C2-B50846E80649}"/>
    <dgm:cxn modelId="{78E3A180-7503-49D4-A064-3D8B2B049CAC}" type="presOf" srcId="{56738AA8-9A05-4B08-81CB-F33FDAEEE271}" destId="{39A1D76B-577D-4E0B-BF20-1388A536B8D2}" srcOrd="0" destOrd="0" presId="urn:microsoft.com/office/officeart/2005/8/layout/target1"/>
    <dgm:cxn modelId="{709881DC-8BBB-41EF-88CB-120E55ECD565}" srcId="{2A66546E-E7BC-4295-BD99-93527F584A97}" destId="{56738AA8-9A05-4B08-81CB-F33FDAEEE271}" srcOrd="1" destOrd="0" parTransId="{F6636268-1548-4559-B71A-1549887AC405}" sibTransId="{60F2CF2D-1B4E-4FED-BF19-F008CC5CE7E7}"/>
    <dgm:cxn modelId="{69D78B87-B65C-4CB7-A4C7-DB68E9E7425B}" type="presOf" srcId="{D057B0CE-3C6E-4257-A826-64354A437FE6}" destId="{7B095853-9FE2-4FE6-BB6B-DC1D69A41925}" srcOrd="0" destOrd="0" presId="urn:microsoft.com/office/officeart/2005/8/layout/target1"/>
    <dgm:cxn modelId="{804F0524-5461-4CB9-875D-D140972F8838}" srcId="{2A66546E-E7BC-4295-BD99-93527F584A97}" destId="{FCB55DC1-90D4-49F4-8D6C-9E756F2A7897}" srcOrd="0" destOrd="0" parTransId="{9A60EF65-BF3D-4836-BB4A-B8B75CAC1D15}" sibTransId="{E2A90905-C883-452B-B63B-3E5920D61843}"/>
    <dgm:cxn modelId="{10BE64DB-E3B4-41DD-B003-11129D5FEA9D}" type="presOf" srcId="{FCB55DC1-90D4-49F4-8D6C-9E756F2A7897}" destId="{583E9CF2-63D9-443E-95A6-87C15C6807D7}" srcOrd="0" destOrd="0" presId="urn:microsoft.com/office/officeart/2005/8/layout/target1"/>
    <dgm:cxn modelId="{3FCB6B81-24D4-4037-94D5-3AC292FD7BF1}" type="presOf" srcId="{2A66546E-E7BC-4295-BD99-93527F584A97}" destId="{080E741D-3EBD-4154-8D5F-AE6ECD728A4A}" srcOrd="0" destOrd="0" presId="urn:microsoft.com/office/officeart/2005/8/layout/target1"/>
    <dgm:cxn modelId="{8DF6BFCD-B8FE-48FA-9B73-39EAE2DC04FC}" type="presParOf" srcId="{080E741D-3EBD-4154-8D5F-AE6ECD728A4A}" destId="{8D63C879-6104-4E8A-80B7-4F14DE4DE9F6}" srcOrd="0" destOrd="0" presId="urn:microsoft.com/office/officeart/2005/8/layout/target1"/>
    <dgm:cxn modelId="{98F39CAF-DA75-44F8-956D-8C93926B80E9}" type="presParOf" srcId="{080E741D-3EBD-4154-8D5F-AE6ECD728A4A}" destId="{583E9CF2-63D9-443E-95A6-87C15C6807D7}" srcOrd="1" destOrd="0" presId="urn:microsoft.com/office/officeart/2005/8/layout/target1"/>
    <dgm:cxn modelId="{6620E25A-3FD0-483E-BD84-7B91A3FA47ED}" type="presParOf" srcId="{080E741D-3EBD-4154-8D5F-AE6ECD728A4A}" destId="{3B3334E2-083B-4D3E-A6FC-D505CDEB8545}" srcOrd="2" destOrd="0" presId="urn:microsoft.com/office/officeart/2005/8/layout/target1"/>
    <dgm:cxn modelId="{73CAEA29-D246-477E-9AE1-EC7B3712FC2E}" type="presParOf" srcId="{080E741D-3EBD-4154-8D5F-AE6ECD728A4A}" destId="{A1C4672F-A0B1-40BA-A8FE-3D89C096C814}" srcOrd="3" destOrd="0" presId="urn:microsoft.com/office/officeart/2005/8/layout/target1"/>
    <dgm:cxn modelId="{F02C86C4-BFA1-402A-89ED-D1E1B83B4294}" type="presParOf" srcId="{080E741D-3EBD-4154-8D5F-AE6ECD728A4A}" destId="{8F28AAA5-94E8-41C6-A281-FD95C2D21455}" srcOrd="4" destOrd="0" presId="urn:microsoft.com/office/officeart/2005/8/layout/target1"/>
    <dgm:cxn modelId="{E5BB0879-7973-407D-9B55-EC88E2923C56}" type="presParOf" srcId="{080E741D-3EBD-4154-8D5F-AE6ECD728A4A}" destId="{39A1D76B-577D-4E0B-BF20-1388A536B8D2}" srcOrd="5" destOrd="0" presId="urn:microsoft.com/office/officeart/2005/8/layout/target1"/>
    <dgm:cxn modelId="{3DCE0DC0-E35C-4662-8B77-5954ACD62BDD}" type="presParOf" srcId="{080E741D-3EBD-4154-8D5F-AE6ECD728A4A}" destId="{77320F9B-568B-46B8-B0C4-3F150E6F3017}" srcOrd="6" destOrd="0" presId="urn:microsoft.com/office/officeart/2005/8/layout/target1"/>
    <dgm:cxn modelId="{47017043-9B6B-4712-843A-A68C088880C7}" type="presParOf" srcId="{080E741D-3EBD-4154-8D5F-AE6ECD728A4A}" destId="{DA981BA4-5745-46B4-B493-0E02911A4C10}" srcOrd="7" destOrd="0" presId="urn:microsoft.com/office/officeart/2005/8/layout/target1"/>
    <dgm:cxn modelId="{CC7A6C48-4F4D-41CC-81CA-3D1DF3F4D5BF}" type="presParOf" srcId="{080E741D-3EBD-4154-8D5F-AE6ECD728A4A}" destId="{1679ACB2-66A7-4091-9591-83FA07FAAE9B}" srcOrd="8" destOrd="0" presId="urn:microsoft.com/office/officeart/2005/8/layout/target1"/>
    <dgm:cxn modelId="{B525929D-5CEB-491C-96C3-64AB86F075D7}" type="presParOf" srcId="{080E741D-3EBD-4154-8D5F-AE6ECD728A4A}" destId="{7B095853-9FE2-4FE6-BB6B-DC1D69A41925}" srcOrd="9" destOrd="0" presId="urn:microsoft.com/office/officeart/2005/8/layout/target1"/>
    <dgm:cxn modelId="{76273557-0523-4C41-8ECA-B4809698031A}" type="presParOf" srcId="{080E741D-3EBD-4154-8D5F-AE6ECD728A4A}" destId="{6F02261B-674F-4FAD-8D00-5C02164C437D}" srcOrd="10" destOrd="0" presId="urn:microsoft.com/office/officeart/2005/8/layout/target1"/>
    <dgm:cxn modelId="{9E94F43D-CBEF-469B-B207-8CA1FEB92BFC}" type="presParOf" srcId="{080E741D-3EBD-4154-8D5F-AE6ECD728A4A}" destId="{B8F4A7B6-D0AC-404B-9DAB-DFE58FADF464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xmlns="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66546E-E7BC-4295-BD99-93527F584A97}" type="doc">
      <dgm:prSet loTypeId="urn:microsoft.com/office/officeart/2005/8/layout/target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CB55DC1-90D4-49F4-8D6C-9E756F2A7897}">
      <dgm:prSet phldrT="[Texte]" custT="1"/>
      <dgm:spPr/>
      <dgm:t>
        <a:bodyPr/>
        <a:lstStyle/>
        <a:p>
          <a:pPr algn="ctr"/>
          <a:r>
            <a:rPr lang="fr-FR" sz="1600" b="1" dirty="0" err="1" smtClean="0">
              <a:solidFill>
                <a:srgbClr val="002060"/>
              </a:solidFill>
            </a:rPr>
            <a:t>MongoDB</a:t>
          </a:r>
          <a:endParaRPr lang="fr-FR" sz="1200" b="1" dirty="0">
            <a:solidFill>
              <a:srgbClr val="002060"/>
            </a:solidFill>
          </a:endParaRPr>
        </a:p>
      </dgm:t>
    </dgm:pt>
    <dgm:pt modelId="{9A60EF65-BF3D-4836-BB4A-B8B75CAC1D15}" type="parTrans" cxnId="{804F0524-5461-4CB9-875D-D140972F8838}">
      <dgm:prSet/>
      <dgm:spPr/>
      <dgm:t>
        <a:bodyPr/>
        <a:lstStyle/>
        <a:p>
          <a:endParaRPr lang="fr-FR"/>
        </a:p>
      </dgm:t>
    </dgm:pt>
    <dgm:pt modelId="{E2A90905-C883-452B-B63B-3E5920D61843}" type="sibTrans" cxnId="{804F0524-5461-4CB9-875D-D140972F8838}">
      <dgm:prSet/>
      <dgm:spPr/>
      <dgm:t>
        <a:bodyPr/>
        <a:lstStyle/>
        <a:p>
          <a:endParaRPr lang="fr-FR"/>
        </a:p>
      </dgm:t>
    </dgm:pt>
    <dgm:pt modelId="{56738AA8-9A05-4B08-81CB-F33FDAEEE271}">
      <dgm:prSet phldrT="[Texte]" custT="1"/>
      <dgm:spPr/>
      <dgm:t>
        <a:bodyPr/>
        <a:lstStyle/>
        <a:p>
          <a:pPr algn="ctr"/>
          <a:r>
            <a:rPr lang="fr-FR" sz="1600" b="1" dirty="0" smtClean="0">
              <a:solidFill>
                <a:srgbClr val="002060"/>
              </a:solidFill>
            </a:rPr>
            <a:t>SQL</a:t>
          </a:r>
          <a:endParaRPr lang="fr-FR" sz="1200" b="1" dirty="0">
            <a:solidFill>
              <a:srgbClr val="002060"/>
            </a:solidFill>
          </a:endParaRPr>
        </a:p>
      </dgm:t>
    </dgm:pt>
    <dgm:pt modelId="{F6636268-1548-4559-B71A-1549887AC405}" type="parTrans" cxnId="{709881DC-8BBB-41EF-88CB-120E55ECD565}">
      <dgm:prSet/>
      <dgm:spPr/>
      <dgm:t>
        <a:bodyPr/>
        <a:lstStyle/>
        <a:p>
          <a:endParaRPr lang="fr-FR"/>
        </a:p>
      </dgm:t>
    </dgm:pt>
    <dgm:pt modelId="{60F2CF2D-1B4E-4FED-BF19-F008CC5CE7E7}" type="sibTrans" cxnId="{709881DC-8BBB-41EF-88CB-120E55ECD565}">
      <dgm:prSet/>
      <dgm:spPr/>
      <dgm:t>
        <a:bodyPr/>
        <a:lstStyle/>
        <a:p>
          <a:endParaRPr lang="fr-FR"/>
        </a:p>
      </dgm:t>
    </dgm:pt>
    <dgm:pt modelId="{D057B0CE-3C6E-4257-A826-64354A437FE6}">
      <dgm:prSet phldrT="[Texte]" custT="1"/>
      <dgm:spPr/>
      <dgm:t>
        <a:bodyPr/>
        <a:lstStyle/>
        <a:p>
          <a:r>
            <a:rPr lang="fr-FR" sz="1200" b="1" dirty="0" smtClean="0"/>
            <a:t> </a:t>
          </a:r>
          <a:r>
            <a:rPr lang="fr-FR" sz="1600" b="1" dirty="0" err="1" smtClean="0">
              <a:solidFill>
                <a:srgbClr val="002060"/>
              </a:solidFill>
            </a:rPr>
            <a:t>NoSQL</a:t>
          </a:r>
          <a:endParaRPr lang="fr-FR" sz="1200" b="1" dirty="0">
            <a:solidFill>
              <a:srgbClr val="002060"/>
            </a:solidFill>
          </a:endParaRPr>
        </a:p>
      </dgm:t>
    </dgm:pt>
    <dgm:pt modelId="{CAC333E9-6837-4B10-98A5-05C2C4888AA1}" type="parTrans" cxnId="{BD399DC3-308A-4FB3-BD17-D881486C7AE8}">
      <dgm:prSet/>
      <dgm:spPr/>
      <dgm:t>
        <a:bodyPr/>
        <a:lstStyle/>
        <a:p>
          <a:endParaRPr lang="fr-FR"/>
        </a:p>
      </dgm:t>
    </dgm:pt>
    <dgm:pt modelId="{2EC24C88-A0D2-45DF-90C2-B50846E80649}" type="sibTrans" cxnId="{BD399DC3-308A-4FB3-BD17-D881486C7AE8}">
      <dgm:prSet/>
      <dgm:spPr/>
      <dgm:t>
        <a:bodyPr/>
        <a:lstStyle/>
        <a:p>
          <a:endParaRPr lang="fr-FR"/>
        </a:p>
      </dgm:t>
    </dgm:pt>
    <dgm:pt modelId="{080E741D-3EBD-4154-8D5F-AE6ECD728A4A}" type="pres">
      <dgm:prSet presAssocID="{2A66546E-E7BC-4295-BD99-93527F584A97}" presName="composite" presStyleCnt="0">
        <dgm:presLayoutVars>
          <dgm:chMax val="5"/>
          <dgm:dir val="rev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D63C879-6104-4E8A-80B7-4F14DE4DE9F6}" type="pres">
      <dgm:prSet presAssocID="{FCB55DC1-90D4-49F4-8D6C-9E756F2A7897}" presName="circle1" presStyleLbl="lnNode1" presStyleIdx="0" presStyleCnt="3" custScaleX="304533" custScaleY="308415"/>
      <dgm:spPr/>
      <dgm:t>
        <a:bodyPr/>
        <a:lstStyle/>
        <a:p>
          <a:endParaRPr lang="fr-FR"/>
        </a:p>
      </dgm:t>
    </dgm:pt>
    <dgm:pt modelId="{583E9CF2-63D9-443E-95A6-87C15C6807D7}" type="pres">
      <dgm:prSet presAssocID="{FCB55DC1-90D4-49F4-8D6C-9E756F2A7897}" presName="text1" presStyleLbl="revTx" presStyleIdx="0" presStyleCnt="3" custScaleX="151086" custScaleY="79104" custLinFactNeighborX="9290" custLinFactNeighborY="-398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3334E2-083B-4D3E-A6FC-D505CDEB8545}" type="pres">
      <dgm:prSet presAssocID="{FCB55DC1-90D4-49F4-8D6C-9E756F2A7897}" presName="line1" presStyleLbl="callout" presStyleIdx="0" presStyleCnt="6" custLinFactY="-325079" custLinFactNeighborX="32504" custLinFactNeighborY="-400000"/>
      <dgm:spPr/>
    </dgm:pt>
    <dgm:pt modelId="{A1C4672F-A0B1-40BA-A8FE-3D89C096C814}" type="pres">
      <dgm:prSet presAssocID="{FCB55DC1-90D4-49F4-8D6C-9E756F2A7897}" presName="d1" presStyleLbl="callout" presStyleIdx="1" presStyleCnt="6" custLinFactNeighborX="7508" custLinFactNeighborY="-21241"/>
      <dgm:spPr/>
      <dgm:t>
        <a:bodyPr/>
        <a:lstStyle/>
        <a:p>
          <a:endParaRPr lang="fr-FR"/>
        </a:p>
      </dgm:t>
    </dgm:pt>
    <dgm:pt modelId="{8F28AAA5-94E8-41C6-A281-FD95C2D21455}" type="pres">
      <dgm:prSet presAssocID="{56738AA8-9A05-4B08-81CB-F33FDAEEE271}" presName="circle2" presStyleLbl="lnNode1" presStyleIdx="1" presStyleCnt="3"/>
      <dgm:spPr/>
    </dgm:pt>
    <dgm:pt modelId="{39A1D76B-577D-4E0B-BF20-1388A536B8D2}" type="pres">
      <dgm:prSet presAssocID="{56738AA8-9A05-4B08-81CB-F33FDAEEE271}" presName="text2" presStyleLbl="revTx" presStyleIdx="1" presStyleCnt="3" custScaleX="132097" custScaleY="65446" custLinFactNeighborY="-387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320F9B-568B-46B8-B0C4-3F150E6F3017}" type="pres">
      <dgm:prSet presAssocID="{56738AA8-9A05-4B08-81CB-F33FDAEEE271}" presName="line2" presStyleLbl="callout" presStyleIdx="2" presStyleCnt="6" custLinFactY="-300000" custLinFactNeighborX="32504" custLinFactNeighborY="-373579"/>
      <dgm:spPr/>
    </dgm:pt>
    <dgm:pt modelId="{DA981BA4-5745-46B4-B493-0E02911A4C10}" type="pres">
      <dgm:prSet presAssocID="{56738AA8-9A05-4B08-81CB-F33FDAEEE271}" presName="d2" presStyleLbl="callout" presStyleIdx="3" presStyleCnt="6" custLinFactNeighborX="10213" custLinFactNeighborY="-27257"/>
      <dgm:spPr/>
    </dgm:pt>
    <dgm:pt modelId="{1679ACB2-66A7-4091-9591-83FA07FAAE9B}" type="pres">
      <dgm:prSet presAssocID="{D057B0CE-3C6E-4257-A826-64354A437FE6}" presName="circle3" presStyleLbl="lnNode1" presStyleIdx="2" presStyleCnt="3"/>
      <dgm:spPr/>
    </dgm:pt>
    <dgm:pt modelId="{7B095853-9FE2-4FE6-BB6B-DC1D69A41925}" type="pres">
      <dgm:prSet presAssocID="{D057B0CE-3C6E-4257-A826-64354A437FE6}" presName="text3" presStyleLbl="revTx" presStyleIdx="2" presStyleCnt="3" custScaleX="116048" custScaleY="80450" custLinFactNeighborX="-9524" custLinFactNeighborY="-586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02261B-674F-4FAD-8D00-5C02164C437D}" type="pres">
      <dgm:prSet presAssocID="{D057B0CE-3C6E-4257-A826-64354A437FE6}" presName="line3" presStyleLbl="callout" presStyleIdx="4" presStyleCnt="6" custLinFactY="-300000" custLinFactNeighborX="44042" custLinFactNeighborY="-398237"/>
      <dgm:spPr/>
    </dgm:pt>
    <dgm:pt modelId="{B8F4A7B6-D0AC-404B-9DAB-DFE58FADF464}" type="pres">
      <dgm:prSet presAssocID="{D057B0CE-3C6E-4257-A826-64354A437FE6}" presName="d3" presStyleLbl="callout" presStyleIdx="5" presStyleCnt="6" custLinFactNeighborX="15965" custLinFactNeighborY="-38150"/>
      <dgm:spPr/>
      <dgm:t>
        <a:bodyPr/>
        <a:lstStyle/>
        <a:p>
          <a:endParaRPr lang="fr-FR"/>
        </a:p>
      </dgm:t>
    </dgm:pt>
  </dgm:ptLst>
  <dgm:cxnLst>
    <dgm:cxn modelId="{BD399DC3-308A-4FB3-BD17-D881486C7AE8}" srcId="{2A66546E-E7BC-4295-BD99-93527F584A97}" destId="{D057B0CE-3C6E-4257-A826-64354A437FE6}" srcOrd="2" destOrd="0" parTransId="{CAC333E9-6837-4B10-98A5-05C2C4888AA1}" sibTransId="{2EC24C88-A0D2-45DF-90C2-B50846E80649}"/>
    <dgm:cxn modelId="{37C12EE9-879E-4C8A-95D7-B6479467B956}" type="presOf" srcId="{D057B0CE-3C6E-4257-A826-64354A437FE6}" destId="{7B095853-9FE2-4FE6-BB6B-DC1D69A41925}" srcOrd="0" destOrd="0" presId="urn:microsoft.com/office/officeart/2005/8/layout/target1"/>
    <dgm:cxn modelId="{B5CFE196-C6C6-40B4-962E-68950A575337}" type="presOf" srcId="{56738AA8-9A05-4B08-81CB-F33FDAEEE271}" destId="{39A1D76B-577D-4E0B-BF20-1388A536B8D2}" srcOrd="0" destOrd="0" presId="urn:microsoft.com/office/officeart/2005/8/layout/target1"/>
    <dgm:cxn modelId="{709881DC-8BBB-41EF-88CB-120E55ECD565}" srcId="{2A66546E-E7BC-4295-BD99-93527F584A97}" destId="{56738AA8-9A05-4B08-81CB-F33FDAEEE271}" srcOrd="1" destOrd="0" parTransId="{F6636268-1548-4559-B71A-1549887AC405}" sibTransId="{60F2CF2D-1B4E-4FED-BF19-F008CC5CE7E7}"/>
    <dgm:cxn modelId="{804F0524-5461-4CB9-875D-D140972F8838}" srcId="{2A66546E-E7BC-4295-BD99-93527F584A97}" destId="{FCB55DC1-90D4-49F4-8D6C-9E756F2A7897}" srcOrd="0" destOrd="0" parTransId="{9A60EF65-BF3D-4836-BB4A-B8B75CAC1D15}" sibTransId="{E2A90905-C883-452B-B63B-3E5920D61843}"/>
    <dgm:cxn modelId="{35FFFD7D-1E1A-4A62-A38F-326B5F3733D0}" type="presOf" srcId="{FCB55DC1-90D4-49F4-8D6C-9E756F2A7897}" destId="{583E9CF2-63D9-443E-95A6-87C15C6807D7}" srcOrd="0" destOrd="0" presId="urn:microsoft.com/office/officeart/2005/8/layout/target1"/>
    <dgm:cxn modelId="{65FC7B91-EFE7-4BB1-B79A-878F7AFA52D3}" type="presOf" srcId="{2A66546E-E7BC-4295-BD99-93527F584A97}" destId="{080E741D-3EBD-4154-8D5F-AE6ECD728A4A}" srcOrd="0" destOrd="0" presId="urn:microsoft.com/office/officeart/2005/8/layout/target1"/>
    <dgm:cxn modelId="{1165142F-AC87-4E52-9BA9-CD0FEF17D99F}" type="presParOf" srcId="{080E741D-3EBD-4154-8D5F-AE6ECD728A4A}" destId="{8D63C879-6104-4E8A-80B7-4F14DE4DE9F6}" srcOrd="0" destOrd="0" presId="urn:microsoft.com/office/officeart/2005/8/layout/target1"/>
    <dgm:cxn modelId="{88A14D3A-7777-4CC3-9A12-2C4AA7EACF1F}" type="presParOf" srcId="{080E741D-3EBD-4154-8D5F-AE6ECD728A4A}" destId="{583E9CF2-63D9-443E-95A6-87C15C6807D7}" srcOrd="1" destOrd="0" presId="urn:microsoft.com/office/officeart/2005/8/layout/target1"/>
    <dgm:cxn modelId="{5ED31BB7-D79F-44D9-876A-AE0A73C3CDB5}" type="presParOf" srcId="{080E741D-3EBD-4154-8D5F-AE6ECD728A4A}" destId="{3B3334E2-083B-4D3E-A6FC-D505CDEB8545}" srcOrd="2" destOrd="0" presId="urn:microsoft.com/office/officeart/2005/8/layout/target1"/>
    <dgm:cxn modelId="{DB128A03-524A-4351-A12B-73F24C224B8A}" type="presParOf" srcId="{080E741D-3EBD-4154-8D5F-AE6ECD728A4A}" destId="{A1C4672F-A0B1-40BA-A8FE-3D89C096C814}" srcOrd="3" destOrd="0" presId="urn:microsoft.com/office/officeart/2005/8/layout/target1"/>
    <dgm:cxn modelId="{55966A20-DC01-4C3E-848E-197624FB21FE}" type="presParOf" srcId="{080E741D-3EBD-4154-8D5F-AE6ECD728A4A}" destId="{8F28AAA5-94E8-41C6-A281-FD95C2D21455}" srcOrd="4" destOrd="0" presId="urn:microsoft.com/office/officeart/2005/8/layout/target1"/>
    <dgm:cxn modelId="{8D67E219-883F-4A9E-95A9-D29F3737B75F}" type="presParOf" srcId="{080E741D-3EBD-4154-8D5F-AE6ECD728A4A}" destId="{39A1D76B-577D-4E0B-BF20-1388A536B8D2}" srcOrd="5" destOrd="0" presId="urn:microsoft.com/office/officeart/2005/8/layout/target1"/>
    <dgm:cxn modelId="{8B667C1B-5CD7-4073-85A7-336F1E8C857D}" type="presParOf" srcId="{080E741D-3EBD-4154-8D5F-AE6ECD728A4A}" destId="{77320F9B-568B-46B8-B0C4-3F150E6F3017}" srcOrd="6" destOrd="0" presId="urn:microsoft.com/office/officeart/2005/8/layout/target1"/>
    <dgm:cxn modelId="{9352D9EE-68D9-4909-A108-B7602933473D}" type="presParOf" srcId="{080E741D-3EBD-4154-8D5F-AE6ECD728A4A}" destId="{DA981BA4-5745-46B4-B493-0E02911A4C10}" srcOrd="7" destOrd="0" presId="urn:microsoft.com/office/officeart/2005/8/layout/target1"/>
    <dgm:cxn modelId="{5EB9FCC5-74BB-4776-80E2-F9891FE5A6E5}" type="presParOf" srcId="{080E741D-3EBD-4154-8D5F-AE6ECD728A4A}" destId="{1679ACB2-66A7-4091-9591-83FA07FAAE9B}" srcOrd="8" destOrd="0" presId="urn:microsoft.com/office/officeart/2005/8/layout/target1"/>
    <dgm:cxn modelId="{802799D9-E127-4307-9A30-127FDAF98B6B}" type="presParOf" srcId="{080E741D-3EBD-4154-8D5F-AE6ECD728A4A}" destId="{7B095853-9FE2-4FE6-BB6B-DC1D69A41925}" srcOrd="9" destOrd="0" presId="urn:microsoft.com/office/officeart/2005/8/layout/target1"/>
    <dgm:cxn modelId="{84B0F01D-3142-4BB1-A7A6-B421B303FC45}" type="presParOf" srcId="{080E741D-3EBD-4154-8D5F-AE6ECD728A4A}" destId="{6F02261B-674F-4FAD-8D00-5C02164C437D}" srcOrd="10" destOrd="0" presId="urn:microsoft.com/office/officeart/2005/8/layout/target1"/>
    <dgm:cxn modelId="{AE473AF5-A51F-4C04-8CFC-DDCFA739FEFF}" type="presParOf" srcId="{080E741D-3EBD-4154-8D5F-AE6ECD728A4A}" destId="{B8F4A7B6-D0AC-404B-9DAB-DFE58FADF464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xmlns="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66546E-E7BC-4295-BD99-93527F584A97}" type="doc">
      <dgm:prSet loTypeId="urn:microsoft.com/office/officeart/2005/8/layout/target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CB55DC1-90D4-49F4-8D6C-9E756F2A7897}">
      <dgm:prSet phldrT="[Texte]" custT="1"/>
      <dgm:spPr/>
      <dgm:t>
        <a:bodyPr/>
        <a:lstStyle/>
        <a:p>
          <a:r>
            <a:rPr lang="fr-FR" sz="1600" b="1" dirty="0" err="1" smtClean="0">
              <a:solidFill>
                <a:srgbClr val="002060"/>
              </a:solidFill>
            </a:rPr>
            <a:t>Bootstarp</a:t>
          </a:r>
          <a:endParaRPr lang="fr-FR" sz="1600" b="1" dirty="0">
            <a:solidFill>
              <a:srgbClr val="002060"/>
            </a:solidFill>
          </a:endParaRPr>
        </a:p>
      </dgm:t>
    </dgm:pt>
    <dgm:pt modelId="{9A60EF65-BF3D-4836-BB4A-B8B75CAC1D15}" type="parTrans" cxnId="{804F0524-5461-4CB9-875D-D140972F8838}">
      <dgm:prSet/>
      <dgm:spPr/>
      <dgm:t>
        <a:bodyPr/>
        <a:lstStyle/>
        <a:p>
          <a:endParaRPr lang="fr-FR">
            <a:solidFill>
              <a:srgbClr val="002060"/>
            </a:solidFill>
          </a:endParaRPr>
        </a:p>
      </dgm:t>
    </dgm:pt>
    <dgm:pt modelId="{E2A90905-C883-452B-B63B-3E5920D61843}" type="sibTrans" cxnId="{804F0524-5461-4CB9-875D-D140972F8838}">
      <dgm:prSet/>
      <dgm:spPr/>
      <dgm:t>
        <a:bodyPr/>
        <a:lstStyle/>
        <a:p>
          <a:endParaRPr lang="fr-FR">
            <a:solidFill>
              <a:srgbClr val="002060"/>
            </a:solidFill>
          </a:endParaRPr>
        </a:p>
      </dgm:t>
    </dgm:pt>
    <dgm:pt modelId="{56738AA8-9A05-4B08-81CB-F33FDAEEE271}">
      <dgm:prSet phldrT="[Texte]" custT="1"/>
      <dgm:spPr/>
      <dgm:t>
        <a:bodyPr/>
        <a:lstStyle/>
        <a:p>
          <a:r>
            <a:rPr lang="fr-FR" sz="1600" b="1" dirty="0" err="1" smtClean="0">
              <a:solidFill>
                <a:srgbClr val="002060"/>
              </a:solidFill>
            </a:rPr>
            <a:t>jQuery</a:t>
          </a:r>
          <a:endParaRPr lang="fr-FR" sz="1600" b="1" dirty="0">
            <a:solidFill>
              <a:srgbClr val="002060"/>
            </a:solidFill>
          </a:endParaRPr>
        </a:p>
      </dgm:t>
    </dgm:pt>
    <dgm:pt modelId="{F6636268-1548-4559-B71A-1549887AC405}" type="parTrans" cxnId="{709881DC-8BBB-41EF-88CB-120E55ECD565}">
      <dgm:prSet/>
      <dgm:spPr/>
      <dgm:t>
        <a:bodyPr/>
        <a:lstStyle/>
        <a:p>
          <a:endParaRPr lang="fr-FR">
            <a:solidFill>
              <a:srgbClr val="002060"/>
            </a:solidFill>
          </a:endParaRPr>
        </a:p>
      </dgm:t>
    </dgm:pt>
    <dgm:pt modelId="{60F2CF2D-1B4E-4FED-BF19-F008CC5CE7E7}" type="sibTrans" cxnId="{709881DC-8BBB-41EF-88CB-120E55ECD565}">
      <dgm:prSet/>
      <dgm:spPr/>
      <dgm:t>
        <a:bodyPr/>
        <a:lstStyle/>
        <a:p>
          <a:endParaRPr lang="fr-FR">
            <a:solidFill>
              <a:srgbClr val="002060"/>
            </a:solidFill>
          </a:endParaRPr>
        </a:p>
      </dgm:t>
    </dgm:pt>
    <dgm:pt modelId="{D057B0CE-3C6E-4257-A826-64354A437FE6}">
      <dgm:prSet phldrT="[Texte]" custT="1"/>
      <dgm:spPr/>
      <dgm:t>
        <a:bodyPr/>
        <a:lstStyle/>
        <a:p>
          <a:r>
            <a:rPr lang="fr-FR" sz="1600" b="1" dirty="0" smtClean="0">
              <a:solidFill>
                <a:srgbClr val="002060"/>
              </a:solidFill>
            </a:rPr>
            <a:t>Vue.js</a:t>
          </a:r>
          <a:endParaRPr lang="fr-FR" sz="1600" b="1" dirty="0">
            <a:solidFill>
              <a:srgbClr val="002060"/>
            </a:solidFill>
          </a:endParaRPr>
        </a:p>
      </dgm:t>
    </dgm:pt>
    <dgm:pt modelId="{CAC333E9-6837-4B10-98A5-05C2C4888AA1}" type="parTrans" cxnId="{BD399DC3-308A-4FB3-BD17-D881486C7AE8}">
      <dgm:prSet/>
      <dgm:spPr/>
      <dgm:t>
        <a:bodyPr/>
        <a:lstStyle/>
        <a:p>
          <a:endParaRPr lang="fr-FR">
            <a:solidFill>
              <a:srgbClr val="002060"/>
            </a:solidFill>
          </a:endParaRPr>
        </a:p>
      </dgm:t>
    </dgm:pt>
    <dgm:pt modelId="{2EC24C88-A0D2-45DF-90C2-B50846E80649}" type="sibTrans" cxnId="{BD399DC3-308A-4FB3-BD17-D881486C7AE8}">
      <dgm:prSet/>
      <dgm:spPr/>
      <dgm:t>
        <a:bodyPr/>
        <a:lstStyle/>
        <a:p>
          <a:endParaRPr lang="fr-FR">
            <a:solidFill>
              <a:srgbClr val="002060"/>
            </a:solidFill>
          </a:endParaRPr>
        </a:p>
      </dgm:t>
    </dgm:pt>
    <dgm:pt modelId="{080E741D-3EBD-4154-8D5F-AE6ECD728A4A}" type="pres">
      <dgm:prSet presAssocID="{2A66546E-E7BC-4295-BD99-93527F584A97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D63C879-6104-4E8A-80B7-4F14DE4DE9F6}" type="pres">
      <dgm:prSet presAssocID="{FCB55DC1-90D4-49F4-8D6C-9E756F2A7897}" presName="circle1" presStyleLbl="lnNode1" presStyleIdx="0" presStyleCnt="3" custScaleX="304533" custScaleY="308415"/>
      <dgm:spPr/>
    </dgm:pt>
    <dgm:pt modelId="{583E9CF2-63D9-443E-95A6-87C15C6807D7}" type="pres">
      <dgm:prSet presAssocID="{FCB55DC1-90D4-49F4-8D6C-9E756F2A7897}" presName="text1" presStyleLbl="revTx" presStyleIdx="0" presStyleCnt="3" custScaleX="180120" custLinFactNeighborX="35787" custLinFactNeighborY="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3334E2-083B-4D3E-A6FC-D505CDEB8545}" type="pres">
      <dgm:prSet presAssocID="{FCB55DC1-90D4-49F4-8D6C-9E756F2A7897}" presName="line1" presStyleLbl="callout" presStyleIdx="0" presStyleCnt="6"/>
      <dgm:spPr/>
    </dgm:pt>
    <dgm:pt modelId="{A1C4672F-A0B1-40BA-A8FE-3D89C096C814}" type="pres">
      <dgm:prSet presAssocID="{FCB55DC1-90D4-49F4-8D6C-9E756F2A7897}" presName="d1" presStyleLbl="callout" presStyleIdx="1" presStyleCnt="6"/>
      <dgm:spPr/>
    </dgm:pt>
    <dgm:pt modelId="{8F28AAA5-94E8-41C6-A281-FD95C2D21455}" type="pres">
      <dgm:prSet presAssocID="{56738AA8-9A05-4B08-81CB-F33FDAEEE271}" presName="circle2" presStyleLbl="lnNode1" presStyleIdx="1" presStyleCnt="3"/>
      <dgm:spPr/>
    </dgm:pt>
    <dgm:pt modelId="{39A1D76B-577D-4E0B-BF20-1388A536B8D2}" type="pres">
      <dgm:prSet presAssocID="{56738AA8-9A05-4B08-81CB-F33FDAEEE271}" presName="text2" presStyleLbl="revTx" presStyleIdx="1" presStyleCnt="3" custScaleX="197210" custLinFactNeighborX="38727" custLinFactNeighborY="-155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320F9B-568B-46B8-B0C4-3F150E6F3017}" type="pres">
      <dgm:prSet presAssocID="{56738AA8-9A05-4B08-81CB-F33FDAEEE271}" presName="line2" presStyleLbl="callout" presStyleIdx="2" presStyleCnt="6"/>
      <dgm:spPr/>
    </dgm:pt>
    <dgm:pt modelId="{DA981BA4-5745-46B4-B493-0E02911A4C10}" type="pres">
      <dgm:prSet presAssocID="{56738AA8-9A05-4B08-81CB-F33FDAEEE271}" presName="d2" presStyleLbl="callout" presStyleIdx="3" presStyleCnt="6"/>
      <dgm:spPr/>
    </dgm:pt>
    <dgm:pt modelId="{1679ACB2-66A7-4091-9591-83FA07FAAE9B}" type="pres">
      <dgm:prSet presAssocID="{D057B0CE-3C6E-4257-A826-64354A437FE6}" presName="circle3" presStyleLbl="lnNode1" presStyleIdx="2" presStyleCnt="3"/>
      <dgm:spPr/>
    </dgm:pt>
    <dgm:pt modelId="{7B095853-9FE2-4FE6-BB6B-DC1D69A41925}" type="pres">
      <dgm:prSet presAssocID="{D057B0CE-3C6E-4257-A826-64354A437FE6}" presName="text3" presStyleLbl="revTx" presStyleIdx="2" presStyleCnt="3" custScaleX="159106" custLinFactNeighborX="33128" custLinFactNeighborY="-31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02261B-674F-4FAD-8D00-5C02164C437D}" type="pres">
      <dgm:prSet presAssocID="{D057B0CE-3C6E-4257-A826-64354A437FE6}" presName="line3" presStyleLbl="callout" presStyleIdx="4" presStyleCnt="6"/>
      <dgm:spPr/>
    </dgm:pt>
    <dgm:pt modelId="{B8F4A7B6-D0AC-404B-9DAB-DFE58FADF464}" type="pres">
      <dgm:prSet presAssocID="{D057B0CE-3C6E-4257-A826-64354A437FE6}" presName="d3" presStyleLbl="callout" presStyleIdx="5" presStyleCnt="6"/>
      <dgm:spPr/>
    </dgm:pt>
  </dgm:ptLst>
  <dgm:cxnLst>
    <dgm:cxn modelId="{BD399DC3-308A-4FB3-BD17-D881486C7AE8}" srcId="{2A66546E-E7BC-4295-BD99-93527F584A97}" destId="{D057B0CE-3C6E-4257-A826-64354A437FE6}" srcOrd="2" destOrd="0" parTransId="{CAC333E9-6837-4B10-98A5-05C2C4888AA1}" sibTransId="{2EC24C88-A0D2-45DF-90C2-B50846E80649}"/>
    <dgm:cxn modelId="{B0B88ADC-F95D-4E78-9DA9-8DBAAA5C4ADE}" type="presOf" srcId="{D057B0CE-3C6E-4257-A826-64354A437FE6}" destId="{7B095853-9FE2-4FE6-BB6B-DC1D69A41925}" srcOrd="0" destOrd="0" presId="urn:microsoft.com/office/officeart/2005/8/layout/target1"/>
    <dgm:cxn modelId="{709881DC-8BBB-41EF-88CB-120E55ECD565}" srcId="{2A66546E-E7BC-4295-BD99-93527F584A97}" destId="{56738AA8-9A05-4B08-81CB-F33FDAEEE271}" srcOrd="1" destOrd="0" parTransId="{F6636268-1548-4559-B71A-1549887AC405}" sibTransId="{60F2CF2D-1B4E-4FED-BF19-F008CC5CE7E7}"/>
    <dgm:cxn modelId="{804F0524-5461-4CB9-875D-D140972F8838}" srcId="{2A66546E-E7BC-4295-BD99-93527F584A97}" destId="{FCB55DC1-90D4-49F4-8D6C-9E756F2A7897}" srcOrd="0" destOrd="0" parTransId="{9A60EF65-BF3D-4836-BB4A-B8B75CAC1D15}" sibTransId="{E2A90905-C883-452B-B63B-3E5920D61843}"/>
    <dgm:cxn modelId="{8456144E-4AC4-4A05-A00B-6DF65F306E26}" type="presOf" srcId="{2A66546E-E7BC-4295-BD99-93527F584A97}" destId="{080E741D-3EBD-4154-8D5F-AE6ECD728A4A}" srcOrd="0" destOrd="0" presId="urn:microsoft.com/office/officeart/2005/8/layout/target1"/>
    <dgm:cxn modelId="{DA4F068A-5815-4378-904C-7F32CD558428}" type="presOf" srcId="{56738AA8-9A05-4B08-81CB-F33FDAEEE271}" destId="{39A1D76B-577D-4E0B-BF20-1388A536B8D2}" srcOrd="0" destOrd="0" presId="urn:microsoft.com/office/officeart/2005/8/layout/target1"/>
    <dgm:cxn modelId="{EE5D6179-669A-4933-A5C3-31E36DACBF60}" type="presOf" srcId="{FCB55DC1-90D4-49F4-8D6C-9E756F2A7897}" destId="{583E9CF2-63D9-443E-95A6-87C15C6807D7}" srcOrd="0" destOrd="0" presId="urn:microsoft.com/office/officeart/2005/8/layout/target1"/>
    <dgm:cxn modelId="{AA2841F3-9396-4173-84CB-02CDF5F2F8EC}" type="presParOf" srcId="{080E741D-3EBD-4154-8D5F-AE6ECD728A4A}" destId="{8D63C879-6104-4E8A-80B7-4F14DE4DE9F6}" srcOrd="0" destOrd="0" presId="urn:microsoft.com/office/officeart/2005/8/layout/target1"/>
    <dgm:cxn modelId="{7FD51D03-FD01-4846-8C68-BACE326D788D}" type="presParOf" srcId="{080E741D-3EBD-4154-8D5F-AE6ECD728A4A}" destId="{583E9CF2-63D9-443E-95A6-87C15C6807D7}" srcOrd="1" destOrd="0" presId="urn:microsoft.com/office/officeart/2005/8/layout/target1"/>
    <dgm:cxn modelId="{6B3C3579-C8A6-4246-B606-19E1913943D7}" type="presParOf" srcId="{080E741D-3EBD-4154-8D5F-AE6ECD728A4A}" destId="{3B3334E2-083B-4D3E-A6FC-D505CDEB8545}" srcOrd="2" destOrd="0" presId="urn:microsoft.com/office/officeart/2005/8/layout/target1"/>
    <dgm:cxn modelId="{628D5445-5066-479A-B5A4-9A96AAFA9B53}" type="presParOf" srcId="{080E741D-3EBD-4154-8D5F-AE6ECD728A4A}" destId="{A1C4672F-A0B1-40BA-A8FE-3D89C096C814}" srcOrd="3" destOrd="0" presId="urn:microsoft.com/office/officeart/2005/8/layout/target1"/>
    <dgm:cxn modelId="{BBDA63E3-96D5-46CB-A48B-BF59AE6541F4}" type="presParOf" srcId="{080E741D-3EBD-4154-8D5F-AE6ECD728A4A}" destId="{8F28AAA5-94E8-41C6-A281-FD95C2D21455}" srcOrd="4" destOrd="0" presId="urn:microsoft.com/office/officeart/2005/8/layout/target1"/>
    <dgm:cxn modelId="{E48555A8-A6E8-46B9-B84F-BBB935A005D8}" type="presParOf" srcId="{080E741D-3EBD-4154-8D5F-AE6ECD728A4A}" destId="{39A1D76B-577D-4E0B-BF20-1388A536B8D2}" srcOrd="5" destOrd="0" presId="urn:microsoft.com/office/officeart/2005/8/layout/target1"/>
    <dgm:cxn modelId="{154FA60E-F5D6-41D7-B896-C7F50FC8DE72}" type="presParOf" srcId="{080E741D-3EBD-4154-8D5F-AE6ECD728A4A}" destId="{77320F9B-568B-46B8-B0C4-3F150E6F3017}" srcOrd="6" destOrd="0" presId="urn:microsoft.com/office/officeart/2005/8/layout/target1"/>
    <dgm:cxn modelId="{82329605-A0F5-4B25-8E37-2EDA3366573C}" type="presParOf" srcId="{080E741D-3EBD-4154-8D5F-AE6ECD728A4A}" destId="{DA981BA4-5745-46B4-B493-0E02911A4C10}" srcOrd="7" destOrd="0" presId="urn:microsoft.com/office/officeart/2005/8/layout/target1"/>
    <dgm:cxn modelId="{63E49D9C-1FF3-43D2-B37A-9A487A0959B5}" type="presParOf" srcId="{080E741D-3EBD-4154-8D5F-AE6ECD728A4A}" destId="{1679ACB2-66A7-4091-9591-83FA07FAAE9B}" srcOrd="8" destOrd="0" presId="urn:microsoft.com/office/officeart/2005/8/layout/target1"/>
    <dgm:cxn modelId="{A64D086D-EB74-48C6-A2D6-79DCD0AA3D50}" type="presParOf" srcId="{080E741D-3EBD-4154-8D5F-AE6ECD728A4A}" destId="{7B095853-9FE2-4FE6-BB6B-DC1D69A41925}" srcOrd="9" destOrd="0" presId="urn:microsoft.com/office/officeart/2005/8/layout/target1"/>
    <dgm:cxn modelId="{57489042-698D-4033-8F9F-7252F5BA976B}" type="presParOf" srcId="{080E741D-3EBD-4154-8D5F-AE6ECD728A4A}" destId="{6F02261B-674F-4FAD-8D00-5C02164C437D}" srcOrd="10" destOrd="0" presId="urn:microsoft.com/office/officeart/2005/8/layout/target1"/>
    <dgm:cxn modelId="{870C4F95-86E1-4325-994C-69A689222B73}" type="presParOf" srcId="{080E741D-3EBD-4154-8D5F-AE6ECD728A4A}" destId="{B8F4A7B6-D0AC-404B-9DAB-DFE58FADF464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xmlns="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59262E2-C154-46B6-AB2F-ECA29D5238A9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5281A1C-2503-400B-A8B5-E2315501A7BC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2000" b="1" i="0" dirty="0" err="1" smtClean="0"/>
            <a:t>Well</a:t>
          </a:r>
          <a:r>
            <a:rPr lang="fr-FR" sz="2000" b="1" i="0" dirty="0" smtClean="0"/>
            <a:t> </a:t>
          </a:r>
          <a:r>
            <a:rPr lang="fr-FR" sz="2000" b="1" i="0" dirty="0" err="1" smtClean="0"/>
            <a:t>Designed</a:t>
          </a:r>
          <a:endParaRPr lang="fr-FR" sz="2000" b="1" dirty="0"/>
        </a:p>
      </dgm:t>
    </dgm:pt>
    <dgm:pt modelId="{09737D06-5656-465B-B84D-D69C1E281B5F}" type="parTrans" cxnId="{9B5E1C8F-AA8E-4B34-8EE6-7BFC0894ECD5}">
      <dgm:prSet/>
      <dgm:spPr/>
      <dgm:t>
        <a:bodyPr/>
        <a:lstStyle/>
        <a:p>
          <a:endParaRPr lang="fr-FR"/>
        </a:p>
      </dgm:t>
    </dgm:pt>
    <dgm:pt modelId="{8716E8F9-0704-4B7B-85D7-9418D9614194}" type="sibTrans" cxnId="{9B5E1C8F-AA8E-4B34-8EE6-7BFC0894ECD5}">
      <dgm:prSet/>
      <dgm:spPr/>
      <dgm:t>
        <a:bodyPr/>
        <a:lstStyle/>
        <a:p>
          <a:endParaRPr lang="fr-FR"/>
        </a:p>
      </dgm:t>
    </dgm:pt>
    <dgm:pt modelId="{7ECFA28A-425C-411C-B179-BA83627D0FBE}">
      <dgm:prSet phldrT="[Texte]" custT="1"/>
      <dgm:spPr/>
      <dgm:t>
        <a:bodyPr/>
        <a:lstStyle/>
        <a:p>
          <a:r>
            <a:rPr lang="fr-FR" sz="2000" b="0" i="0" dirty="0" err="1" smtClean="0"/>
            <a:t>delightful</a:t>
          </a:r>
          <a:endParaRPr lang="fr-FR" sz="2000" dirty="0"/>
        </a:p>
      </dgm:t>
    </dgm:pt>
    <dgm:pt modelId="{07D6BEB0-A966-44B9-B92B-C8FF07F896AC}" type="parTrans" cxnId="{D7551F13-84BC-49F0-AE7C-3E04A0DC60D6}">
      <dgm:prSet/>
      <dgm:spPr/>
      <dgm:t>
        <a:bodyPr/>
        <a:lstStyle/>
        <a:p>
          <a:endParaRPr lang="fr-FR"/>
        </a:p>
      </dgm:t>
    </dgm:pt>
    <dgm:pt modelId="{F44FA1DD-4D9F-4DDA-B6BA-77746D68ABA3}" type="sibTrans" cxnId="{D7551F13-84BC-49F0-AE7C-3E04A0DC60D6}">
      <dgm:prSet/>
      <dgm:spPr/>
      <dgm:t>
        <a:bodyPr/>
        <a:lstStyle/>
        <a:p>
          <a:endParaRPr lang="fr-FR"/>
        </a:p>
      </dgm:t>
    </dgm:pt>
    <dgm:pt modelId="{F0B771AB-24E5-4CE9-8A78-9F6D61494FAA}">
      <dgm:prSet phldrT="[Texte]" custT="1"/>
      <dgm:spPr/>
      <dgm:t>
        <a:bodyPr/>
        <a:lstStyle/>
        <a:p>
          <a:r>
            <a:rPr lang="fr-FR" sz="2000" b="0" i="0" dirty="0" smtClean="0"/>
            <a:t>good-</a:t>
          </a:r>
          <a:r>
            <a:rPr lang="fr-FR" sz="2000" b="0" i="0" dirty="0" err="1" smtClean="0"/>
            <a:t>looking</a:t>
          </a:r>
          <a:endParaRPr lang="fr-FR" sz="2000" dirty="0"/>
        </a:p>
      </dgm:t>
    </dgm:pt>
    <dgm:pt modelId="{82301AC8-F7D1-4F32-81E4-6C3BBAB06439}" type="parTrans" cxnId="{A27FF3F1-F428-43A9-987B-F017C67C636C}">
      <dgm:prSet/>
      <dgm:spPr/>
      <dgm:t>
        <a:bodyPr/>
        <a:lstStyle/>
        <a:p>
          <a:endParaRPr lang="fr-FR"/>
        </a:p>
      </dgm:t>
    </dgm:pt>
    <dgm:pt modelId="{F7CB3453-5FBB-4458-AF69-8A44B7927BF6}" type="sibTrans" cxnId="{A27FF3F1-F428-43A9-987B-F017C67C636C}">
      <dgm:prSet/>
      <dgm:spPr/>
      <dgm:t>
        <a:bodyPr/>
        <a:lstStyle/>
        <a:p>
          <a:endParaRPr lang="fr-FR"/>
        </a:p>
      </dgm:t>
    </dgm:pt>
    <dgm:pt modelId="{2D910C44-056E-4971-AAA2-1CF45C893483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2000" b="1" dirty="0" err="1" smtClean="0"/>
            <a:t>Readily</a:t>
          </a:r>
          <a:r>
            <a:rPr lang="fr-FR" sz="2000" b="1" dirty="0" smtClean="0"/>
            <a:t> Accessible</a:t>
          </a:r>
          <a:endParaRPr lang="fr-FR" sz="2000" b="1" dirty="0"/>
        </a:p>
      </dgm:t>
    </dgm:pt>
    <dgm:pt modelId="{E1AF8A5C-0FDF-478C-9F48-4506793EECE7}" type="parTrans" cxnId="{2A526CFE-00C2-4EF6-9CC3-266FAC965829}">
      <dgm:prSet/>
      <dgm:spPr/>
      <dgm:t>
        <a:bodyPr/>
        <a:lstStyle/>
        <a:p>
          <a:endParaRPr lang="fr-FR"/>
        </a:p>
      </dgm:t>
    </dgm:pt>
    <dgm:pt modelId="{724B0A7A-25D3-4BED-B1E3-9622D6398E03}" type="sibTrans" cxnId="{2A526CFE-00C2-4EF6-9CC3-266FAC965829}">
      <dgm:prSet/>
      <dgm:spPr/>
      <dgm:t>
        <a:bodyPr/>
        <a:lstStyle/>
        <a:p>
          <a:endParaRPr lang="fr-FR"/>
        </a:p>
      </dgm:t>
    </dgm:pt>
    <dgm:pt modelId="{EC09C2ED-08DB-4B73-92F0-AF6E49379CF1}">
      <dgm:prSet phldrT="[Texte]" custT="1"/>
      <dgm:spPr/>
      <dgm:t>
        <a:bodyPr/>
        <a:lstStyle/>
        <a:p>
          <a:r>
            <a:rPr lang="fr-FR" sz="2000" dirty="0" err="1" smtClean="0"/>
            <a:t>Easy</a:t>
          </a:r>
          <a:r>
            <a:rPr lang="fr-FR" sz="2000" dirty="0" smtClean="0"/>
            <a:t> to use</a:t>
          </a:r>
          <a:endParaRPr lang="fr-FR" sz="2000" dirty="0"/>
        </a:p>
      </dgm:t>
    </dgm:pt>
    <dgm:pt modelId="{29AA7C95-E262-4080-A52D-BD8E1D6F7B77}" type="parTrans" cxnId="{F2C44DC4-B723-4CB9-851B-9AAE1E6CB18F}">
      <dgm:prSet/>
      <dgm:spPr/>
      <dgm:t>
        <a:bodyPr/>
        <a:lstStyle/>
        <a:p>
          <a:endParaRPr lang="fr-FR"/>
        </a:p>
      </dgm:t>
    </dgm:pt>
    <dgm:pt modelId="{D9656F2C-D670-415F-8D47-FF57C97B62F2}" type="sibTrans" cxnId="{F2C44DC4-B723-4CB9-851B-9AAE1E6CB18F}">
      <dgm:prSet/>
      <dgm:spPr/>
      <dgm:t>
        <a:bodyPr/>
        <a:lstStyle/>
        <a:p>
          <a:endParaRPr lang="fr-FR"/>
        </a:p>
      </dgm:t>
    </dgm:pt>
    <dgm:pt modelId="{70623FE2-EEA8-4866-83C3-29BAD125AD65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2000" b="1" dirty="0" err="1" smtClean="0"/>
            <a:t>Functional</a:t>
          </a:r>
          <a:endParaRPr lang="fr-FR" sz="2000" b="1" dirty="0" smtClean="0"/>
        </a:p>
      </dgm:t>
    </dgm:pt>
    <dgm:pt modelId="{CD5FC66D-E999-4668-B0F0-F4A9A409E3FF}" type="parTrans" cxnId="{F5CADB0D-01E5-4B4F-8CD2-543745EB436F}">
      <dgm:prSet/>
      <dgm:spPr/>
      <dgm:t>
        <a:bodyPr/>
        <a:lstStyle/>
        <a:p>
          <a:endParaRPr lang="fr-FR"/>
        </a:p>
      </dgm:t>
    </dgm:pt>
    <dgm:pt modelId="{BB773BDB-37B3-4D06-B5AC-2EE524A3E4CE}" type="sibTrans" cxnId="{F5CADB0D-01E5-4B4F-8CD2-543745EB436F}">
      <dgm:prSet/>
      <dgm:spPr/>
      <dgm:t>
        <a:bodyPr/>
        <a:lstStyle/>
        <a:p>
          <a:endParaRPr lang="fr-FR"/>
        </a:p>
      </dgm:t>
    </dgm:pt>
    <dgm:pt modelId="{4884E8EA-DD43-4A47-B50B-C0F5D50AA771}">
      <dgm:prSet phldrT="[Texte]" custT="1"/>
      <dgm:spPr/>
      <dgm:t>
        <a:bodyPr/>
        <a:lstStyle/>
        <a:p>
          <a:r>
            <a:rPr lang="fr-FR" sz="2000" dirty="0" smtClean="0"/>
            <a:t>Quick and correct </a:t>
          </a:r>
          <a:r>
            <a:rPr lang="fr-FR" sz="2000" dirty="0" err="1" smtClean="0"/>
            <a:t>response</a:t>
          </a:r>
          <a:endParaRPr lang="fr-FR" sz="2000" dirty="0"/>
        </a:p>
      </dgm:t>
    </dgm:pt>
    <dgm:pt modelId="{2853B914-C507-4116-90B9-331332D8CE3A}" type="parTrans" cxnId="{D9923F53-4EA3-47BC-8056-C1FEB9258F0C}">
      <dgm:prSet/>
      <dgm:spPr/>
      <dgm:t>
        <a:bodyPr/>
        <a:lstStyle/>
        <a:p>
          <a:endParaRPr lang="fr-FR"/>
        </a:p>
      </dgm:t>
    </dgm:pt>
    <dgm:pt modelId="{F12942C8-3C74-4836-B843-46532049F133}" type="sibTrans" cxnId="{D9923F53-4EA3-47BC-8056-C1FEB9258F0C}">
      <dgm:prSet/>
      <dgm:spPr/>
      <dgm:t>
        <a:bodyPr/>
        <a:lstStyle/>
        <a:p>
          <a:endParaRPr lang="fr-FR"/>
        </a:p>
      </dgm:t>
    </dgm:pt>
    <dgm:pt modelId="{000F3CE1-C3F9-4757-9F2D-C1275CBE58C5}">
      <dgm:prSet phldrT="[Texte]" custT="1"/>
      <dgm:spPr/>
      <dgm:t>
        <a:bodyPr/>
        <a:lstStyle/>
        <a:p>
          <a:r>
            <a:rPr lang="fr-FR" sz="2000" dirty="0" err="1" smtClean="0"/>
            <a:t>Optimized</a:t>
          </a:r>
          <a:r>
            <a:rPr lang="fr-FR" sz="2000" dirty="0" smtClean="0"/>
            <a:t> for mobile</a:t>
          </a:r>
          <a:endParaRPr lang="fr-FR" sz="2000" dirty="0"/>
        </a:p>
      </dgm:t>
    </dgm:pt>
    <dgm:pt modelId="{A1B6113A-A9D1-487E-8B03-F1F156BFF3B7}" type="parTrans" cxnId="{20D2B041-70C1-4D42-8C00-D149B198351A}">
      <dgm:prSet/>
      <dgm:spPr/>
      <dgm:t>
        <a:bodyPr/>
        <a:lstStyle/>
        <a:p>
          <a:endParaRPr lang="fr-FR"/>
        </a:p>
      </dgm:t>
    </dgm:pt>
    <dgm:pt modelId="{E120DCC5-95C8-4351-AB26-1AC2C958E4DB}" type="sibTrans" cxnId="{20D2B041-70C1-4D42-8C00-D149B198351A}">
      <dgm:prSet/>
      <dgm:spPr/>
      <dgm:t>
        <a:bodyPr/>
        <a:lstStyle/>
        <a:p>
          <a:endParaRPr lang="fr-FR"/>
        </a:p>
      </dgm:t>
    </dgm:pt>
    <dgm:pt modelId="{E9F4F602-2D5B-443F-B402-00AF24E20F0C}">
      <dgm:prSet phldrT="[Texte]" custT="1"/>
      <dgm:spPr/>
      <dgm:t>
        <a:bodyPr/>
        <a:lstStyle/>
        <a:p>
          <a:r>
            <a:rPr lang="fr-FR" sz="2000" dirty="0" err="1" smtClean="0"/>
            <a:t>Fresh</a:t>
          </a:r>
          <a:r>
            <a:rPr lang="fr-FR" sz="2000" dirty="0" smtClean="0"/>
            <a:t> </a:t>
          </a:r>
          <a:r>
            <a:rPr lang="fr-FR" sz="2000" dirty="0" err="1" smtClean="0"/>
            <a:t>quality</a:t>
          </a:r>
          <a:r>
            <a:rPr lang="fr-FR" sz="2000" dirty="0" smtClean="0"/>
            <a:t> content </a:t>
          </a:r>
          <a:endParaRPr lang="fr-FR" sz="2000" dirty="0"/>
        </a:p>
      </dgm:t>
    </dgm:pt>
    <dgm:pt modelId="{04E83916-1863-491B-8F23-F598E148B910}" type="parTrans" cxnId="{9A3E60F3-EC99-4C3E-B591-184D3B464BB5}">
      <dgm:prSet/>
      <dgm:spPr/>
      <dgm:t>
        <a:bodyPr/>
        <a:lstStyle/>
        <a:p>
          <a:endParaRPr lang="fr-FR"/>
        </a:p>
      </dgm:t>
    </dgm:pt>
    <dgm:pt modelId="{56A3D22B-F306-470B-BB57-7598403112D2}" type="sibTrans" cxnId="{9A3E60F3-EC99-4C3E-B591-184D3B464BB5}">
      <dgm:prSet/>
      <dgm:spPr/>
      <dgm:t>
        <a:bodyPr/>
        <a:lstStyle/>
        <a:p>
          <a:endParaRPr lang="fr-FR"/>
        </a:p>
      </dgm:t>
    </dgm:pt>
    <dgm:pt modelId="{C5FB7BA0-D8B7-42E6-84B8-3DEEF26D668C}">
      <dgm:prSet phldrT="[Texte]" custT="1"/>
      <dgm:spPr/>
      <dgm:t>
        <a:bodyPr/>
        <a:lstStyle/>
        <a:p>
          <a:r>
            <a:rPr lang="fr-FR" sz="2000" dirty="0" err="1" smtClean="0"/>
            <a:t>Optimized</a:t>
          </a:r>
          <a:r>
            <a:rPr lang="fr-FR" sz="2000" dirty="0" smtClean="0"/>
            <a:t> for </a:t>
          </a:r>
          <a:r>
            <a:rPr lang="fr-FR" sz="2000" dirty="0" err="1" smtClean="0"/>
            <a:t>search</a:t>
          </a:r>
          <a:endParaRPr lang="fr-FR" sz="2000" dirty="0"/>
        </a:p>
      </dgm:t>
    </dgm:pt>
    <dgm:pt modelId="{0AEFF24A-7C92-45B0-B1D2-24BFF01D19BD}" type="parTrans" cxnId="{BC2E6E40-360F-460E-8442-10154666BE5A}">
      <dgm:prSet/>
      <dgm:spPr/>
      <dgm:t>
        <a:bodyPr/>
        <a:lstStyle/>
        <a:p>
          <a:endParaRPr lang="fr-FR"/>
        </a:p>
      </dgm:t>
    </dgm:pt>
    <dgm:pt modelId="{F5885E6B-A096-4EC4-AA72-A0C13CDEBE36}" type="sibTrans" cxnId="{BC2E6E40-360F-460E-8442-10154666BE5A}">
      <dgm:prSet/>
      <dgm:spPr/>
      <dgm:t>
        <a:bodyPr/>
        <a:lstStyle/>
        <a:p>
          <a:endParaRPr lang="fr-FR"/>
        </a:p>
      </dgm:t>
    </dgm:pt>
    <dgm:pt modelId="{A3E3C35F-64B2-4641-90DF-591FCA647B91}">
      <dgm:prSet phldrT="[Texte]" custT="1"/>
      <dgm:spPr/>
      <dgm:t>
        <a:bodyPr/>
        <a:lstStyle/>
        <a:p>
          <a:r>
            <a:rPr lang="fr-FR" sz="2000" dirty="0" err="1" smtClean="0"/>
            <a:t>Linked</a:t>
          </a:r>
          <a:r>
            <a:rPr lang="fr-FR" sz="2000" dirty="0" smtClean="0"/>
            <a:t> to </a:t>
          </a:r>
          <a:r>
            <a:rPr lang="fr-FR" sz="2000" dirty="0" err="1" smtClean="0"/>
            <a:t>other</a:t>
          </a:r>
          <a:r>
            <a:rPr lang="fr-FR" sz="2000" dirty="0" smtClean="0"/>
            <a:t> sites</a:t>
          </a:r>
          <a:endParaRPr lang="fr-FR" sz="2000" dirty="0"/>
        </a:p>
      </dgm:t>
    </dgm:pt>
    <dgm:pt modelId="{9C1A12BB-9370-4EF4-AA98-1B96D072DB57}" type="parTrans" cxnId="{BE1E85E2-E203-43E8-A81E-C2C84A5CB27E}">
      <dgm:prSet/>
      <dgm:spPr/>
      <dgm:t>
        <a:bodyPr/>
        <a:lstStyle/>
        <a:p>
          <a:endParaRPr lang="fr-FR"/>
        </a:p>
      </dgm:t>
    </dgm:pt>
    <dgm:pt modelId="{2349D451-BCB7-4325-A75C-5A023FD19B32}" type="sibTrans" cxnId="{BE1E85E2-E203-43E8-A81E-C2C84A5CB27E}">
      <dgm:prSet/>
      <dgm:spPr/>
      <dgm:t>
        <a:bodyPr/>
        <a:lstStyle/>
        <a:p>
          <a:endParaRPr lang="fr-FR"/>
        </a:p>
      </dgm:t>
    </dgm:pt>
    <dgm:pt modelId="{F2E0ADBA-B19B-41C6-A218-E85013783F57}">
      <dgm:prSet phldrT="[Texte]" custT="1"/>
      <dgm:spPr/>
      <dgm:t>
        <a:bodyPr/>
        <a:lstStyle/>
        <a:p>
          <a:r>
            <a:rPr lang="fr-FR" sz="2000" dirty="0" err="1" smtClean="0"/>
            <a:t>Usefull</a:t>
          </a:r>
          <a:r>
            <a:rPr lang="fr-FR" sz="2000" dirty="0" smtClean="0"/>
            <a:t> content</a:t>
          </a:r>
          <a:endParaRPr lang="fr-FR" sz="2000" dirty="0"/>
        </a:p>
      </dgm:t>
    </dgm:pt>
    <dgm:pt modelId="{965051F4-9AFF-4739-9840-3FCE356D5023}" type="parTrans" cxnId="{F766A3F7-36A2-42AA-A686-E226D037D4CC}">
      <dgm:prSet/>
      <dgm:spPr/>
      <dgm:t>
        <a:bodyPr/>
        <a:lstStyle/>
        <a:p>
          <a:endParaRPr lang="fr-FR"/>
        </a:p>
      </dgm:t>
    </dgm:pt>
    <dgm:pt modelId="{3C80EC20-808A-4916-A79E-675C154512D9}" type="sibTrans" cxnId="{F766A3F7-36A2-42AA-A686-E226D037D4CC}">
      <dgm:prSet/>
      <dgm:spPr/>
      <dgm:t>
        <a:bodyPr/>
        <a:lstStyle/>
        <a:p>
          <a:endParaRPr lang="fr-FR"/>
        </a:p>
      </dgm:t>
    </dgm:pt>
    <dgm:pt modelId="{054A6716-9CA6-449F-9D25-E23131052E27}" type="pres">
      <dgm:prSet presAssocID="{A59262E2-C154-46B6-AB2F-ECA29D5238A9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E1EA262-34B2-4F5C-93A9-F08BC1AE1ABD}" type="pres">
      <dgm:prSet presAssocID="{A59262E2-C154-46B6-AB2F-ECA29D5238A9}" presName="cycle" presStyleCnt="0"/>
      <dgm:spPr/>
    </dgm:pt>
    <dgm:pt modelId="{87222287-BEEE-4F4D-B6CF-3D7728C19D7A}" type="pres">
      <dgm:prSet presAssocID="{A59262E2-C154-46B6-AB2F-ECA29D5238A9}" presName="centerShape" presStyleCnt="0"/>
      <dgm:spPr/>
    </dgm:pt>
    <dgm:pt modelId="{D8844869-4C6C-402C-A1EA-FE8129B473A5}" type="pres">
      <dgm:prSet presAssocID="{A59262E2-C154-46B6-AB2F-ECA29D5238A9}" presName="connSite" presStyleLbl="node1" presStyleIdx="0" presStyleCnt="4"/>
      <dgm:spPr/>
    </dgm:pt>
    <dgm:pt modelId="{A0E9F58A-7194-4F13-B311-816B17D15979}" type="pres">
      <dgm:prSet presAssocID="{A59262E2-C154-46B6-AB2F-ECA29D5238A9}" presName="visible" presStyleLbl="node1" presStyleIdx="0" presStyleCnt="4" custLinFactNeighborX="-1909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5B48E2A-87E3-4234-89AC-1A7B68117D5E}" type="pres">
      <dgm:prSet presAssocID="{09737D06-5656-465B-B84D-D69C1E281B5F}" presName="Name25" presStyleLbl="parChTrans1D1" presStyleIdx="0" presStyleCnt="3"/>
      <dgm:spPr/>
      <dgm:t>
        <a:bodyPr/>
        <a:lstStyle/>
        <a:p>
          <a:endParaRPr lang="fr-FR"/>
        </a:p>
      </dgm:t>
    </dgm:pt>
    <dgm:pt modelId="{0CE7B386-2380-42A0-BD0A-8F0F46F4C91A}" type="pres">
      <dgm:prSet presAssocID="{95281A1C-2503-400B-A8B5-E2315501A7BC}" presName="node" presStyleCnt="0"/>
      <dgm:spPr/>
    </dgm:pt>
    <dgm:pt modelId="{B75E12AC-1CD9-4B6E-9756-F55EA06FA944}" type="pres">
      <dgm:prSet presAssocID="{95281A1C-2503-400B-A8B5-E2315501A7BC}" presName="parentNode" presStyleLbl="node1" presStyleIdx="1" presStyleCnt="4" custScaleX="118990" custLinFactNeighborX="-31626" custLinFactNeighborY="144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B984BE-EA8F-4584-B2AE-DC347D6122A1}" type="pres">
      <dgm:prSet presAssocID="{95281A1C-2503-400B-A8B5-E2315501A7BC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8523F5-A8D1-410C-AC31-411B79A40306}" type="pres">
      <dgm:prSet presAssocID="{E1AF8A5C-0FDF-478C-9F48-4506793EECE7}" presName="Name25" presStyleLbl="parChTrans1D1" presStyleIdx="1" presStyleCnt="3"/>
      <dgm:spPr/>
      <dgm:t>
        <a:bodyPr/>
        <a:lstStyle/>
        <a:p>
          <a:endParaRPr lang="fr-FR"/>
        </a:p>
      </dgm:t>
    </dgm:pt>
    <dgm:pt modelId="{141426B8-299C-48FE-81E4-FEFD32FC87B9}" type="pres">
      <dgm:prSet presAssocID="{2D910C44-056E-4971-AAA2-1CF45C893483}" presName="node" presStyleCnt="0"/>
      <dgm:spPr/>
    </dgm:pt>
    <dgm:pt modelId="{DE966613-C5C8-49FD-A67A-BE9A2DC0CD21}" type="pres">
      <dgm:prSet presAssocID="{2D910C44-056E-4971-AAA2-1CF45C893483}" presName="parentNode" presStyleLbl="node1" presStyleIdx="2" presStyleCnt="4" custScaleX="119394" custLinFactNeighborX="-2130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D05A87-F99A-4482-8D89-B8324D37714D}" type="pres">
      <dgm:prSet presAssocID="{2D910C44-056E-4971-AAA2-1CF45C893483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A6C72EA-5500-414C-91C5-99B8D9D84E22}" type="pres">
      <dgm:prSet presAssocID="{CD5FC66D-E999-4668-B0F0-F4A9A409E3FF}" presName="Name25" presStyleLbl="parChTrans1D1" presStyleIdx="2" presStyleCnt="3"/>
      <dgm:spPr/>
      <dgm:t>
        <a:bodyPr/>
        <a:lstStyle/>
        <a:p>
          <a:endParaRPr lang="fr-FR"/>
        </a:p>
      </dgm:t>
    </dgm:pt>
    <dgm:pt modelId="{941F04B1-490B-4A32-9085-5C486E35C63F}" type="pres">
      <dgm:prSet presAssocID="{70623FE2-EEA8-4866-83C3-29BAD125AD65}" presName="node" presStyleCnt="0"/>
      <dgm:spPr/>
    </dgm:pt>
    <dgm:pt modelId="{5E1D8BBE-6041-42A9-B3CA-1AE18EFCD602}" type="pres">
      <dgm:prSet presAssocID="{70623FE2-EEA8-4866-83C3-29BAD125AD65}" presName="parentNode" presStyleLbl="node1" presStyleIdx="3" presStyleCnt="4" custScaleX="124445" custLinFactNeighborX="-2028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4EB2F4-6583-4811-B4B7-8368DC179661}" type="pres">
      <dgm:prSet presAssocID="{70623FE2-EEA8-4866-83C3-29BAD125AD65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BC31574-9F39-4F1F-8EA5-AFA7134B4F85}" type="presOf" srcId="{E9F4F602-2D5B-443F-B402-00AF24E20F0C}" destId="{C3D05A87-F99A-4482-8D89-B8324D37714D}" srcOrd="0" destOrd="2" presId="urn:microsoft.com/office/officeart/2005/8/layout/radial2"/>
    <dgm:cxn modelId="{F5CADB0D-01E5-4B4F-8CD2-543745EB436F}" srcId="{A59262E2-C154-46B6-AB2F-ECA29D5238A9}" destId="{70623FE2-EEA8-4866-83C3-29BAD125AD65}" srcOrd="2" destOrd="0" parTransId="{CD5FC66D-E999-4668-B0F0-F4A9A409E3FF}" sibTransId="{BB773BDB-37B3-4D06-B5AC-2EE524A3E4CE}"/>
    <dgm:cxn modelId="{F2C44DC4-B723-4CB9-851B-9AAE1E6CB18F}" srcId="{2D910C44-056E-4971-AAA2-1CF45C893483}" destId="{EC09C2ED-08DB-4B73-92F0-AF6E49379CF1}" srcOrd="1" destOrd="0" parTransId="{29AA7C95-E262-4080-A52D-BD8E1D6F7B77}" sibTransId="{D9656F2C-D670-415F-8D47-FF57C97B62F2}"/>
    <dgm:cxn modelId="{51E105DF-7A83-4CC0-94DB-E7F55655A347}" type="presOf" srcId="{E1AF8A5C-0FDF-478C-9F48-4506793EECE7}" destId="{7A8523F5-A8D1-410C-AC31-411B79A40306}" srcOrd="0" destOrd="0" presId="urn:microsoft.com/office/officeart/2005/8/layout/radial2"/>
    <dgm:cxn modelId="{DB91DE4A-4A2D-4380-85FA-4C36BFF302CF}" type="presOf" srcId="{70623FE2-EEA8-4866-83C3-29BAD125AD65}" destId="{5E1D8BBE-6041-42A9-B3CA-1AE18EFCD602}" srcOrd="0" destOrd="0" presId="urn:microsoft.com/office/officeart/2005/8/layout/radial2"/>
    <dgm:cxn modelId="{9B5E1C8F-AA8E-4B34-8EE6-7BFC0894ECD5}" srcId="{A59262E2-C154-46B6-AB2F-ECA29D5238A9}" destId="{95281A1C-2503-400B-A8B5-E2315501A7BC}" srcOrd="0" destOrd="0" parTransId="{09737D06-5656-465B-B84D-D69C1E281B5F}" sibTransId="{8716E8F9-0704-4B7B-85D7-9418D9614194}"/>
    <dgm:cxn modelId="{A27FF3F1-F428-43A9-987B-F017C67C636C}" srcId="{95281A1C-2503-400B-A8B5-E2315501A7BC}" destId="{F0B771AB-24E5-4CE9-8A78-9F6D61494FAA}" srcOrd="1" destOrd="0" parTransId="{82301AC8-F7D1-4F32-81E4-6C3BBAB06439}" sibTransId="{F7CB3453-5FBB-4458-AF69-8A44B7927BF6}"/>
    <dgm:cxn modelId="{D9923F53-4EA3-47BC-8056-C1FEB9258F0C}" srcId="{70623FE2-EEA8-4866-83C3-29BAD125AD65}" destId="{4884E8EA-DD43-4A47-B50B-C0F5D50AA771}" srcOrd="1" destOrd="0" parTransId="{2853B914-C507-4116-90B9-331332D8CE3A}" sibTransId="{F12942C8-3C74-4836-B843-46532049F133}"/>
    <dgm:cxn modelId="{20D2B041-70C1-4D42-8C00-D149B198351A}" srcId="{95281A1C-2503-400B-A8B5-E2315501A7BC}" destId="{000F3CE1-C3F9-4757-9F2D-C1275CBE58C5}" srcOrd="2" destOrd="0" parTransId="{A1B6113A-A9D1-487E-8B03-F1F156BFF3B7}" sibTransId="{E120DCC5-95C8-4351-AB26-1AC2C958E4DB}"/>
    <dgm:cxn modelId="{A45B1B6E-4AF2-42F3-8583-5B78B26ADC7B}" type="presOf" srcId="{A59262E2-C154-46B6-AB2F-ECA29D5238A9}" destId="{054A6716-9CA6-449F-9D25-E23131052E27}" srcOrd="0" destOrd="0" presId="urn:microsoft.com/office/officeart/2005/8/layout/radial2"/>
    <dgm:cxn modelId="{D7551F13-84BC-49F0-AE7C-3E04A0DC60D6}" srcId="{95281A1C-2503-400B-A8B5-E2315501A7BC}" destId="{7ECFA28A-425C-411C-B179-BA83627D0FBE}" srcOrd="0" destOrd="0" parTransId="{07D6BEB0-A966-44B9-B92B-C8FF07F896AC}" sibTransId="{F44FA1DD-4D9F-4DDA-B6BA-77746D68ABA3}"/>
    <dgm:cxn modelId="{2A5DB926-0365-4EDE-A4A6-FA4A45720CFF}" type="presOf" srcId="{7ECFA28A-425C-411C-B179-BA83627D0FBE}" destId="{60B984BE-EA8F-4584-B2AE-DC347D6122A1}" srcOrd="0" destOrd="0" presId="urn:microsoft.com/office/officeart/2005/8/layout/radial2"/>
    <dgm:cxn modelId="{BE1E85E2-E203-43E8-A81E-C2C84A5CB27E}" srcId="{70623FE2-EEA8-4866-83C3-29BAD125AD65}" destId="{A3E3C35F-64B2-4641-90DF-591FCA647B91}" srcOrd="2" destOrd="0" parTransId="{9C1A12BB-9370-4EF4-AA98-1B96D072DB57}" sibTransId="{2349D451-BCB7-4325-A75C-5A023FD19B32}"/>
    <dgm:cxn modelId="{5FE478AA-2AA6-43C5-8FCD-A9D895699324}" type="presOf" srcId="{CD5FC66D-E999-4668-B0F0-F4A9A409E3FF}" destId="{9A6C72EA-5500-414C-91C5-99B8D9D84E22}" srcOrd="0" destOrd="0" presId="urn:microsoft.com/office/officeart/2005/8/layout/radial2"/>
    <dgm:cxn modelId="{AD1083FC-860E-415C-BF90-7D9F6FA6DBB7}" type="presOf" srcId="{09737D06-5656-465B-B84D-D69C1E281B5F}" destId="{05B48E2A-87E3-4234-89AC-1A7B68117D5E}" srcOrd="0" destOrd="0" presId="urn:microsoft.com/office/officeart/2005/8/layout/radial2"/>
    <dgm:cxn modelId="{9A3E60F3-EC99-4C3E-B591-184D3B464BB5}" srcId="{2D910C44-056E-4971-AAA2-1CF45C893483}" destId="{E9F4F602-2D5B-443F-B402-00AF24E20F0C}" srcOrd="2" destOrd="0" parTransId="{04E83916-1863-491B-8F23-F598E148B910}" sibTransId="{56A3D22B-F306-470B-BB57-7598403112D2}"/>
    <dgm:cxn modelId="{35EC6BB0-A354-4E48-BA52-A39709892D23}" type="presOf" srcId="{2D910C44-056E-4971-AAA2-1CF45C893483}" destId="{DE966613-C5C8-49FD-A67A-BE9A2DC0CD21}" srcOrd="0" destOrd="0" presId="urn:microsoft.com/office/officeart/2005/8/layout/radial2"/>
    <dgm:cxn modelId="{CB30150D-2A93-41D2-B905-7571D2656A67}" type="presOf" srcId="{F2E0ADBA-B19B-41C6-A218-E85013783F57}" destId="{9D4EB2F4-6583-4811-B4B7-8368DC179661}" srcOrd="0" destOrd="0" presId="urn:microsoft.com/office/officeart/2005/8/layout/radial2"/>
    <dgm:cxn modelId="{8886B1C0-0456-405E-B77A-21CE0F703F37}" type="presOf" srcId="{A3E3C35F-64B2-4641-90DF-591FCA647B91}" destId="{9D4EB2F4-6583-4811-B4B7-8368DC179661}" srcOrd="0" destOrd="2" presId="urn:microsoft.com/office/officeart/2005/8/layout/radial2"/>
    <dgm:cxn modelId="{CC279B86-7BCA-4329-94FB-7F86940EA7C7}" type="presOf" srcId="{EC09C2ED-08DB-4B73-92F0-AF6E49379CF1}" destId="{C3D05A87-F99A-4482-8D89-B8324D37714D}" srcOrd="0" destOrd="1" presId="urn:microsoft.com/office/officeart/2005/8/layout/radial2"/>
    <dgm:cxn modelId="{CF7277F5-9460-49C7-8512-B9E1684DD3BA}" type="presOf" srcId="{F0B771AB-24E5-4CE9-8A78-9F6D61494FAA}" destId="{60B984BE-EA8F-4584-B2AE-DC347D6122A1}" srcOrd="0" destOrd="1" presId="urn:microsoft.com/office/officeart/2005/8/layout/radial2"/>
    <dgm:cxn modelId="{45DD0FAD-A515-4DEC-92CE-D6C03EF695A1}" type="presOf" srcId="{4884E8EA-DD43-4A47-B50B-C0F5D50AA771}" destId="{9D4EB2F4-6583-4811-B4B7-8368DC179661}" srcOrd="0" destOrd="1" presId="urn:microsoft.com/office/officeart/2005/8/layout/radial2"/>
    <dgm:cxn modelId="{A93B83F8-FEA4-46F5-973B-A141F93B3011}" type="presOf" srcId="{000F3CE1-C3F9-4757-9F2D-C1275CBE58C5}" destId="{60B984BE-EA8F-4584-B2AE-DC347D6122A1}" srcOrd="0" destOrd="2" presId="urn:microsoft.com/office/officeart/2005/8/layout/radial2"/>
    <dgm:cxn modelId="{B2548D80-83CA-4BDB-96E5-FAE25F8E0C45}" type="presOf" srcId="{95281A1C-2503-400B-A8B5-E2315501A7BC}" destId="{B75E12AC-1CD9-4B6E-9756-F55EA06FA944}" srcOrd="0" destOrd="0" presId="urn:microsoft.com/office/officeart/2005/8/layout/radial2"/>
    <dgm:cxn modelId="{2A526CFE-00C2-4EF6-9CC3-266FAC965829}" srcId="{A59262E2-C154-46B6-AB2F-ECA29D5238A9}" destId="{2D910C44-056E-4971-AAA2-1CF45C893483}" srcOrd="1" destOrd="0" parTransId="{E1AF8A5C-0FDF-478C-9F48-4506793EECE7}" sibTransId="{724B0A7A-25D3-4BED-B1E3-9622D6398E03}"/>
    <dgm:cxn modelId="{FE5A5B2E-8B8D-4673-990D-229F2B682DD4}" type="presOf" srcId="{C5FB7BA0-D8B7-42E6-84B8-3DEEF26D668C}" destId="{C3D05A87-F99A-4482-8D89-B8324D37714D}" srcOrd="0" destOrd="0" presId="urn:microsoft.com/office/officeart/2005/8/layout/radial2"/>
    <dgm:cxn modelId="{BC2E6E40-360F-460E-8442-10154666BE5A}" srcId="{2D910C44-056E-4971-AAA2-1CF45C893483}" destId="{C5FB7BA0-D8B7-42E6-84B8-3DEEF26D668C}" srcOrd="0" destOrd="0" parTransId="{0AEFF24A-7C92-45B0-B1D2-24BFF01D19BD}" sibTransId="{F5885E6B-A096-4EC4-AA72-A0C13CDEBE36}"/>
    <dgm:cxn modelId="{F766A3F7-36A2-42AA-A686-E226D037D4CC}" srcId="{70623FE2-EEA8-4866-83C3-29BAD125AD65}" destId="{F2E0ADBA-B19B-41C6-A218-E85013783F57}" srcOrd="0" destOrd="0" parTransId="{965051F4-9AFF-4739-9840-3FCE356D5023}" sibTransId="{3C80EC20-808A-4916-A79E-675C154512D9}"/>
    <dgm:cxn modelId="{8FB9FDC2-FF15-4BA4-9986-86AA79D425B8}" type="presParOf" srcId="{054A6716-9CA6-449F-9D25-E23131052E27}" destId="{0E1EA262-34B2-4F5C-93A9-F08BC1AE1ABD}" srcOrd="0" destOrd="0" presId="urn:microsoft.com/office/officeart/2005/8/layout/radial2"/>
    <dgm:cxn modelId="{1B958B88-4D25-4BFB-818A-12A639DA3BAC}" type="presParOf" srcId="{0E1EA262-34B2-4F5C-93A9-F08BC1AE1ABD}" destId="{87222287-BEEE-4F4D-B6CF-3D7728C19D7A}" srcOrd="0" destOrd="0" presId="urn:microsoft.com/office/officeart/2005/8/layout/radial2"/>
    <dgm:cxn modelId="{A57D8C52-B32F-4412-80DD-7BAC07F1490D}" type="presParOf" srcId="{87222287-BEEE-4F4D-B6CF-3D7728C19D7A}" destId="{D8844869-4C6C-402C-A1EA-FE8129B473A5}" srcOrd="0" destOrd="0" presId="urn:microsoft.com/office/officeart/2005/8/layout/radial2"/>
    <dgm:cxn modelId="{CBC87224-6390-4CA9-8B11-5AA86FCB1B85}" type="presParOf" srcId="{87222287-BEEE-4F4D-B6CF-3D7728C19D7A}" destId="{A0E9F58A-7194-4F13-B311-816B17D15979}" srcOrd="1" destOrd="0" presId="urn:microsoft.com/office/officeart/2005/8/layout/radial2"/>
    <dgm:cxn modelId="{DAE9A6A4-EA09-43D1-9677-EFC764F41BCD}" type="presParOf" srcId="{0E1EA262-34B2-4F5C-93A9-F08BC1AE1ABD}" destId="{05B48E2A-87E3-4234-89AC-1A7B68117D5E}" srcOrd="1" destOrd="0" presId="urn:microsoft.com/office/officeart/2005/8/layout/radial2"/>
    <dgm:cxn modelId="{5C4A6FE2-566E-4A21-BB4C-8EE8B8261E4C}" type="presParOf" srcId="{0E1EA262-34B2-4F5C-93A9-F08BC1AE1ABD}" destId="{0CE7B386-2380-42A0-BD0A-8F0F46F4C91A}" srcOrd="2" destOrd="0" presId="urn:microsoft.com/office/officeart/2005/8/layout/radial2"/>
    <dgm:cxn modelId="{615E6BAE-F2E7-4865-A783-7638C801647A}" type="presParOf" srcId="{0CE7B386-2380-42A0-BD0A-8F0F46F4C91A}" destId="{B75E12AC-1CD9-4B6E-9756-F55EA06FA944}" srcOrd="0" destOrd="0" presId="urn:microsoft.com/office/officeart/2005/8/layout/radial2"/>
    <dgm:cxn modelId="{3C1779B5-465B-48FE-8B90-73001555C0DF}" type="presParOf" srcId="{0CE7B386-2380-42A0-BD0A-8F0F46F4C91A}" destId="{60B984BE-EA8F-4584-B2AE-DC347D6122A1}" srcOrd="1" destOrd="0" presId="urn:microsoft.com/office/officeart/2005/8/layout/radial2"/>
    <dgm:cxn modelId="{81D7CA67-A80B-4E6D-8C0A-A72BC4D3C112}" type="presParOf" srcId="{0E1EA262-34B2-4F5C-93A9-F08BC1AE1ABD}" destId="{7A8523F5-A8D1-410C-AC31-411B79A40306}" srcOrd="3" destOrd="0" presId="urn:microsoft.com/office/officeart/2005/8/layout/radial2"/>
    <dgm:cxn modelId="{76701302-A059-419C-BD91-FE25AE9D0BB1}" type="presParOf" srcId="{0E1EA262-34B2-4F5C-93A9-F08BC1AE1ABD}" destId="{141426B8-299C-48FE-81E4-FEFD32FC87B9}" srcOrd="4" destOrd="0" presId="urn:microsoft.com/office/officeart/2005/8/layout/radial2"/>
    <dgm:cxn modelId="{EA7534B4-1C42-4C26-82AF-A3C4CB22AB6B}" type="presParOf" srcId="{141426B8-299C-48FE-81E4-FEFD32FC87B9}" destId="{DE966613-C5C8-49FD-A67A-BE9A2DC0CD21}" srcOrd="0" destOrd="0" presId="urn:microsoft.com/office/officeart/2005/8/layout/radial2"/>
    <dgm:cxn modelId="{C058C802-71FE-4AA8-9832-9F31F203065F}" type="presParOf" srcId="{141426B8-299C-48FE-81E4-FEFD32FC87B9}" destId="{C3D05A87-F99A-4482-8D89-B8324D37714D}" srcOrd="1" destOrd="0" presId="urn:microsoft.com/office/officeart/2005/8/layout/radial2"/>
    <dgm:cxn modelId="{6521A7DF-A5E9-464B-BFB1-29BBE18C0797}" type="presParOf" srcId="{0E1EA262-34B2-4F5C-93A9-F08BC1AE1ABD}" destId="{9A6C72EA-5500-414C-91C5-99B8D9D84E22}" srcOrd="5" destOrd="0" presId="urn:microsoft.com/office/officeart/2005/8/layout/radial2"/>
    <dgm:cxn modelId="{26700D1C-4C26-476F-BD7B-6E975BBE785A}" type="presParOf" srcId="{0E1EA262-34B2-4F5C-93A9-F08BC1AE1ABD}" destId="{941F04B1-490B-4A32-9085-5C486E35C63F}" srcOrd="6" destOrd="0" presId="urn:microsoft.com/office/officeart/2005/8/layout/radial2"/>
    <dgm:cxn modelId="{003EFDA7-94D7-4DED-85F8-AA1382659BBE}" type="presParOf" srcId="{941F04B1-490B-4A32-9085-5C486E35C63F}" destId="{5E1D8BBE-6041-42A9-B3CA-1AE18EFCD602}" srcOrd="0" destOrd="0" presId="urn:microsoft.com/office/officeart/2005/8/layout/radial2"/>
    <dgm:cxn modelId="{964719E7-FE88-4674-97D6-F2B7169A12A5}" type="presParOf" srcId="{941F04B1-490B-4A32-9085-5C486E35C63F}" destId="{9D4EB2F4-6583-4811-B4B7-8368DC17966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679ACB2-66A7-4091-9591-83FA07FAAE9B}">
      <dsp:nvSpPr>
        <dsp:cNvPr id="0" name=""/>
        <dsp:cNvSpPr/>
      </dsp:nvSpPr>
      <dsp:spPr>
        <a:xfrm>
          <a:off x="170803" y="417990"/>
          <a:ext cx="1253970" cy="125397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F28AAA5-94E8-41C6-A281-FD95C2D21455}">
      <dsp:nvSpPr>
        <dsp:cNvPr id="0" name=""/>
        <dsp:cNvSpPr/>
      </dsp:nvSpPr>
      <dsp:spPr>
        <a:xfrm>
          <a:off x="421597" y="668784"/>
          <a:ext cx="752382" cy="7523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D63C879-6104-4E8A-80B7-4F14DE4DE9F6}">
      <dsp:nvSpPr>
        <dsp:cNvPr id="0" name=""/>
        <dsp:cNvSpPr/>
      </dsp:nvSpPr>
      <dsp:spPr>
        <a:xfrm>
          <a:off x="415913" y="658231"/>
          <a:ext cx="763750" cy="7734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583E9CF2-63D9-443E-95A6-87C15C6807D7}">
      <dsp:nvSpPr>
        <dsp:cNvPr id="0" name=""/>
        <dsp:cNvSpPr/>
      </dsp:nvSpPr>
      <dsp:spPr>
        <a:xfrm>
          <a:off x="1606977" y="66305"/>
          <a:ext cx="1129325" cy="365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err="1" smtClean="0">
              <a:solidFill>
                <a:srgbClr val="002060"/>
              </a:solidFill>
            </a:rPr>
            <a:t>Text</a:t>
          </a:r>
          <a:r>
            <a:rPr lang="fr-FR" sz="1200" b="1" kern="1200" dirty="0" smtClean="0">
              <a:solidFill>
                <a:srgbClr val="002060"/>
              </a:solidFill>
            </a:rPr>
            <a:t> </a:t>
          </a:r>
          <a:r>
            <a:rPr lang="fr-FR" sz="1600" b="1" kern="1200" dirty="0" smtClean="0">
              <a:solidFill>
                <a:srgbClr val="002060"/>
              </a:solidFill>
            </a:rPr>
            <a:t>Editor</a:t>
          </a:r>
          <a:endParaRPr lang="fr-FR" sz="1200" b="1" kern="1200" dirty="0">
            <a:solidFill>
              <a:srgbClr val="002060"/>
            </a:solidFill>
          </a:endParaRPr>
        </a:p>
      </dsp:txBody>
      <dsp:txXfrm>
        <a:off x="1606977" y="66305"/>
        <a:ext cx="1129325" cy="365741"/>
      </dsp:txXfrm>
    </dsp:sp>
    <dsp:sp modelId="{3B3334E2-083B-4D3E-A6FC-D505CDEB8545}">
      <dsp:nvSpPr>
        <dsp:cNvPr id="0" name=""/>
        <dsp:cNvSpPr/>
      </dsp:nvSpPr>
      <dsp:spPr>
        <a:xfrm>
          <a:off x="1477022" y="182870"/>
          <a:ext cx="15674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A1C4672F-A0B1-40BA-A8FE-3D89C096C814}">
      <dsp:nvSpPr>
        <dsp:cNvPr id="0" name=""/>
        <dsp:cNvSpPr/>
      </dsp:nvSpPr>
      <dsp:spPr>
        <a:xfrm rot="5400000">
          <a:off x="706144" y="274723"/>
          <a:ext cx="861895" cy="678606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39A1D76B-577D-4E0B-BF20-1388A536B8D2}">
      <dsp:nvSpPr>
        <dsp:cNvPr id="0" name=""/>
        <dsp:cNvSpPr/>
      </dsp:nvSpPr>
      <dsp:spPr>
        <a:xfrm>
          <a:off x="1499826" y="642373"/>
          <a:ext cx="1236477" cy="365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rgbClr val="002060"/>
              </a:solidFill>
            </a:rPr>
            <a:t>Git Terminal</a:t>
          </a:r>
          <a:endParaRPr lang="fr-FR" sz="1600" b="1" kern="1200" dirty="0">
            <a:solidFill>
              <a:srgbClr val="002060"/>
            </a:solidFill>
          </a:endParaRPr>
        </a:p>
      </dsp:txBody>
      <dsp:txXfrm>
        <a:off x="1499826" y="642373"/>
        <a:ext cx="1236477" cy="365741"/>
      </dsp:txXfrm>
    </dsp:sp>
    <dsp:sp modelId="{77320F9B-568B-46B8-B0C4-3F150E6F3017}">
      <dsp:nvSpPr>
        <dsp:cNvPr id="0" name=""/>
        <dsp:cNvSpPr/>
      </dsp:nvSpPr>
      <dsp:spPr>
        <a:xfrm>
          <a:off x="1584176" y="864096"/>
          <a:ext cx="19686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DA981BA4-5745-46B4-B493-0E02911A4C10}">
      <dsp:nvSpPr>
        <dsp:cNvPr id="0" name=""/>
        <dsp:cNvSpPr/>
      </dsp:nvSpPr>
      <dsp:spPr>
        <a:xfrm rot="5400000">
          <a:off x="1057571" y="719064"/>
          <a:ext cx="383606" cy="626542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7B095853-9FE2-4FE6-BB6B-DC1D69A41925}">
      <dsp:nvSpPr>
        <dsp:cNvPr id="0" name=""/>
        <dsp:cNvSpPr/>
      </dsp:nvSpPr>
      <dsp:spPr>
        <a:xfrm>
          <a:off x="1656183" y="1146426"/>
          <a:ext cx="997570" cy="365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err="1" smtClean="0">
              <a:solidFill>
                <a:srgbClr val="002060"/>
              </a:solidFill>
            </a:rPr>
            <a:t>Github</a:t>
          </a:r>
          <a:endParaRPr lang="fr-FR" sz="1600" b="1" kern="1200" dirty="0">
            <a:solidFill>
              <a:srgbClr val="002060"/>
            </a:solidFill>
          </a:endParaRPr>
        </a:p>
      </dsp:txBody>
      <dsp:txXfrm>
        <a:off x="1656183" y="1146426"/>
        <a:ext cx="997570" cy="365741"/>
      </dsp:txXfrm>
    </dsp:sp>
    <dsp:sp modelId="{6F02261B-674F-4FAD-8D00-5C02164C437D}">
      <dsp:nvSpPr>
        <dsp:cNvPr id="0" name=""/>
        <dsp:cNvSpPr/>
      </dsp:nvSpPr>
      <dsp:spPr>
        <a:xfrm>
          <a:off x="1512168" y="1368152"/>
          <a:ext cx="15674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B8F4A7B6-D0AC-404B-9DAB-DFE58FADF464}">
      <dsp:nvSpPr>
        <dsp:cNvPr id="0" name=""/>
        <dsp:cNvSpPr/>
      </dsp:nvSpPr>
      <dsp:spPr>
        <a:xfrm rot="5400000">
          <a:off x="1243851" y="1132413"/>
          <a:ext cx="45720" cy="517197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679ACB2-66A7-4091-9591-83FA07FAAE9B}">
      <dsp:nvSpPr>
        <dsp:cNvPr id="0" name=""/>
        <dsp:cNvSpPr/>
      </dsp:nvSpPr>
      <dsp:spPr>
        <a:xfrm>
          <a:off x="170803" y="417990"/>
          <a:ext cx="1253970" cy="125397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F28AAA5-94E8-41C6-A281-FD95C2D21455}">
      <dsp:nvSpPr>
        <dsp:cNvPr id="0" name=""/>
        <dsp:cNvSpPr/>
      </dsp:nvSpPr>
      <dsp:spPr>
        <a:xfrm>
          <a:off x="421597" y="668784"/>
          <a:ext cx="752382" cy="7523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D63C879-6104-4E8A-80B7-4F14DE4DE9F6}">
      <dsp:nvSpPr>
        <dsp:cNvPr id="0" name=""/>
        <dsp:cNvSpPr/>
      </dsp:nvSpPr>
      <dsp:spPr>
        <a:xfrm>
          <a:off x="415913" y="658231"/>
          <a:ext cx="763750" cy="7734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583E9CF2-63D9-443E-95A6-87C15C6807D7}">
      <dsp:nvSpPr>
        <dsp:cNvPr id="0" name=""/>
        <dsp:cNvSpPr/>
      </dsp:nvSpPr>
      <dsp:spPr>
        <a:xfrm>
          <a:off x="1606977" y="0"/>
          <a:ext cx="1129325" cy="365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rgbClr val="002060"/>
              </a:solidFill>
            </a:rPr>
            <a:t>HTML</a:t>
          </a:r>
          <a:endParaRPr lang="fr-FR" sz="1200" b="1" kern="1200" dirty="0">
            <a:solidFill>
              <a:srgbClr val="002060"/>
            </a:solidFill>
          </a:endParaRPr>
        </a:p>
      </dsp:txBody>
      <dsp:txXfrm>
        <a:off x="1606977" y="0"/>
        <a:ext cx="1129325" cy="365741"/>
      </dsp:txXfrm>
    </dsp:sp>
    <dsp:sp modelId="{3B3334E2-083B-4D3E-A6FC-D505CDEB8545}">
      <dsp:nvSpPr>
        <dsp:cNvPr id="0" name=""/>
        <dsp:cNvSpPr/>
      </dsp:nvSpPr>
      <dsp:spPr>
        <a:xfrm>
          <a:off x="1477022" y="182870"/>
          <a:ext cx="15674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A1C4672F-A0B1-40BA-A8FE-3D89C096C814}">
      <dsp:nvSpPr>
        <dsp:cNvPr id="0" name=""/>
        <dsp:cNvSpPr/>
      </dsp:nvSpPr>
      <dsp:spPr>
        <a:xfrm rot="5400000">
          <a:off x="706144" y="274723"/>
          <a:ext cx="861895" cy="678606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39A1D76B-577D-4E0B-BF20-1388A536B8D2}">
      <dsp:nvSpPr>
        <dsp:cNvPr id="0" name=""/>
        <dsp:cNvSpPr/>
      </dsp:nvSpPr>
      <dsp:spPr>
        <a:xfrm>
          <a:off x="1499826" y="360039"/>
          <a:ext cx="1236477" cy="365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rgbClr val="002060"/>
              </a:solidFill>
            </a:rPr>
            <a:t>    </a:t>
          </a:r>
          <a:r>
            <a:rPr lang="fr-FR" sz="1600" b="1" kern="1200" dirty="0" smtClean="0">
              <a:solidFill>
                <a:srgbClr val="002060"/>
              </a:solidFill>
            </a:rPr>
            <a:t>CSS</a:t>
          </a:r>
          <a:endParaRPr lang="fr-FR" sz="1200" b="1" kern="1200" dirty="0">
            <a:solidFill>
              <a:srgbClr val="002060"/>
            </a:solidFill>
          </a:endParaRPr>
        </a:p>
      </dsp:txBody>
      <dsp:txXfrm>
        <a:off x="1499826" y="360039"/>
        <a:ext cx="1236477" cy="365741"/>
      </dsp:txXfrm>
    </dsp:sp>
    <dsp:sp modelId="{77320F9B-568B-46B8-B0C4-3F150E6F3017}">
      <dsp:nvSpPr>
        <dsp:cNvPr id="0" name=""/>
        <dsp:cNvSpPr/>
      </dsp:nvSpPr>
      <dsp:spPr>
        <a:xfrm>
          <a:off x="1477022" y="548611"/>
          <a:ext cx="15674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DA981BA4-5745-46B4-B493-0E02911A4C10}">
      <dsp:nvSpPr>
        <dsp:cNvPr id="0" name=""/>
        <dsp:cNvSpPr/>
      </dsp:nvSpPr>
      <dsp:spPr>
        <a:xfrm rot="5400000">
          <a:off x="891147" y="634759"/>
          <a:ext cx="671626" cy="498871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7B095853-9FE2-4FE6-BB6B-DC1D69A41925}">
      <dsp:nvSpPr>
        <dsp:cNvPr id="0" name=""/>
        <dsp:cNvSpPr/>
      </dsp:nvSpPr>
      <dsp:spPr>
        <a:xfrm>
          <a:off x="1584177" y="720082"/>
          <a:ext cx="1141582" cy="365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rgbClr val="002060"/>
              </a:solidFill>
            </a:rPr>
            <a:t>JavaScript</a:t>
          </a:r>
          <a:endParaRPr lang="fr-FR" sz="1200" b="1" kern="1200" dirty="0">
            <a:solidFill>
              <a:srgbClr val="002060"/>
            </a:solidFill>
          </a:endParaRPr>
        </a:p>
      </dsp:txBody>
      <dsp:txXfrm>
        <a:off x="1584177" y="720082"/>
        <a:ext cx="1141582" cy="365741"/>
      </dsp:txXfrm>
    </dsp:sp>
    <dsp:sp modelId="{6F02261B-674F-4FAD-8D00-5C02164C437D}">
      <dsp:nvSpPr>
        <dsp:cNvPr id="0" name=""/>
        <dsp:cNvSpPr/>
      </dsp:nvSpPr>
      <dsp:spPr>
        <a:xfrm>
          <a:off x="1477022" y="914353"/>
          <a:ext cx="15674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B8F4A7B6-D0AC-404B-9DAB-DFE58FADF464}">
      <dsp:nvSpPr>
        <dsp:cNvPr id="0" name=""/>
        <dsp:cNvSpPr/>
      </dsp:nvSpPr>
      <dsp:spPr>
        <a:xfrm rot="5400000">
          <a:off x="1076379" y="994502"/>
          <a:ext cx="479852" cy="319135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679ACB2-66A7-4091-9591-83FA07FAAE9B}">
      <dsp:nvSpPr>
        <dsp:cNvPr id="0" name=""/>
        <dsp:cNvSpPr/>
      </dsp:nvSpPr>
      <dsp:spPr>
        <a:xfrm>
          <a:off x="1309091" y="435992"/>
          <a:ext cx="1307976" cy="13079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F28AAA5-94E8-41C6-A281-FD95C2D21455}">
      <dsp:nvSpPr>
        <dsp:cNvPr id="0" name=""/>
        <dsp:cNvSpPr/>
      </dsp:nvSpPr>
      <dsp:spPr>
        <a:xfrm>
          <a:off x="1570686" y="697587"/>
          <a:ext cx="784785" cy="7847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D63C879-6104-4E8A-80B7-4F14DE4DE9F6}">
      <dsp:nvSpPr>
        <dsp:cNvPr id="0" name=""/>
        <dsp:cNvSpPr/>
      </dsp:nvSpPr>
      <dsp:spPr>
        <a:xfrm>
          <a:off x="1564757" y="686580"/>
          <a:ext cx="796643" cy="8067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583E9CF2-63D9-443E-95A6-87C15C6807D7}">
      <dsp:nvSpPr>
        <dsp:cNvPr id="0" name=""/>
        <dsp:cNvSpPr/>
      </dsp:nvSpPr>
      <dsp:spPr>
        <a:xfrm>
          <a:off x="0" y="0"/>
          <a:ext cx="1177963" cy="381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rgbClr val="002060"/>
              </a:solidFill>
            </a:rPr>
            <a:t>.</a:t>
          </a:r>
          <a:r>
            <a:rPr lang="fr-FR" sz="1600" b="1" kern="1200" dirty="0" smtClean="0">
              <a:solidFill>
                <a:srgbClr val="002060"/>
              </a:solidFill>
            </a:rPr>
            <a:t>Net</a:t>
          </a:r>
          <a:endParaRPr lang="fr-FR" sz="1200" b="1" kern="1200" dirty="0">
            <a:solidFill>
              <a:srgbClr val="002060"/>
            </a:solidFill>
          </a:endParaRPr>
        </a:p>
      </dsp:txBody>
      <dsp:txXfrm>
        <a:off x="0" y="0"/>
        <a:ext cx="1177963" cy="381493"/>
      </dsp:txXfrm>
    </dsp:sp>
    <dsp:sp modelId="{3B3334E2-083B-4D3E-A6FC-D505CDEB8545}">
      <dsp:nvSpPr>
        <dsp:cNvPr id="0" name=""/>
        <dsp:cNvSpPr/>
      </dsp:nvSpPr>
      <dsp:spPr>
        <a:xfrm>
          <a:off x="1072231" y="181083"/>
          <a:ext cx="16349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A1C4672F-A0B1-40BA-A8FE-3D89C096C814}">
      <dsp:nvSpPr>
        <dsp:cNvPr id="0" name=""/>
        <dsp:cNvSpPr/>
      </dsp:nvSpPr>
      <dsp:spPr>
        <a:xfrm rot="10800000">
          <a:off x="1236382" y="177074"/>
          <a:ext cx="707833" cy="899015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39A1D76B-577D-4E0B-BF20-1388A536B8D2}">
      <dsp:nvSpPr>
        <dsp:cNvPr id="0" name=""/>
        <dsp:cNvSpPr/>
      </dsp:nvSpPr>
      <dsp:spPr>
        <a:xfrm>
          <a:off x="0" y="375545"/>
          <a:ext cx="1289729" cy="381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rgbClr val="002060"/>
              </a:solidFill>
            </a:rPr>
            <a:t>JAVA</a:t>
          </a:r>
          <a:endParaRPr lang="fr-FR" sz="1200" b="1" kern="1200" dirty="0">
            <a:solidFill>
              <a:srgbClr val="002060"/>
            </a:solidFill>
          </a:endParaRPr>
        </a:p>
      </dsp:txBody>
      <dsp:txXfrm>
        <a:off x="0" y="375545"/>
        <a:ext cx="1289729" cy="381493"/>
      </dsp:txXfrm>
    </dsp:sp>
    <dsp:sp modelId="{77320F9B-568B-46B8-B0C4-3F150E6F3017}">
      <dsp:nvSpPr>
        <dsp:cNvPr id="0" name=""/>
        <dsp:cNvSpPr/>
      </dsp:nvSpPr>
      <dsp:spPr>
        <a:xfrm>
          <a:off x="1072231" y="562576"/>
          <a:ext cx="16349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DA981BA4-5745-46B4-B493-0E02911A4C10}">
      <dsp:nvSpPr>
        <dsp:cNvPr id="0" name=""/>
        <dsp:cNvSpPr/>
      </dsp:nvSpPr>
      <dsp:spPr>
        <a:xfrm rot="10800000">
          <a:off x="1236383" y="558121"/>
          <a:ext cx="520356" cy="700551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7B095853-9FE2-4FE6-BB6B-DC1D69A41925}">
      <dsp:nvSpPr>
        <dsp:cNvPr id="0" name=""/>
        <dsp:cNvSpPr/>
      </dsp:nvSpPr>
      <dsp:spPr>
        <a:xfrm>
          <a:off x="0" y="751091"/>
          <a:ext cx="1231348" cy="381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113792" bIns="2032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rgbClr val="002060"/>
              </a:solidFill>
            </a:rPr>
            <a:t>JavaScript</a:t>
          </a:r>
          <a:endParaRPr lang="fr-FR" sz="1200" b="1" kern="1200" dirty="0">
            <a:solidFill>
              <a:srgbClr val="002060"/>
            </a:solidFill>
          </a:endParaRPr>
        </a:p>
      </dsp:txBody>
      <dsp:txXfrm>
        <a:off x="0" y="751091"/>
        <a:ext cx="1231348" cy="381493"/>
      </dsp:txXfrm>
    </dsp:sp>
    <dsp:sp modelId="{6F02261B-674F-4FAD-8D00-5C02164C437D}">
      <dsp:nvSpPr>
        <dsp:cNvPr id="0" name=""/>
        <dsp:cNvSpPr/>
      </dsp:nvSpPr>
      <dsp:spPr>
        <a:xfrm>
          <a:off x="1091095" y="953732"/>
          <a:ext cx="16349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B8F4A7B6-D0AC-404B-9DAB-DFE58FADF464}">
      <dsp:nvSpPr>
        <dsp:cNvPr id="0" name=""/>
        <dsp:cNvSpPr/>
      </dsp:nvSpPr>
      <dsp:spPr>
        <a:xfrm rot="10800000">
          <a:off x="1236927" y="939640"/>
          <a:ext cx="332879" cy="500518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679ACB2-66A7-4091-9591-83FA07FAAE9B}">
      <dsp:nvSpPr>
        <dsp:cNvPr id="0" name=""/>
        <dsp:cNvSpPr/>
      </dsp:nvSpPr>
      <dsp:spPr>
        <a:xfrm>
          <a:off x="1309091" y="435992"/>
          <a:ext cx="1307976" cy="13079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F28AAA5-94E8-41C6-A281-FD95C2D21455}">
      <dsp:nvSpPr>
        <dsp:cNvPr id="0" name=""/>
        <dsp:cNvSpPr/>
      </dsp:nvSpPr>
      <dsp:spPr>
        <a:xfrm>
          <a:off x="1570686" y="697587"/>
          <a:ext cx="784785" cy="7847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D63C879-6104-4E8A-80B7-4F14DE4DE9F6}">
      <dsp:nvSpPr>
        <dsp:cNvPr id="0" name=""/>
        <dsp:cNvSpPr/>
      </dsp:nvSpPr>
      <dsp:spPr>
        <a:xfrm>
          <a:off x="1564757" y="686580"/>
          <a:ext cx="796643" cy="8067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583E9CF2-63D9-443E-95A6-87C15C6807D7}">
      <dsp:nvSpPr>
        <dsp:cNvPr id="0" name=""/>
        <dsp:cNvSpPr/>
      </dsp:nvSpPr>
      <dsp:spPr>
        <a:xfrm>
          <a:off x="0" y="0"/>
          <a:ext cx="1177963" cy="381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err="1" smtClean="0">
              <a:solidFill>
                <a:srgbClr val="002060"/>
              </a:solidFill>
            </a:rPr>
            <a:t>Angular</a:t>
          </a:r>
          <a:endParaRPr lang="fr-FR" sz="1200" b="1" kern="1200" dirty="0">
            <a:solidFill>
              <a:srgbClr val="002060"/>
            </a:solidFill>
          </a:endParaRPr>
        </a:p>
      </dsp:txBody>
      <dsp:txXfrm>
        <a:off x="0" y="0"/>
        <a:ext cx="1177963" cy="381493"/>
      </dsp:txXfrm>
    </dsp:sp>
    <dsp:sp modelId="{3B3334E2-083B-4D3E-A6FC-D505CDEB8545}">
      <dsp:nvSpPr>
        <dsp:cNvPr id="0" name=""/>
        <dsp:cNvSpPr/>
      </dsp:nvSpPr>
      <dsp:spPr>
        <a:xfrm>
          <a:off x="1072231" y="181083"/>
          <a:ext cx="16349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A1C4672F-A0B1-40BA-A8FE-3D89C096C814}">
      <dsp:nvSpPr>
        <dsp:cNvPr id="0" name=""/>
        <dsp:cNvSpPr/>
      </dsp:nvSpPr>
      <dsp:spPr>
        <a:xfrm rot="10800000">
          <a:off x="1236382" y="177074"/>
          <a:ext cx="707833" cy="899015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39A1D76B-577D-4E0B-BF20-1388A536B8D2}">
      <dsp:nvSpPr>
        <dsp:cNvPr id="0" name=""/>
        <dsp:cNvSpPr/>
      </dsp:nvSpPr>
      <dsp:spPr>
        <a:xfrm>
          <a:off x="0" y="375545"/>
          <a:ext cx="1289729" cy="381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err="1" smtClean="0">
              <a:solidFill>
                <a:srgbClr val="002060"/>
              </a:solidFill>
            </a:rPr>
            <a:t>React</a:t>
          </a:r>
          <a:endParaRPr lang="fr-FR" sz="1200" b="1" kern="1200" dirty="0">
            <a:solidFill>
              <a:srgbClr val="002060"/>
            </a:solidFill>
          </a:endParaRPr>
        </a:p>
      </dsp:txBody>
      <dsp:txXfrm>
        <a:off x="0" y="375545"/>
        <a:ext cx="1289729" cy="381493"/>
      </dsp:txXfrm>
    </dsp:sp>
    <dsp:sp modelId="{77320F9B-568B-46B8-B0C4-3F150E6F3017}">
      <dsp:nvSpPr>
        <dsp:cNvPr id="0" name=""/>
        <dsp:cNvSpPr/>
      </dsp:nvSpPr>
      <dsp:spPr>
        <a:xfrm>
          <a:off x="1072231" y="562576"/>
          <a:ext cx="16349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DA981BA4-5745-46B4-B493-0E02911A4C10}">
      <dsp:nvSpPr>
        <dsp:cNvPr id="0" name=""/>
        <dsp:cNvSpPr/>
      </dsp:nvSpPr>
      <dsp:spPr>
        <a:xfrm rot="10800000">
          <a:off x="1236383" y="558121"/>
          <a:ext cx="520356" cy="700551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7B095853-9FE2-4FE6-BB6B-DC1D69A41925}">
      <dsp:nvSpPr>
        <dsp:cNvPr id="0" name=""/>
        <dsp:cNvSpPr/>
      </dsp:nvSpPr>
      <dsp:spPr>
        <a:xfrm>
          <a:off x="16187" y="751091"/>
          <a:ext cx="1040534" cy="381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113792" bIns="2032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err="1" smtClean="0">
              <a:solidFill>
                <a:srgbClr val="002060"/>
              </a:solidFill>
            </a:rPr>
            <a:t>Node</a:t>
          </a:r>
          <a:endParaRPr lang="fr-FR" sz="1200" b="1" kern="1200" dirty="0">
            <a:solidFill>
              <a:srgbClr val="002060"/>
            </a:solidFill>
          </a:endParaRPr>
        </a:p>
      </dsp:txBody>
      <dsp:txXfrm>
        <a:off x="16187" y="751091"/>
        <a:ext cx="1040534" cy="381493"/>
      </dsp:txXfrm>
    </dsp:sp>
    <dsp:sp modelId="{6F02261B-674F-4FAD-8D00-5C02164C437D}">
      <dsp:nvSpPr>
        <dsp:cNvPr id="0" name=""/>
        <dsp:cNvSpPr/>
      </dsp:nvSpPr>
      <dsp:spPr>
        <a:xfrm>
          <a:off x="1091095" y="953732"/>
          <a:ext cx="16349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B8F4A7B6-D0AC-404B-9DAB-DFE58FADF464}">
      <dsp:nvSpPr>
        <dsp:cNvPr id="0" name=""/>
        <dsp:cNvSpPr/>
      </dsp:nvSpPr>
      <dsp:spPr>
        <a:xfrm rot="10800000">
          <a:off x="1236927" y="939640"/>
          <a:ext cx="332879" cy="500518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679ACB2-66A7-4091-9591-83FA07FAAE9B}">
      <dsp:nvSpPr>
        <dsp:cNvPr id="0" name=""/>
        <dsp:cNvSpPr/>
      </dsp:nvSpPr>
      <dsp:spPr>
        <a:xfrm>
          <a:off x="1104675" y="517019"/>
          <a:ext cx="1512168" cy="15121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F28AAA5-94E8-41C6-A281-FD95C2D21455}">
      <dsp:nvSpPr>
        <dsp:cNvPr id="0" name=""/>
        <dsp:cNvSpPr/>
      </dsp:nvSpPr>
      <dsp:spPr>
        <a:xfrm>
          <a:off x="1407108" y="819453"/>
          <a:ext cx="907300" cy="9073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D63C879-6104-4E8A-80B7-4F14DE4DE9F6}">
      <dsp:nvSpPr>
        <dsp:cNvPr id="0" name=""/>
        <dsp:cNvSpPr/>
      </dsp:nvSpPr>
      <dsp:spPr>
        <a:xfrm>
          <a:off x="1400254" y="806728"/>
          <a:ext cx="921010" cy="93275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583E9CF2-63D9-443E-95A6-87C15C6807D7}">
      <dsp:nvSpPr>
        <dsp:cNvPr id="0" name=""/>
        <dsp:cNvSpPr/>
      </dsp:nvSpPr>
      <dsp:spPr>
        <a:xfrm>
          <a:off x="-26323" y="0"/>
          <a:ext cx="1142337" cy="348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err="1" smtClean="0">
              <a:solidFill>
                <a:srgbClr val="002060"/>
              </a:solidFill>
            </a:rPr>
            <a:t>MongoDB</a:t>
          </a:r>
          <a:endParaRPr lang="fr-FR" sz="1200" b="1" kern="1200" dirty="0">
            <a:solidFill>
              <a:srgbClr val="002060"/>
            </a:solidFill>
          </a:endParaRPr>
        </a:p>
      </dsp:txBody>
      <dsp:txXfrm>
        <a:off x="-26323" y="0"/>
        <a:ext cx="1142337" cy="348887"/>
      </dsp:txXfrm>
    </dsp:sp>
    <dsp:sp modelId="{3B3334E2-083B-4D3E-A6FC-D505CDEB8545}">
      <dsp:nvSpPr>
        <dsp:cNvPr id="0" name=""/>
        <dsp:cNvSpPr/>
      </dsp:nvSpPr>
      <dsp:spPr>
        <a:xfrm>
          <a:off x="914086" y="0"/>
          <a:ext cx="18902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A1C4672F-A0B1-40BA-A8FE-3D89C096C814}">
      <dsp:nvSpPr>
        <dsp:cNvPr id="0" name=""/>
        <dsp:cNvSpPr/>
      </dsp:nvSpPr>
      <dsp:spPr>
        <a:xfrm rot="10800000">
          <a:off x="1103864" y="12968"/>
          <a:ext cx="818334" cy="1039363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39A1D76B-577D-4E0B-BF20-1388A536B8D2}">
      <dsp:nvSpPr>
        <dsp:cNvPr id="0" name=""/>
        <dsp:cNvSpPr/>
      </dsp:nvSpPr>
      <dsp:spPr>
        <a:xfrm>
          <a:off x="-24776" y="359425"/>
          <a:ext cx="998764" cy="288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rgbClr val="002060"/>
              </a:solidFill>
            </a:rPr>
            <a:t>SQL</a:t>
          </a:r>
          <a:endParaRPr lang="fr-FR" sz="1200" b="1" kern="1200" dirty="0">
            <a:solidFill>
              <a:srgbClr val="002060"/>
            </a:solidFill>
          </a:endParaRPr>
        </a:p>
      </dsp:txBody>
      <dsp:txXfrm>
        <a:off x="-24776" y="359425"/>
        <a:ext cx="998764" cy="288648"/>
      </dsp:txXfrm>
    </dsp:sp>
    <dsp:sp modelId="{77320F9B-568B-46B8-B0C4-3F150E6F3017}">
      <dsp:nvSpPr>
        <dsp:cNvPr id="0" name=""/>
        <dsp:cNvSpPr/>
      </dsp:nvSpPr>
      <dsp:spPr>
        <a:xfrm>
          <a:off x="914086" y="432048"/>
          <a:ext cx="18902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DA981BA4-5745-46B4-B493-0E02911A4C10}">
      <dsp:nvSpPr>
        <dsp:cNvPr id="0" name=""/>
        <dsp:cNvSpPr/>
      </dsp:nvSpPr>
      <dsp:spPr>
        <a:xfrm rot="10800000">
          <a:off x="1103864" y="453500"/>
          <a:ext cx="601590" cy="809917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7B095853-9FE2-4FE6-BB6B-DC1D69A41925}">
      <dsp:nvSpPr>
        <dsp:cNvPr id="0" name=""/>
        <dsp:cNvSpPr/>
      </dsp:nvSpPr>
      <dsp:spPr>
        <a:xfrm>
          <a:off x="0" y="679340"/>
          <a:ext cx="877420" cy="354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85344" bIns="1524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 </a:t>
          </a:r>
          <a:r>
            <a:rPr lang="fr-FR" sz="1600" b="1" kern="1200" dirty="0" err="1" smtClean="0">
              <a:solidFill>
                <a:srgbClr val="002060"/>
              </a:solidFill>
            </a:rPr>
            <a:t>NoSQL</a:t>
          </a:r>
          <a:endParaRPr lang="fr-FR" sz="1200" b="1" kern="1200" dirty="0">
            <a:solidFill>
              <a:srgbClr val="002060"/>
            </a:solidFill>
          </a:endParaRPr>
        </a:p>
      </dsp:txBody>
      <dsp:txXfrm>
        <a:off x="0" y="679340"/>
        <a:ext cx="877420" cy="354823"/>
      </dsp:txXfrm>
    </dsp:sp>
    <dsp:sp modelId="{6F02261B-674F-4FAD-8D00-5C02164C437D}">
      <dsp:nvSpPr>
        <dsp:cNvPr id="0" name=""/>
        <dsp:cNvSpPr/>
      </dsp:nvSpPr>
      <dsp:spPr>
        <a:xfrm>
          <a:off x="935895" y="864220"/>
          <a:ext cx="18902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B8F4A7B6-D0AC-404B-9DAB-DFE58FADF464}">
      <dsp:nvSpPr>
        <dsp:cNvPr id="0" name=""/>
        <dsp:cNvSpPr/>
      </dsp:nvSpPr>
      <dsp:spPr>
        <a:xfrm rot="10800000">
          <a:off x="1104495" y="894576"/>
          <a:ext cx="384846" cy="578656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679ACB2-66A7-4091-9591-83FA07FAAE9B}">
      <dsp:nvSpPr>
        <dsp:cNvPr id="0" name=""/>
        <dsp:cNvSpPr/>
      </dsp:nvSpPr>
      <dsp:spPr>
        <a:xfrm>
          <a:off x="170803" y="417990"/>
          <a:ext cx="1253970" cy="125397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F28AAA5-94E8-41C6-A281-FD95C2D21455}">
      <dsp:nvSpPr>
        <dsp:cNvPr id="0" name=""/>
        <dsp:cNvSpPr/>
      </dsp:nvSpPr>
      <dsp:spPr>
        <a:xfrm>
          <a:off x="421597" y="668784"/>
          <a:ext cx="752382" cy="7523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D63C879-6104-4E8A-80B7-4F14DE4DE9F6}">
      <dsp:nvSpPr>
        <dsp:cNvPr id="0" name=""/>
        <dsp:cNvSpPr/>
      </dsp:nvSpPr>
      <dsp:spPr>
        <a:xfrm>
          <a:off x="415913" y="658231"/>
          <a:ext cx="763750" cy="7734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583E9CF2-63D9-443E-95A6-87C15C6807D7}">
      <dsp:nvSpPr>
        <dsp:cNvPr id="0" name=""/>
        <dsp:cNvSpPr/>
      </dsp:nvSpPr>
      <dsp:spPr>
        <a:xfrm>
          <a:off x="1606977" y="0"/>
          <a:ext cx="1129325" cy="365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err="1" smtClean="0">
              <a:solidFill>
                <a:srgbClr val="002060"/>
              </a:solidFill>
            </a:rPr>
            <a:t>Bootstarp</a:t>
          </a:r>
          <a:endParaRPr lang="fr-FR" sz="1600" b="1" kern="1200" dirty="0">
            <a:solidFill>
              <a:srgbClr val="002060"/>
            </a:solidFill>
          </a:endParaRPr>
        </a:p>
      </dsp:txBody>
      <dsp:txXfrm>
        <a:off x="1606977" y="0"/>
        <a:ext cx="1129325" cy="365741"/>
      </dsp:txXfrm>
    </dsp:sp>
    <dsp:sp modelId="{3B3334E2-083B-4D3E-A6FC-D505CDEB8545}">
      <dsp:nvSpPr>
        <dsp:cNvPr id="0" name=""/>
        <dsp:cNvSpPr/>
      </dsp:nvSpPr>
      <dsp:spPr>
        <a:xfrm>
          <a:off x="1477022" y="182870"/>
          <a:ext cx="15674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A1C4672F-A0B1-40BA-A8FE-3D89C096C814}">
      <dsp:nvSpPr>
        <dsp:cNvPr id="0" name=""/>
        <dsp:cNvSpPr/>
      </dsp:nvSpPr>
      <dsp:spPr>
        <a:xfrm rot="5400000">
          <a:off x="706144" y="274723"/>
          <a:ext cx="861895" cy="678606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39A1D76B-577D-4E0B-BF20-1388A536B8D2}">
      <dsp:nvSpPr>
        <dsp:cNvPr id="0" name=""/>
        <dsp:cNvSpPr/>
      </dsp:nvSpPr>
      <dsp:spPr>
        <a:xfrm>
          <a:off x="1499826" y="360039"/>
          <a:ext cx="1236477" cy="365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err="1" smtClean="0">
              <a:solidFill>
                <a:srgbClr val="002060"/>
              </a:solidFill>
            </a:rPr>
            <a:t>jQuery</a:t>
          </a:r>
          <a:endParaRPr lang="fr-FR" sz="1600" b="1" kern="1200" dirty="0">
            <a:solidFill>
              <a:srgbClr val="002060"/>
            </a:solidFill>
          </a:endParaRPr>
        </a:p>
      </dsp:txBody>
      <dsp:txXfrm>
        <a:off x="1499826" y="360039"/>
        <a:ext cx="1236477" cy="365741"/>
      </dsp:txXfrm>
    </dsp:sp>
    <dsp:sp modelId="{77320F9B-568B-46B8-B0C4-3F150E6F3017}">
      <dsp:nvSpPr>
        <dsp:cNvPr id="0" name=""/>
        <dsp:cNvSpPr/>
      </dsp:nvSpPr>
      <dsp:spPr>
        <a:xfrm>
          <a:off x="1477022" y="548611"/>
          <a:ext cx="15674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DA981BA4-5745-46B4-B493-0E02911A4C10}">
      <dsp:nvSpPr>
        <dsp:cNvPr id="0" name=""/>
        <dsp:cNvSpPr/>
      </dsp:nvSpPr>
      <dsp:spPr>
        <a:xfrm rot="5400000">
          <a:off x="891147" y="634759"/>
          <a:ext cx="671626" cy="498871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7B095853-9FE2-4FE6-BB6B-DC1D69A41925}">
      <dsp:nvSpPr>
        <dsp:cNvPr id="0" name=""/>
        <dsp:cNvSpPr/>
      </dsp:nvSpPr>
      <dsp:spPr>
        <a:xfrm>
          <a:off x="1656183" y="720082"/>
          <a:ext cx="997570" cy="365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>
              <a:solidFill>
                <a:srgbClr val="002060"/>
              </a:solidFill>
            </a:rPr>
            <a:t>Vue.js</a:t>
          </a:r>
          <a:endParaRPr lang="fr-FR" sz="1600" b="1" kern="1200" dirty="0">
            <a:solidFill>
              <a:srgbClr val="002060"/>
            </a:solidFill>
          </a:endParaRPr>
        </a:p>
      </dsp:txBody>
      <dsp:txXfrm>
        <a:off x="1656183" y="720082"/>
        <a:ext cx="997570" cy="365741"/>
      </dsp:txXfrm>
    </dsp:sp>
    <dsp:sp modelId="{6F02261B-674F-4FAD-8D00-5C02164C437D}">
      <dsp:nvSpPr>
        <dsp:cNvPr id="0" name=""/>
        <dsp:cNvSpPr/>
      </dsp:nvSpPr>
      <dsp:spPr>
        <a:xfrm>
          <a:off x="1477022" y="914353"/>
          <a:ext cx="15674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B8F4A7B6-D0AC-404B-9DAB-DFE58FADF464}">
      <dsp:nvSpPr>
        <dsp:cNvPr id="0" name=""/>
        <dsp:cNvSpPr/>
      </dsp:nvSpPr>
      <dsp:spPr>
        <a:xfrm rot="5400000">
          <a:off x="1076379" y="994502"/>
          <a:ext cx="479852" cy="319135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6C72EA-5500-414C-91C5-99B8D9D84E22}">
      <dsp:nvSpPr>
        <dsp:cNvPr id="0" name=""/>
        <dsp:cNvSpPr/>
      </dsp:nvSpPr>
      <dsp:spPr>
        <a:xfrm rot="2893659">
          <a:off x="2417553" y="3811591"/>
          <a:ext cx="512234" cy="57832"/>
        </a:xfrm>
        <a:custGeom>
          <a:avLst/>
          <a:gdLst/>
          <a:ahLst/>
          <a:cxnLst/>
          <a:rect l="0" t="0" r="0" b="0"/>
          <a:pathLst>
            <a:path>
              <a:moveTo>
                <a:pt x="0" y="28916"/>
              </a:moveTo>
              <a:lnTo>
                <a:pt x="512234" y="28916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8523F5-A8D1-410C-AC31-411B79A40306}">
      <dsp:nvSpPr>
        <dsp:cNvPr id="0" name=""/>
        <dsp:cNvSpPr/>
      </dsp:nvSpPr>
      <dsp:spPr>
        <a:xfrm>
          <a:off x="2601169" y="2701583"/>
          <a:ext cx="388247" cy="57832"/>
        </a:xfrm>
        <a:custGeom>
          <a:avLst/>
          <a:gdLst/>
          <a:ahLst/>
          <a:cxnLst/>
          <a:rect l="0" t="0" r="0" b="0"/>
          <a:pathLst>
            <a:path>
              <a:moveTo>
                <a:pt x="0" y="28916"/>
              </a:moveTo>
              <a:lnTo>
                <a:pt x="388247" y="28916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B48E2A-87E3-4234-89AC-1A7B68117D5E}">
      <dsp:nvSpPr>
        <dsp:cNvPr id="0" name=""/>
        <dsp:cNvSpPr/>
      </dsp:nvSpPr>
      <dsp:spPr>
        <a:xfrm rot="18553450">
          <a:off x="2349352" y="1607734"/>
          <a:ext cx="451423" cy="57832"/>
        </a:xfrm>
        <a:custGeom>
          <a:avLst/>
          <a:gdLst/>
          <a:ahLst/>
          <a:cxnLst/>
          <a:rect l="0" t="0" r="0" b="0"/>
          <a:pathLst>
            <a:path>
              <a:moveTo>
                <a:pt x="0" y="28916"/>
              </a:moveTo>
              <a:lnTo>
                <a:pt x="451423" y="28916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E9F58A-7194-4F13-B311-816B17D15979}">
      <dsp:nvSpPr>
        <dsp:cNvPr id="0" name=""/>
        <dsp:cNvSpPr/>
      </dsp:nvSpPr>
      <dsp:spPr>
        <a:xfrm>
          <a:off x="0" y="1417648"/>
          <a:ext cx="2625702" cy="262570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E12AC-1CD9-4B6E-9756-F55EA06FA944}">
      <dsp:nvSpPr>
        <dsp:cNvPr id="0" name=""/>
        <dsp:cNvSpPr/>
      </dsp:nvSpPr>
      <dsp:spPr>
        <a:xfrm>
          <a:off x="2310720" y="24527"/>
          <a:ext cx="1874594" cy="1575421"/>
        </a:xfrm>
        <a:prstGeom prst="ellipse">
          <a:avLst/>
        </a:prstGeom>
        <a:gradFill rotWithShape="1">
          <a:gsLst>
            <a:gs pos="0">
              <a:schemeClr val="accent1">
                <a:tint val="15000"/>
                <a:satMod val="250000"/>
              </a:schemeClr>
            </a:gs>
            <a:gs pos="49000">
              <a:schemeClr val="accent1">
                <a:tint val="50000"/>
                <a:satMod val="200000"/>
              </a:schemeClr>
            </a:gs>
            <a:gs pos="49100">
              <a:schemeClr val="accent1">
                <a:tint val="64000"/>
                <a:satMod val="160000"/>
              </a:schemeClr>
            </a:gs>
            <a:gs pos="92000">
              <a:schemeClr val="accent1">
                <a:tint val="50000"/>
                <a:satMod val="200000"/>
              </a:schemeClr>
            </a:gs>
            <a:gs pos="100000">
              <a:schemeClr val="accent1"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/>
          </a:solidFill>
          <a:prstDash val="solid"/>
        </a:ln>
        <a:effectLst>
          <a:outerShdw blurRad="50800" dist="25000" dir="5400000" rotWithShape="0">
            <a:schemeClr val="accent1">
              <a:shade val="30000"/>
              <a:satMod val="150000"/>
              <a:alpha val="38000"/>
            </a:scheme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i="0" kern="1200" dirty="0" err="1" smtClean="0"/>
            <a:t>Well</a:t>
          </a:r>
          <a:r>
            <a:rPr lang="fr-FR" sz="2000" b="1" i="0" kern="1200" dirty="0" smtClean="0"/>
            <a:t> </a:t>
          </a:r>
          <a:r>
            <a:rPr lang="fr-FR" sz="2000" b="1" i="0" kern="1200" dirty="0" err="1" smtClean="0"/>
            <a:t>Designed</a:t>
          </a:r>
          <a:endParaRPr lang="fr-FR" sz="2000" b="1" kern="1200" dirty="0"/>
        </a:p>
      </dsp:txBody>
      <dsp:txXfrm>
        <a:off x="2310720" y="24527"/>
        <a:ext cx="1874594" cy="1575421"/>
      </dsp:txXfrm>
    </dsp:sp>
    <dsp:sp modelId="{60B984BE-EA8F-4584-B2AE-DC347D6122A1}">
      <dsp:nvSpPr>
        <dsp:cNvPr id="0" name=""/>
        <dsp:cNvSpPr/>
      </dsp:nvSpPr>
      <dsp:spPr>
        <a:xfrm>
          <a:off x="3968890" y="24527"/>
          <a:ext cx="2811891" cy="1575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err="1" smtClean="0"/>
            <a:t>delightful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/>
            <a:t>good-</a:t>
          </a:r>
          <a:r>
            <a:rPr lang="fr-FR" sz="2000" b="0" i="0" kern="1200" dirty="0" err="1" smtClean="0"/>
            <a:t>looking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err="1" smtClean="0"/>
            <a:t>Optimized</a:t>
          </a:r>
          <a:r>
            <a:rPr lang="fr-FR" sz="2000" kern="1200" dirty="0" smtClean="0"/>
            <a:t> for mobile</a:t>
          </a:r>
          <a:endParaRPr lang="fr-FR" sz="2000" kern="1200" dirty="0"/>
        </a:p>
      </dsp:txBody>
      <dsp:txXfrm>
        <a:off x="3968890" y="24527"/>
        <a:ext cx="2811891" cy="1575421"/>
      </dsp:txXfrm>
    </dsp:sp>
    <dsp:sp modelId="{DE966613-C5C8-49FD-A67A-BE9A2DC0CD21}">
      <dsp:nvSpPr>
        <dsp:cNvPr id="0" name=""/>
        <dsp:cNvSpPr/>
      </dsp:nvSpPr>
      <dsp:spPr>
        <a:xfrm>
          <a:off x="2989416" y="1942789"/>
          <a:ext cx="1880958" cy="1575421"/>
        </a:xfrm>
        <a:prstGeom prst="ellipse">
          <a:avLst/>
        </a:prstGeom>
        <a:gradFill rotWithShape="1">
          <a:gsLst>
            <a:gs pos="0">
              <a:schemeClr val="accent1">
                <a:tint val="15000"/>
                <a:satMod val="250000"/>
              </a:schemeClr>
            </a:gs>
            <a:gs pos="49000">
              <a:schemeClr val="accent1">
                <a:tint val="50000"/>
                <a:satMod val="200000"/>
              </a:schemeClr>
            </a:gs>
            <a:gs pos="49100">
              <a:schemeClr val="accent1">
                <a:tint val="64000"/>
                <a:satMod val="160000"/>
              </a:schemeClr>
            </a:gs>
            <a:gs pos="92000">
              <a:schemeClr val="accent1">
                <a:tint val="50000"/>
                <a:satMod val="200000"/>
              </a:schemeClr>
            </a:gs>
            <a:gs pos="100000">
              <a:schemeClr val="accent1"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/>
          </a:solidFill>
          <a:prstDash val="solid"/>
        </a:ln>
        <a:effectLst>
          <a:outerShdw blurRad="50800" dist="25000" dir="5400000" rotWithShape="0">
            <a:schemeClr val="accent1">
              <a:shade val="30000"/>
              <a:satMod val="150000"/>
              <a:alpha val="38000"/>
            </a:scheme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err="1" smtClean="0"/>
            <a:t>Readily</a:t>
          </a:r>
          <a:r>
            <a:rPr lang="fr-FR" sz="2000" b="1" kern="1200" dirty="0" smtClean="0"/>
            <a:t> Accessible</a:t>
          </a:r>
          <a:endParaRPr lang="fr-FR" sz="2000" b="1" kern="1200" dirty="0"/>
        </a:p>
      </dsp:txBody>
      <dsp:txXfrm>
        <a:off x="2989416" y="1942789"/>
        <a:ext cx="1880958" cy="1575421"/>
      </dsp:txXfrm>
    </dsp:sp>
    <dsp:sp modelId="{C3D05A87-F99A-4482-8D89-B8324D37714D}">
      <dsp:nvSpPr>
        <dsp:cNvPr id="0" name=""/>
        <dsp:cNvSpPr/>
      </dsp:nvSpPr>
      <dsp:spPr>
        <a:xfrm>
          <a:off x="4645996" y="1942789"/>
          <a:ext cx="2821438" cy="1575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err="1" smtClean="0"/>
            <a:t>Optimized</a:t>
          </a:r>
          <a:r>
            <a:rPr lang="fr-FR" sz="2000" kern="1200" dirty="0" smtClean="0"/>
            <a:t> for </a:t>
          </a:r>
          <a:r>
            <a:rPr lang="fr-FR" sz="2000" kern="1200" dirty="0" err="1" smtClean="0"/>
            <a:t>search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err="1" smtClean="0"/>
            <a:t>Easy</a:t>
          </a:r>
          <a:r>
            <a:rPr lang="fr-FR" sz="2000" kern="1200" dirty="0" smtClean="0"/>
            <a:t> to use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err="1" smtClean="0"/>
            <a:t>Fresh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quality</a:t>
          </a:r>
          <a:r>
            <a:rPr lang="fr-FR" sz="2000" kern="1200" dirty="0" smtClean="0"/>
            <a:t> content </a:t>
          </a:r>
          <a:endParaRPr lang="fr-FR" sz="2000" kern="1200" dirty="0"/>
        </a:p>
      </dsp:txBody>
      <dsp:txXfrm>
        <a:off x="4645996" y="1942789"/>
        <a:ext cx="2821438" cy="1575421"/>
      </dsp:txXfrm>
    </dsp:sp>
    <dsp:sp modelId="{5E1D8BBE-6041-42A9-B3CA-1AE18EFCD602}">
      <dsp:nvSpPr>
        <dsp:cNvPr id="0" name=""/>
        <dsp:cNvSpPr/>
      </dsp:nvSpPr>
      <dsp:spPr>
        <a:xfrm>
          <a:off x="2435629" y="3883737"/>
          <a:ext cx="1960533" cy="1575421"/>
        </a:xfrm>
        <a:prstGeom prst="ellipse">
          <a:avLst/>
        </a:prstGeom>
        <a:gradFill rotWithShape="1">
          <a:gsLst>
            <a:gs pos="0">
              <a:schemeClr val="accent1">
                <a:tint val="15000"/>
                <a:satMod val="250000"/>
              </a:schemeClr>
            </a:gs>
            <a:gs pos="49000">
              <a:schemeClr val="accent1">
                <a:tint val="50000"/>
                <a:satMod val="200000"/>
              </a:schemeClr>
            </a:gs>
            <a:gs pos="49100">
              <a:schemeClr val="accent1">
                <a:tint val="64000"/>
                <a:satMod val="160000"/>
              </a:schemeClr>
            </a:gs>
            <a:gs pos="92000">
              <a:schemeClr val="accent1">
                <a:tint val="50000"/>
                <a:satMod val="200000"/>
              </a:schemeClr>
            </a:gs>
            <a:gs pos="100000">
              <a:schemeClr val="accent1"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1"/>
          </a:solidFill>
          <a:prstDash val="solid"/>
        </a:ln>
        <a:effectLst>
          <a:outerShdw blurRad="50800" dist="25000" dir="5400000" rotWithShape="0">
            <a:schemeClr val="accent1">
              <a:shade val="30000"/>
              <a:satMod val="150000"/>
              <a:alpha val="38000"/>
            </a:scheme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err="1" smtClean="0"/>
            <a:t>Functional</a:t>
          </a:r>
          <a:endParaRPr lang="fr-FR" sz="2000" b="1" kern="1200" dirty="0" smtClean="0"/>
        </a:p>
      </dsp:txBody>
      <dsp:txXfrm>
        <a:off x="2435629" y="3883737"/>
        <a:ext cx="1960533" cy="1575421"/>
      </dsp:txXfrm>
    </dsp:sp>
    <dsp:sp modelId="{9D4EB2F4-6583-4811-B4B7-8368DC179661}">
      <dsp:nvSpPr>
        <dsp:cNvPr id="0" name=""/>
        <dsp:cNvSpPr/>
      </dsp:nvSpPr>
      <dsp:spPr>
        <a:xfrm>
          <a:off x="4072315" y="3883737"/>
          <a:ext cx="2940800" cy="1575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err="1" smtClean="0"/>
            <a:t>Usefull</a:t>
          </a:r>
          <a:r>
            <a:rPr lang="fr-FR" sz="2000" kern="1200" dirty="0" smtClean="0"/>
            <a:t> content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Quick and correct </a:t>
          </a:r>
          <a:r>
            <a:rPr lang="fr-FR" sz="2000" kern="1200" dirty="0" err="1" smtClean="0"/>
            <a:t>response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err="1" smtClean="0"/>
            <a:t>Linked</a:t>
          </a:r>
          <a:r>
            <a:rPr lang="fr-FR" sz="2000" kern="1200" dirty="0" smtClean="0"/>
            <a:t> to </a:t>
          </a:r>
          <a:r>
            <a:rPr lang="fr-FR" sz="2000" kern="1200" dirty="0" err="1" smtClean="0"/>
            <a:t>other</a:t>
          </a:r>
          <a:r>
            <a:rPr lang="fr-FR" sz="2000" kern="1200" dirty="0" smtClean="0"/>
            <a:t> sites</a:t>
          </a:r>
          <a:endParaRPr lang="fr-FR" sz="2000" kern="1200" dirty="0"/>
        </a:p>
      </dsp:txBody>
      <dsp:txXfrm>
        <a:off x="4072315" y="3883737"/>
        <a:ext cx="2940800" cy="1575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BD9FA1D-96F8-41C1-96DC-436459535BC9}" type="datetimeFigureOut">
              <a:rPr lang="fr-FR" smtClean="0"/>
              <a:pPr/>
              <a:t>15/02/2022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4437309-26D1-418B-B64D-D63C1AA5844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D9FA1D-96F8-41C1-96DC-436459535BC9}" type="datetimeFigureOut">
              <a:rPr lang="fr-FR" smtClean="0"/>
              <a:pPr/>
              <a:t>15/02/2022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437309-26D1-418B-B64D-D63C1AA5844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BD9FA1D-96F8-41C1-96DC-436459535BC9}" type="datetimeFigureOut">
              <a:rPr lang="fr-FR" smtClean="0"/>
              <a:pPr/>
              <a:t>15/02/2022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4437309-26D1-418B-B64D-D63C1AA5844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D9FA1D-96F8-41C1-96DC-436459535BC9}" type="datetimeFigureOut">
              <a:rPr lang="fr-FR" smtClean="0"/>
              <a:pPr/>
              <a:t>15/02/2022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437309-26D1-418B-B64D-D63C1AA5844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BD9FA1D-96F8-41C1-96DC-436459535BC9}" type="datetimeFigureOut">
              <a:rPr lang="fr-FR" smtClean="0"/>
              <a:pPr/>
              <a:t>15/02/2022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4437309-26D1-418B-B64D-D63C1AA5844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D9FA1D-96F8-41C1-96DC-436459535BC9}" type="datetimeFigureOut">
              <a:rPr lang="fr-FR" smtClean="0"/>
              <a:pPr/>
              <a:t>15/02/2022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437309-26D1-418B-B64D-D63C1AA5844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D9FA1D-96F8-41C1-96DC-436459535BC9}" type="datetimeFigureOut">
              <a:rPr lang="fr-FR" smtClean="0"/>
              <a:pPr/>
              <a:t>15/02/2022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437309-26D1-418B-B64D-D63C1AA5844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D9FA1D-96F8-41C1-96DC-436459535BC9}" type="datetimeFigureOut">
              <a:rPr lang="fr-FR" smtClean="0"/>
              <a:pPr/>
              <a:t>15/02/2022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437309-26D1-418B-B64D-D63C1AA5844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BD9FA1D-96F8-41C1-96DC-436459535BC9}" type="datetimeFigureOut">
              <a:rPr lang="fr-FR" smtClean="0"/>
              <a:pPr/>
              <a:t>15/02/2022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437309-26D1-418B-B64D-D63C1AA5844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D9FA1D-96F8-41C1-96DC-436459535BC9}" type="datetimeFigureOut">
              <a:rPr lang="fr-FR" smtClean="0"/>
              <a:pPr/>
              <a:t>15/02/2022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437309-26D1-418B-B64D-D63C1AA5844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D9FA1D-96F8-41C1-96DC-436459535BC9}" type="datetimeFigureOut">
              <a:rPr lang="fr-FR" smtClean="0"/>
              <a:pPr/>
              <a:t>15/02/2022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437309-26D1-418B-B64D-D63C1AA5844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BD9FA1D-96F8-41C1-96DC-436459535BC9}" type="datetimeFigureOut">
              <a:rPr lang="fr-FR" smtClean="0"/>
              <a:pPr/>
              <a:t>15/02/2022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4437309-26D1-418B-B64D-D63C1AA5844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image" Target="../media/image8.jpe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43808" y="533400"/>
            <a:ext cx="5628460" cy="4911824"/>
          </a:xfrm>
        </p:spPr>
        <p:txBody>
          <a:bodyPr anchor="b"/>
          <a:lstStyle/>
          <a:p>
            <a:pPr algn="ctr"/>
            <a:r>
              <a:rPr lang="fr-FR" sz="4400" dirty="0" smtClean="0"/>
              <a:t>Web Fundamentals Project</a:t>
            </a:r>
            <a:endParaRPr lang="fr-FR" sz="4400" dirty="0"/>
          </a:p>
        </p:txBody>
      </p:sp>
      <p:pic>
        <p:nvPicPr>
          <p:cNvPr id="4" name="Image 3" descr="we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8412" y="669032"/>
            <a:ext cx="4463988" cy="2975992"/>
          </a:xfrm>
          <a:prstGeom prst="rect">
            <a:avLst/>
          </a:prstGeom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239000" cy="7920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0" i="1" dirty="0" smtClean="0">
                <a:solidFill>
                  <a:srgbClr val="0070C0"/>
                </a:solidFill>
              </a:rPr>
              <a:t/>
            </a:r>
            <a:br>
              <a:rPr lang="en-US" b="0" i="1" dirty="0" smtClean="0">
                <a:solidFill>
                  <a:srgbClr val="0070C0"/>
                </a:solidFill>
              </a:rPr>
            </a:br>
            <a:r>
              <a:rPr lang="en-US" b="0" i="1" dirty="0" smtClean="0">
                <a:solidFill>
                  <a:srgbClr val="0070C0"/>
                </a:solidFill>
              </a:rPr>
              <a:t>How does the web work</a:t>
            </a:r>
            <a:r>
              <a:rPr lang="en-US" b="0" dirty="0" smtClean="0">
                <a:solidFill>
                  <a:srgbClr val="0070C0"/>
                </a:solidFill>
              </a:rPr>
              <a:t>?</a:t>
            </a:r>
            <a:br>
              <a:rPr lang="en-US" b="0" dirty="0" smtClean="0">
                <a:solidFill>
                  <a:srgbClr val="0070C0"/>
                </a:solidFill>
              </a:rPr>
            </a:br>
            <a:endParaRPr lang="fr-FR" dirty="0"/>
          </a:p>
        </p:txBody>
      </p:sp>
      <p:pic>
        <p:nvPicPr>
          <p:cNvPr id="9" name="Image 8" descr="brows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1124744"/>
            <a:ext cx="1224136" cy="1224136"/>
          </a:xfrm>
          <a:prstGeom prst="rect">
            <a:avLst/>
          </a:prstGeom>
        </p:spPr>
      </p:pic>
      <p:pic>
        <p:nvPicPr>
          <p:cNvPr id="11" name="Image 10" descr="websit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0152" y="1124744"/>
            <a:ext cx="2182510" cy="1440160"/>
          </a:xfrm>
          <a:prstGeom prst="rect">
            <a:avLst/>
          </a:prstGeom>
        </p:spPr>
      </p:pic>
      <p:sp>
        <p:nvSpPr>
          <p:cNvPr id="13" name="Flèche droite 12"/>
          <p:cNvSpPr/>
          <p:nvPr/>
        </p:nvSpPr>
        <p:spPr>
          <a:xfrm>
            <a:off x="4211960" y="1484784"/>
            <a:ext cx="1944216" cy="432048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What</a:t>
            </a:r>
            <a:r>
              <a:rPr lang="fr-FR" sz="1600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 user </a:t>
            </a:r>
            <a:r>
              <a:rPr lang="fr-FR" sz="1600" dirty="0" err="1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expect</a:t>
            </a:r>
            <a:endParaRPr lang="fr-FR" sz="1600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pic>
        <p:nvPicPr>
          <p:cNvPr id="20" name="Espace réservé du contenu 19" descr="user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107504" y="1052736"/>
            <a:ext cx="1440160" cy="13149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Flèche vers le bas 20"/>
          <p:cNvSpPr/>
          <p:nvPr/>
        </p:nvSpPr>
        <p:spPr>
          <a:xfrm>
            <a:off x="3275856" y="2348880"/>
            <a:ext cx="360040" cy="1152128"/>
          </a:xfrm>
          <a:prstGeom prst="down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Flèche droite 21"/>
          <p:cNvSpPr/>
          <p:nvPr/>
        </p:nvSpPr>
        <p:spPr>
          <a:xfrm>
            <a:off x="1691680" y="1556792"/>
            <a:ext cx="1152128" cy="432048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URL</a:t>
            </a:r>
            <a:endParaRPr lang="fr-FR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059335" y="1331476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Browser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915816" y="27089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002060"/>
                </a:solidFill>
              </a:rPr>
              <a:t>Request</a:t>
            </a:r>
            <a:endParaRPr lang="fr-FR" dirty="0">
              <a:solidFill>
                <a:srgbClr val="002060"/>
              </a:solidFill>
            </a:endParaRPr>
          </a:p>
        </p:txBody>
      </p:sp>
      <p:pic>
        <p:nvPicPr>
          <p:cNvPr id="25" name="Image 24" descr="DN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99792" y="3573016"/>
            <a:ext cx="1514027" cy="1412776"/>
          </a:xfrm>
          <a:prstGeom prst="rect">
            <a:avLst/>
          </a:prstGeom>
        </p:spPr>
      </p:pic>
      <p:sp>
        <p:nvSpPr>
          <p:cNvPr id="27" name="Flèche à angle droit 26"/>
          <p:cNvSpPr/>
          <p:nvPr/>
        </p:nvSpPr>
        <p:spPr>
          <a:xfrm rot="5400000">
            <a:off x="3761910" y="4671138"/>
            <a:ext cx="1620180" cy="2304256"/>
          </a:xfrm>
          <a:prstGeom prst="bentUp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IP </a:t>
            </a:r>
            <a:r>
              <a:rPr lang="fr-FR" dirty="0" err="1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Address</a:t>
            </a:r>
            <a:endParaRPr lang="fr-FR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pic>
        <p:nvPicPr>
          <p:cNvPr id="28" name="Image 27" descr="web-serve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96136" y="4526235"/>
            <a:ext cx="2143125" cy="2143125"/>
          </a:xfrm>
          <a:prstGeom prst="rect">
            <a:avLst/>
          </a:prstGeom>
        </p:spPr>
      </p:pic>
      <p:sp>
        <p:nvSpPr>
          <p:cNvPr id="29" name="Flèche vers le bas 28"/>
          <p:cNvSpPr/>
          <p:nvPr/>
        </p:nvSpPr>
        <p:spPr>
          <a:xfrm flipV="1">
            <a:off x="6732240" y="2564904"/>
            <a:ext cx="360040" cy="1872208"/>
          </a:xfrm>
          <a:prstGeom prst="down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6300192" y="33569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002060"/>
                </a:solidFill>
              </a:rPr>
              <a:t>Response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251520" y="2492896"/>
            <a:ext cx="864096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Client</a:t>
            </a:r>
            <a:endParaRPr lang="fr-FR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251520" y="3735030"/>
            <a:ext cx="2232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The web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known</a:t>
            </a:r>
            <a:r>
              <a:rPr lang="fr-FR" dirty="0" smtClean="0"/>
              <a:t> as a </a:t>
            </a:r>
            <a:r>
              <a:rPr lang="fr-FR" dirty="0" err="1" smtClean="0"/>
              <a:t>Client-Server</a:t>
            </a:r>
            <a:r>
              <a:rPr lang="fr-FR" dirty="0" smtClean="0"/>
              <a:t> System.</a:t>
            </a:r>
          </a:p>
          <a:p>
            <a:pPr algn="just"/>
            <a:r>
              <a:rPr lang="fr-FR" dirty="0" smtClean="0"/>
              <a:t>The client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a computer, a mobile or a </a:t>
            </a:r>
            <a:r>
              <a:rPr lang="fr-FR" dirty="0" err="1" smtClean="0"/>
              <a:t>laptop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The server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special</a:t>
            </a:r>
            <a:r>
              <a:rPr lang="fr-FR" dirty="0" smtClean="0"/>
              <a:t> computer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special</a:t>
            </a:r>
            <a:r>
              <a:rPr lang="fr-FR" dirty="0" smtClean="0"/>
              <a:t> hardware</a:t>
            </a:r>
            <a:endParaRPr lang="fr-FR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6876256" y="6237312"/>
            <a:ext cx="864096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Server</a:t>
            </a:r>
            <a:endParaRPr lang="fr-FR" dirty="0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606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0" i="1" dirty="0" smtClean="0">
                <a:solidFill>
                  <a:srgbClr val="0070C0"/>
                </a:solidFill>
              </a:rPr>
              <a:t/>
            </a:r>
            <a:br>
              <a:rPr lang="en-US" b="0" i="1" dirty="0" smtClean="0">
                <a:solidFill>
                  <a:srgbClr val="0070C0"/>
                </a:solidFill>
              </a:rPr>
            </a:br>
            <a:r>
              <a:rPr lang="en-US" b="0" i="1" dirty="0" smtClean="0">
                <a:solidFill>
                  <a:srgbClr val="0070C0"/>
                </a:solidFill>
              </a:rPr>
              <a:t>How does the web work</a:t>
            </a:r>
            <a:r>
              <a:rPr lang="en-US" b="0" dirty="0" smtClean="0">
                <a:solidFill>
                  <a:srgbClr val="0070C0"/>
                </a:solidFill>
              </a:rPr>
              <a:t>?</a:t>
            </a:r>
            <a:br>
              <a:rPr lang="en-US" b="0" dirty="0" smtClean="0">
                <a:solidFill>
                  <a:srgbClr val="0070C0"/>
                </a:solidFill>
              </a:rPr>
            </a:b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7239000" cy="533099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As a client </a:t>
            </a:r>
            <a:r>
              <a:rPr lang="fr-FR" sz="2400" dirty="0" err="1" smtClean="0"/>
              <a:t>trying</a:t>
            </a:r>
            <a:r>
              <a:rPr lang="fr-FR" sz="2400" dirty="0" smtClean="0"/>
              <a:t> to </a:t>
            </a:r>
            <a:r>
              <a:rPr lang="fr-FR" sz="2400" dirty="0" err="1" smtClean="0"/>
              <a:t>visit</a:t>
            </a:r>
            <a:r>
              <a:rPr lang="fr-FR" sz="2400" dirty="0" smtClean="0"/>
              <a:t> a </a:t>
            </a:r>
            <a:r>
              <a:rPr lang="fr-FR" sz="2400" dirty="0" err="1" smtClean="0"/>
              <a:t>website</a:t>
            </a:r>
            <a:r>
              <a:rPr lang="fr-FR" sz="2400" dirty="0" smtClean="0"/>
              <a:t> via a browser, </a:t>
            </a:r>
            <a:r>
              <a:rPr lang="fr-FR" sz="2400" dirty="0" err="1" smtClean="0"/>
              <a:t>you</a:t>
            </a:r>
            <a:r>
              <a:rPr lang="fr-FR" sz="2400" dirty="0" smtClean="0"/>
              <a:t> enter an </a:t>
            </a:r>
            <a:r>
              <a:rPr lang="fr-FR" sz="2400" dirty="0" err="1" smtClean="0"/>
              <a:t>address</a:t>
            </a:r>
            <a:r>
              <a:rPr lang="fr-FR" sz="2400" dirty="0" smtClean="0"/>
              <a:t> </a:t>
            </a:r>
            <a:r>
              <a:rPr lang="fr-FR" sz="2400" dirty="0" err="1" smtClean="0"/>
              <a:t>which</a:t>
            </a:r>
            <a:r>
              <a:rPr lang="fr-FR" sz="2400" dirty="0" smtClean="0"/>
              <a:t> </a:t>
            </a: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called</a:t>
            </a:r>
            <a:r>
              <a:rPr lang="fr-FR" sz="2400" dirty="0" smtClean="0"/>
              <a:t> URL </a:t>
            </a:r>
            <a:r>
              <a:rPr lang="fr-FR" sz="2400" dirty="0" err="1" smtClean="0"/>
              <a:t>with</a:t>
            </a:r>
            <a:r>
              <a:rPr lang="fr-FR" sz="2400" dirty="0" smtClean="0"/>
              <a:t> </a:t>
            </a:r>
            <a:r>
              <a:rPr lang="fr-FR" sz="2400" dirty="0" err="1" smtClean="0"/>
              <a:t>this</a:t>
            </a:r>
            <a:r>
              <a:rPr lang="fr-FR" sz="2400" dirty="0" smtClean="0"/>
              <a:t> format:</a:t>
            </a:r>
          </a:p>
          <a:p>
            <a:pPr algn="ctr">
              <a:buNone/>
            </a:pPr>
            <a:r>
              <a:rPr lang="fr-FR" sz="2400" dirty="0" smtClean="0">
                <a:solidFill>
                  <a:srgbClr val="002060"/>
                </a:solidFill>
              </a:rPr>
              <a:t> http://www.website_name.com</a:t>
            </a:r>
            <a:r>
              <a:rPr lang="fr-FR" sz="2400" dirty="0" smtClean="0"/>
              <a:t> </a:t>
            </a:r>
          </a:p>
          <a:p>
            <a:pPr algn="ctr">
              <a:buNone/>
            </a:pPr>
            <a:endParaRPr lang="fr-FR" sz="1050" dirty="0" smtClean="0"/>
          </a:p>
          <a:p>
            <a:r>
              <a:rPr lang="en-US" sz="2400" dirty="0" smtClean="0"/>
              <a:t>The URL get solved and transformed to a request which will be sent to the DNS to translate it to an IP address 		</a:t>
            </a:r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/>
              <a:t>After that the Web server will be able to access to the information requested and resent it as a response </a:t>
            </a:r>
          </a:p>
          <a:p>
            <a:r>
              <a:rPr lang="en-US" sz="2400" dirty="0" smtClean="0"/>
              <a:t>the website requested will appear on the browser of the client</a:t>
            </a:r>
            <a:endParaRPr lang="fr-FR" sz="2400" dirty="0" smtClean="0"/>
          </a:p>
        </p:txBody>
      </p:sp>
    </p:spTree>
  </p:cSld>
  <p:clrMapOvr>
    <a:masterClrMapping/>
  </p:clrMapOvr>
  <p:transition spd="med">
    <p:whee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b="0" i="1" dirty="0" smtClean="0">
                <a:solidFill>
                  <a:srgbClr val="0070C0"/>
                </a:solidFill>
              </a:rPr>
              <a:t>What do you need to be a web developer?</a:t>
            </a:r>
          </a:p>
        </p:txBody>
      </p:sp>
      <p:pic>
        <p:nvPicPr>
          <p:cNvPr id="23" name="Espace réservé du contenu 22" descr="web develop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5856" y="4509120"/>
            <a:ext cx="1982012" cy="18541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29" name="Diagramme 28"/>
          <p:cNvGraphicFramePr/>
          <p:nvPr/>
        </p:nvGraphicFramePr>
        <p:xfrm>
          <a:off x="5508104" y="5013176"/>
          <a:ext cx="2736304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ZoneTexte 29"/>
          <p:cNvSpPr txBox="1"/>
          <p:nvPr/>
        </p:nvSpPr>
        <p:spPr>
          <a:xfrm>
            <a:off x="5868144" y="587727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7030A0"/>
                </a:solidFill>
              </a:rPr>
              <a:t>Set-Up</a:t>
            </a:r>
            <a:endParaRPr lang="fr-FR" dirty="0">
              <a:solidFill>
                <a:srgbClr val="7030A0"/>
              </a:solidFill>
            </a:endParaRPr>
          </a:p>
        </p:txBody>
      </p:sp>
      <p:graphicFrame>
        <p:nvGraphicFramePr>
          <p:cNvPr id="31" name="Diagramme 30"/>
          <p:cNvGraphicFramePr/>
          <p:nvPr/>
        </p:nvGraphicFramePr>
        <p:xfrm>
          <a:off x="5364088" y="3341216"/>
          <a:ext cx="2736304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2" name="ZoneTexte 31"/>
          <p:cNvSpPr txBox="1"/>
          <p:nvPr/>
        </p:nvSpPr>
        <p:spPr>
          <a:xfrm>
            <a:off x="5508104" y="422108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Front-End</a:t>
            </a:r>
            <a:endParaRPr lang="fr-FR" dirty="0">
              <a:solidFill>
                <a:srgbClr val="7030A0"/>
              </a:solidFill>
            </a:endParaRPr>
          </a:p>
        </p:txBody>
      </p:sp>
      <p:graphicFrame>
        <p:nvGraphicFramePr>
          <p:cNvPr id="35" name="Diagramme 34"/>
          <p:cNvGraphicFramePr/>
          <p:nvPr/>
        </p:nvGraphicFramePr>
        <p:xfrm>
          <a:off x="1475656" y="1973064"/>
          <a:ext cx="2736304" cy="1743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36" name="ZoneTexte 35"/>
          <p:cNvSpPr txBox="1"/>
          <p:nvPr/>
        </p:nvSpPr>
        <p:spPr>
          <a:xfrm>
            <a:off x="2843808" y="285293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Back-End</a:t>
            </a:r>
            <a:endParaRPr lang="fr-FR" dirty="0">
              <a:solidFill>
                <a:srgbClr val="7030A0"/>
              </a:solidFill>
            </a:endParaRPr>
          </a:p>
        </p:txBody>
      </p:sp>
      <p:graphicFrame>
        <p:nvGraphicFramePr>
          <p:cNvPr id="37" name="Diagramme 36"/>
          <p:cNvGraphicFramePr/>
          <p:nvPr/>
        </p:nvGraphicFramePr>
        <p:xfrm>
          <a:off x="395536" y="3053184"/>
          <a:ext cx="2736304" cy="1743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38" name="ZoneTexte 37"/>
          <p:cNvSpPr txBox="1"/>
          <p:nvPr/>
        </p:nvSpPr>
        <p:spPr>
          <a:xfrm>
            <a:off x="1619672" y="3933056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7030A0"/>
                </a:solidFill>
              </a:rPr>
              <a:t>Frameworks</a:t>
            </a:r>
            <a:endParaRPr lang="fr-FR" dirty="0">
              <a:solidFill>
                <a:srgbClr val="7030A0"/>
              </a:solidFill>
            </a:endParaRPr>
          </a:p>
        </p:txBody>
      </p:sp>
      <p:graphicFrame>
        <p:nvGraphicFramePr>
          <p:cNvPr id="39" name="Diagramme 38"/>
          <p:cNvGraphicFramePr/>
          <p:nvPr/>
        </p:nvGraphicFramePr>
        <p:xfrm>
          <a:off x="179512" y="4509120"/>
          <a:ext cx="2520280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40" name="ZoneTexte 39"/>
          <p:cNvSpPr txBox="1"/>
          <p:nvPr/>
        </p:nvSpPr>
        <p:spPr>
          <a:xfrm>
            <a:off x="1403648" y="565195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7030A0"/>
                </a:solidFill>
              </a:rPr>
              <a:t>Databases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42" name="Connecteur droit 41"/>
          <p:cNvSpPr/>
          <p:nvPr/>
        </p:nvSpPr>
        <p:spPr>
          <a:xfrm flipH="1">
            <a:off x="1358800" y="6237312"/>
            <a:ext cx="476895" cy="356502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Connecteur droit 42"/>
          <p:cNvSpPr/>
          <p:nvPr/>
        </p:nvSpPr>
        <p:spPr>
          <a:xfrm rot="5400000" flipH="1">
            <a:off x="1165200" y="5638824"/>
            <a:ext cx="116855" cy="792088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ZoneTexte 44"/>
          <p:cNvSpPr txBox="1"/>
          <p:nvPr/>
        </p:nvSpPr>
        <p:spPr>
          <a:xfrm>
            <a:off x="107504" y="5754742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002060"/>
                </a:solidFill>
              </a:rPr>
              <a:t>Oracle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129067" y="6381328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solidFill>
                  <a:srgbClr val="002060"/>
                </a:solidFill>
              </a:rPr>
              <a:t>PostgreSQL</a:t>
            </a:r>
            <a:endParaRPr lang="fr-FR" dirty="0">
              <a:solidFill>
                <a:srgbClr val="002060"/>
              </a:solidFill>
            </a:endParaRPr>
          </a:p>
        </p:txBody>
      </p:sp>
      <p:graphicFrame>
        <p:nvGraphicFramePr>
          <p:cNvPr id="47" name="Diagramme 46"/>
          <p:cNvGraphicFramePr/>
          <p:nvPr/>
        </p:nvGraphicFramePr>
        <p:xfrm>
          <a:off x="4355976" y="1973064"/>
          <a:ext cx="2736304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sp>
        <p:nvSpPr>
          <p:cNvPr id="48" name="ZoneTexte 47"/>
          <p:cNvSpPr txBox="1"/>
          <p:nvPr/>
        </p:nvSpPr>
        <p:spPr>
          <a:xfrm>
            <a:off x="4572000" y="278092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7030A0"/>
                </a:solidFill>
              </a:rPr>
              <a:t>Libraries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49" name="Connecteur droit 48"/>
          <p:cNvSpPr/>
          <p:nvPr/>
        </p:nvSpPr>
        <p:spPr>
          <a:xfrm rot="10800000">
            <a:off x="3635896" y="3717032"/>
            <a:ext cx="288032" cy="720080"/>
          </a:xfrm>
          <a:prstGeom prst="line">
            <a:avLst/>
          </a:prstGeom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0" name="Connecteur droit 49"/>
          <p:cNvSpPr/>
          <p:nvPr/>
        </p:nvSpPr>
        <p:spPr>
          <a:xfrm rot="10800000">
            <a:off x="2915816" y="4509120"/>
            <a:ext cx="576064" cy="360040"/>
          </a:xfrm>
          <a:prstGeom prst="line">
            <a:avLst/>
          </a:prstGeom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Connecteur droit 50"/>
          <p:cNvSpPr/>
          <p:nvPr/>
        </p:nvSpPr>
        <p:spPr>
          <a:xfrm rot="16200000">
            <a:off x="5292080" y="4761148"/>
            <a:ext cx="324036" cy="396044"/>
          </a:xfrm>
          <a:prstGeom prst="line">
            <a:avLst/>
          </a:prstGeom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2" name="Connecteur droit 51"/>
          <p:cNvSpPr/>
          <p:nvPr/>
        </p:nvSpPr>
        <p:spPr>
          <a:xfrm rot="10800000" flipH="1">
            <a:off x="4644008" y="3573016"/>
            <a:ext cx="288032" cy="936104"/>
          </a:xfrm>
          <a:prstGeom prst="line">
            <a:avLst/>
          </a:prstGeom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3" name="Connecteur droit 52"/>
          <p:cNvSpPr/>
          <p:nvPr/>
        </p:nvSpPr>
        <p:spPr>
          <a:xfrm rot="16200000" flipH="1">
            <a:off x="5274078" y="5787262"/>
            <a:ext cx="180020" cy="576064"/>
          </a:xfrm>
          <a:prstGeom prst="line">
            <a:avLst/>
          </a:prstGeom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4" name="Connecteur droit 53"/>
          <p:cNvSpPr/>
          <p:nvPr/>
        </p:nvSpPr>
        <p:spPr>
          <a:xfrm rot="16200000">
            <a:off x="2951820" y="5553236"/>
            <a:ext cx="216024" cy="576064"/>
          </a:xfrm>
          <a:prstGeom prst="line">
            <a:avLst/>
          </a:prstGeom>
        </p:spPr>
        <p:style>
          <a:lnRef idx="1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b="0" i="1" dirty="0" smtClean="0">
                <a:solidFill>
                  <a:srgbClr val="0070C0"/>
                </a:solidFill>
              </a:rPr>
              <a:t/>
            </a:r>
            <a:br>
              <a:rPr lang="en-US" b="0" i="1" dirty="0" smtClean="0">
                <a:solidFill>
                  <a:srgbClr val="0070C0"/>
                </a:solidFill>
              </a:rPr>
            </a:br>
            <a:r>
              <a:rPr lang="en-US" b="0" i="1" dirty="0" smtClean="0">
                <a:solidFill>
                  <a:srgbClr val="0070C0"/>
                </a:solidFill>
              </a:rPr>
              <a:t>What’s the role of web developer</a:t>
            </a:r>
            <a:r>
              <a:rPr lang="en-US" b="0" dirty="0" smtClean="0">
                <a:solidFill>
                  <a:srgbClr val="0070C0"/>
                </a:solidFill>
              </a:rPr>
              <a:t>?</a:t>
            </a:r>
            <a:br>
              <a:rPr lang="en-US" b="0" dirty="0" smtClean="0">
                <a:solidFill>
                  <a:srgbClr val="0070C0"/>
                </a:solidFill>
              </a:rPr>
            </a:br>
            <a:endParaRPr lang="fr-FR" dirty="0"/>
          </a:p>
        </p:txBody>
      </p:sp>
      <p:graphicFrame>
        <p:nvGraphicFramePr>
          <p:cNvPr id="6" name="Diagramme 5"/>
          <p:cNvGraphicFramePr/>
          <p:nvPr/>
        </p:nvGraphicFramePr>
        <p:xfrm>
          <a:off x="288032" y="1397000"/>
          <a:ext cx="8172400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80528" y="5445224"/>
            <a:ext cx="2519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i="1" dirty="0" err="1" smtClean="0">
                <a:solidFill>
                  <a:schemeClr val="tx2">
                    <a:lumMod val="75000"/>
                  </a:schemeClr>
                </a:solidFill>
              </a:rPr>
              <a:t>Create</a:t>
            </a:r>
            <a:r>
              <a:rPr lang="fr-FR" sz="2400" b="1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2400" b="1" i="1" dirty="0" err="1" smtClean="0">
                <a:solidFill>
                  <a:schemeClr val="tx2">
                    <a:lumMod val="75000"/>
                  </a:schemeClr>
                </a:solidFill>
              </a:rPr>
              <a:t>website</a:t>
            </a:r>
            <a:endParaRPr lang="fr-FR" sz="2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dev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32409" y="476672"/>
            <a:ext cx="5271839" cy="3819716"/>
          </a:xfrm>
        </p:spPr>
      </p:pic>
      <p:sp>
        <p:nvSpPr>
          <p:cNvPr id="5" name="Parchemin horizontal 4"/>
          <p:cNvSpPr/>
          <p:nvPr/>
        </p:nvSpPr>
        <p:spPr>
          <a:xfrm>
            <a:off x="1403648" y="4653136"/>
            <a:ext cx="5544616" cy="1728192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thank you for your attention</a:t>
            </a:r>
            <a:endParaRPr lang="fr-FR" sz="3200" b="1" i="1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Personnalisé 4">
      <a:dk1>
        <a:sysClr val="windowText" lastClr="000000"/>
      </a:dk1>
      <a:lt1>
        <a:sysClr val="window" lastClr="FFFFFF"/>
      </a:lt1>
      <a:dk2>
        <a:srgbClr val="1280E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275</TotalTime>
  <Words>163</Words>
  <Application>Microsoft Office PowerPoint</Application>
  <PresentationFormat>Affichage à l'écran (4:3)</PresentationFormat>
  <Paragraphs>62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Opulent</vt:lpstr>
      <vt:lpstr>Web Fundamentals Project</vt:lpstr>
      <vt:lpstr> How does the web work? </vt:lpstr>
      <vt:lpstr> How does the web work? </vt:lpstr>
      <vt:lpstr>What do you need to be a web developer?</vt:lpstr>
      <vt:lpstr> What’s the role of web developer? 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 Project</dc:title>
  <dc:creator>ACER</dc:creator>
  <cp:lastModifiedBy>ACER</cp:lastModifiedBy>
  <cp:revision>28</cp:revision>
  <dcterms:created xsi:type="dcterms:W3CDTF">2022-02-14T16:59:03Z</dcterms:created>
  <dcterms:modified xsi:type="dcterms:W3CDTF">2022-02-15T11:15:15Z</dcterms:modified>
</cp:coreProperties>
</file>