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8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DE714E-A013-40B8-84DD-B57C7860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5D064A7-BA55-4C77-A4B5-650C4DCE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2E2E81C-9167-49F8-B3B6-DA2EEA7C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EDE86C3-CA2E-461B-88C8-A7B7787A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EDA0F4E-B34C-4E5A-8297-2412330E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38605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E7BBF0-8E9B-4465-A751-BCB90C62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F95FCBB-DD91-42D4-B06F-18238A285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574FA0A-2B8D-4E78-A5A8-B7866C66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F627B01-6C1F-4107-BDF4-55408E8E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3E77ADB-8392-4B0F-BD24-268AE70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48514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ABB619A8-7F6D-4CEC-BC78-75F72546A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90192E6-1F5E-40E0-92CC-DBB6A565B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6DE5EAE-AC52-4835-860F-38C11E0F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1CFDB7E-1239-412B-B830-8F9B5FE8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8559D5D-5E62-4A28-B72D-C30441E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2544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89C73B-0BBB-4CAF-9D1C-82032007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4E6B741-DE9B-40C9-A8FB-706EFB01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7B14D45-A137-477A-8F2D-F459A86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D80800D-CC75-4F69-A48C-275B41C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577C4CC-8C0E-4F8E-A314-09C380D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8857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2B95338-2E8B-453C-90CC-C4729A05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F127DDA-1A7B-4286-990A-1A1CAE2A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6C6C0D1-4275-47CC-9EA8-EE232F4D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9D930E3-E3DA-461F-A815-D926B9C3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DDF791C-BE93-4CF9-8FC0-5295795C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75352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7780FFF-D5C2-4BD1-9FB5-BF548239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004D730-1516-4423-A19E-27D104D9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C21C262-C02B-4918-B882-015BFFFA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2BB5D28-5570-47E9-A5E5-40DE8DF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B742500-63A5-4E54-8652-67A32F5E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FEBC948-5601-4A9F-9E4C-B309234D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569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F09B5CA-CAFF-422C-AC22-1D65DAE7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FD79A85-000C-45A8-817B-290CB838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54A9948-CBDF-41B2-A6FE-9F8036F0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6684D468-9010-4C71-A56F-953944932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6D92518-1621-43F3-8FD6-87031E9AA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E31A22B6-017F-4527-9A21-CD5C8F07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932F6FF9-A84A-4FCC-83E4-43385B5D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EEDFB446-3C99-459D-897F-3390F3C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791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23974D-B295-4882-8165-D43FD7AB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4A6F78B-F87A-4671-B875-41821E49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5AC6B46-5266-430A-99D4-FD0D621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E3F0C3C-8466-4711-A711-6AD7B02E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05196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F87D754C-62E9-41E3-BAB3-37BBADC5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E6E4DC9F-52AE-46D2-B53A-D916EE66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7575C0E-FACA-4638-A2C0-D40B5F2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550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4E0ECF-DD66-4F8D-BB82-71DCCB9D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C7E95D3-1413-4DF2-9A90-6D81305D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52370F7B-FF8B-4AF3-8CDE-F6C3A8EF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92572D0-C82C-457A-9B10-22FCE09B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CBD2E20-EB12-4E69-ACCB-7E6B0BA7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03454F3-6168-46F6-B4BF-809E97E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88996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A3EAF09-2970-4CC2-8BAD-6EC0672A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ED46A538-5CFD-4CB1-A066-BE4EAC8A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8826991-7766-4B58-9732-5108544C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D581CA0-1DBD-4465-AE32-06B01305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2ADFC69-874B-4B38-ADF6-C7C8BA92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65FC3F0-9155-4BB9-B158-F41D6C2A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8849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7B15AC0A-E324-4CE9-A821-CF22DEF0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515C29C-2EA2-48D2-A714-F3F77506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08EE103-2779-4818-83F5-6D162F9AB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4728-2E20-44BF-A04B-BEBAAA128BCD}" type="datetimeFigureOut">
              <a:rPr lang="x-none" smtClean="0"/>
              <a:pPr/>
              <a:t>06/06/2022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A884326-1773-4E14-A4F8-B05E3DAB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E66213A-8E0F-4385-964D-12B3DC544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39AA-AAA4-46D4-9EAC-9204EC2F1B0C}" type="slidenum">
              <a:rPr lang="x-none" smtClean="0"/>
              <a:pPr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7121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E67802-2D6A-413A-A61F-842B7E04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Draw the Urgent Important matrix</a:t>
            </a:r>
            <a:endParaRPr lang="x-none" b="1" dirty="0"/>
          </a:p>
        </p:txBody>
      </p:sp>
      <p:pic>
        <p:nvPicPr>
          <p:cNvPr id="4" name="Picture 4" descr="The Eisenhower Matrix">
            <a:extLst>
              <a:ext uri="{FF2B5EF4-FFF2-40B4-BE49-F238E27FC236}">
                <a16:creationId xmlns:a16="http://schemas.microsoft.com/office/drawing/2014/main" xmlns="" id="{DDD7E10E-3119-40FA-98A5-BA79A74A0A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48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C934BF2-4DD6-416A-A96B-6D1038E9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F0F19"/>
                </a:solidFill>
                <a:effectLst/>
                <a:latin typeface="inherit"/>
              </a:rPr>
              <a:t>Name your goal within one year. Name three sub-goals that will allow you to achieve your primary goal:</a:t>
            </a:r>
            <a:br>
              <a:rPr lang="en-US" sz="3200" b="1" i="0" dirty="0">
                <a:solidFill>
                  <a:srgbClr val="0F0F19"/>
                </a:solidFill>
                <a:effectLst/>
                <a:latin typeface="inherit"/>
              </a:rPr>
            </a:br>
            <a:endParaRPr lang="x-none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37B8CA6-F6D9-4800-9B43-2E8EA8CE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GOAL:</a:t>
            </a:r>
          </a:p>
          <a:p>
            <a:r>
              <a:rPr lang="fr-FR" dirty="0"/>
              <a:t> </a:t>
            </a:r>
            <a:r>
              <a:rPr lang="en-US" b="1" i="0" dirty="0" smtClean="0">
                <a:solidFill>
                  <a:srgbClr val="3C3C3C"/>
                </a:solidFill>
                <a:effectLst/>
                <a:latin typeface="Helvetica Neue"/>
              </a:rPr>
              <a:t>Open my coding startup</a:t>
            </a:r>
            <a:endParaRPr lang="en-US" b="0" i="0" dirty="0">
              <a:solidFill>
                <a:srgbClr val="3C3C3C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C3C3C"/>
              </a:solidFill>
              <a:latin typeface="Helvetica Neue"/>
            </a:endParaRPr>
          </a:p>
          <a:p>
            <a:endParaRPr lang="en-US" dirty="0">
              <a:solidFill>
                <a:srgbClr val="3C3C3C"/>
              </a:solidFill>
              <a:latin typeface="Helvetica Neue"/>
            </a:endParaRPr>
          </a:p>
          <a:p>
            <a:r>
              <a:rPr lang="en-US" b="1" u="sng" dirty="0">
                <a:solidFill>
                  <a:srgbClr val="3C3C3C"/>
                </a:solidFill>
                <a:latin typeface="Helvetica Neue"/>
              </a:rPr>
              <a:t>SUB-GOALS: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C3C3C"/>
                </a:solidFill>
                <a:effectLst/>
                <a:latin typeface="Helvetica Neue"/>
              </a:rPr>
              <a:t>Start with my </a:t>
            </a:r>
            <a:r>
              <a:rPr lang="en-US" b="0" i="0" dirty="0" err="1" smtClean="0">
                <a:solidFill>
                  <a:srgbClr val="3C3C3C"/>
                </a:solidFill>
                <a:effectLst/>
                <a:latin typeface="Helvetica Neue"/>
              </a:rPr>
              <a:t>youtube</a:t>
            </a:r>
            <a:r>
              <a:rPr lang="en-US" b="0" i="0" dirty="0" smtClean="0">
                <a:solidFill>
                  <a:srgbClr val="3C3C3C"/>
                </a:solidFill>
                <a:effectLst/>
                <a:latin typeface="Helvetica Neue"/>
              </a:rPr>
              <a:t> channel to make my skills </a:t>
            </a:r>
            <a:r>
              <a:rPr lang="en-US" b="0" i="0" dirty="0" err="1" smtClean="0">
                <a:solidFill>
                  <a:srgbClr val="3C3C3C"/>
                </a:solidFill>
                <a:effectLst/>
                <a:latin typeface="Helvetica Neue"/>
              </a:rPr>
              <a:t>notworthy</a:t>
            </a:r>
            <a:endParaRPr lang="en-US" b="0" i="0" dirty="0" smtClean="0">
              <a:solidFill>
                <a:srgbClr val="3C3C3C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latin typeface="Helvetica Neue"/>
              </a:rPr>
              <a:t>Make a client </a:t>
            </a:r>
            <a:r>
              <a:rPr lang="en-US" dirty="0" err="1" smtClean="0">
                <a:solidFill>
                  <a:srgbClr val="3C3C3C"/>
                </a:solidFill>
                <a:latin typeface="Helvetica Neue"/>
              </a:rPr>
              <a:t>portfilio</a:t>
            </a:r>
            <a:endParaRPr lang="en-US" dirty="0" smtClean="0">
              <a:solidFill>
                <a:srgbClr val="3C3C3C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C3C3C"/>
                </a:solidFill>
                <a:effectLst/>
                <a:latin typeface="Helvetica Neue"/>
              </a:rPr>
              <a:t>Improve my </a:t>
            </a:r>
            <a:r>
              <a:rPr lang="en-US" b="0" i="0" smtClean="0">
                <a:solidFill>
                  <a:srgbClr val="3C3C3C"/>
                </a:solidFill>
                <a:effectLst/>
                <a:latin typeface="Helvetica Neue"/>
              </a:rPr>
              <a:t>leadership skills</a:t>
            </a:r>
            <a:endParaRPr lang="en-US" b="0" i="0" dirty="0">
              <a:solidFill>
                <a:srgbClr val="3C3C3C"/>
              </a:solidFill>
              <a:effectLst/>
              <a:latin typeface="Helvetica Neue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267030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</Words>
  <Application>Microsoft Office PowerPoint</Application>
  <PresentationFormat>Personnalisé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Draw the Urgent Important matrix</vt:lpstr>
      <vt:lpstr>Name your goal within one year. Name three sub-goals that will allow you to achieve your primary goal: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the Urgent Important matrix</dc:title>
  <dc:creator>21628810117</dc:creator>
  <cp:lastModifiedBy>ACER</cp:lastModifiedBy>
  <cp:revision>2</cp:revision>
  <dcterms:created xsi:type="dcterms:W3CDTF">2022-04-06T09:55:06Z</dcterms:created>
  <dcterms:modified xsi:type="dcterms:W3CDTF">2022-06-06T15:09:10Z</dcterms:modified>
</cp:coreProperties>
</file>