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317" r:id="rId3"/>
    <p:sldId id="318" r:id="rId4"/>
    <p:sldId id="319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22" r:id="rId16"/>
    <p:sldId id="316" r:id="rId17"/>
    <p:sldId id="312" r:id="rId18"/>
    <p:sldId id="320" r:id="rId19"/>
    <p:sldId id="321" r:id="rId20"/>
    <p:sldId id="313" r:id="rId21"/>
    <p:sldId id="323" r:id="rId22"/>
    <p:sldId id="333" r:id="rId2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s-CR"/>
          </a:p>
        </p:txBody>
      </p:sp>
      <p:sp>
        <p:nvSpPr>
          <p:cNvPr id="10" name="9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s-CR"/>
          </a:p>
        </p:txBody>
      </p:sp>
      <p:sp>
        <p:nvSpPr>
          <p:cNvPr id="9" name="8 Rectángulo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C34EFA-F0DE-4121-9387-3245E2867A95}" type="datetimeFigureOut">
              <a:rPr lang="es-CR" smtClean="0"/>
              <a:pPr/>
              <a:t>12/5/2019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6DFA87-B0C7-42F9-A568-8109B7CA80A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attle.togawar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factominer.free.f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an.r-project.org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Conceptos preliminares para Minería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CR" dirty="0" err="1"/>
              <a:t>M.Sc</a:t>
            </a:r>
            <a:r>
              <a:rPr lang="es-CR" dirty="0"/>
              <a:t>. Esteban Ballestero</a:t>
            </a:r>
          </a:p>
          <a:p>
            <a:pPr algn="r"/>
            <a:r>
              <a:rPr lang="es-CR" dirty="0"/>
              <a:t>Instituto Tecnológico de Costa Rica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6" y="5718990"/>
            <a:ext cx="4659060" cy="11390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30" y="209037"/>
            <a:ext cx="4926227" cy="9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13C1-1A7F-4C78-91BC-92C945B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se puede hacer en r?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75A33A-0650-4948-8A89-581DEE3B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9" y="1963977"/>
            <a:ext cx="99726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13C1-1A7F-4C78-91BC-92C945B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se puede hacer en r?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D5F5BD-F532-4AB3-8299-290967B2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2214497"/>
            <a:ext cx="9620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9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13C1-1A7F-4C78-91BC-92C945B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se puede hacer en r?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A3788D-B6B9-41CC-9B27-9668D55E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9" y="2031042"/>
            <a:ext cx="9628410" cy="39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13C1-1A7F-4C78-91BC-92C945B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se puede hacer en r?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156308-5DE2-4FA2-AAD3-88BE20C8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69" y="2042329"/>
            <a:ext cx="8716053" cy="39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2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13C1-1A7F-4C78-91BC-92C945B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se puede hacer en r?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72BA5E-C7A6-4ADD-B6A5-AF2ADB48C7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20375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vincular</a:t>
            </a:r>
            <a:r>
              <a:rPr lang="en-US" dirty="0"/>
              <a:t> a la </a:t>
            </a:r>
            <a:r>
              <a:rPr lang="en-US" dirty="0" err="1"/>
              <a:t>nube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vincular</a:t>
            </a:r>
            <a:r>
              <a:rPr lang="en-US" dirty="0"/>
              <a:t> a GitHub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trajar</a:t>
            </a:r>
            <a:r>
              <a:rPr lang="en-US" dirty="0"/>
              <a:t> </a:t>
            </a:r>
            <a:r>
              <a:rPr lang="en-US" dirty="0" err="1"/>
              <a:t>BigData</a:t>
            </a:r>
            <a:r>
              <a:rPr lang="en-US" dirty="0"/>
              <a:t> con </a:t>
            </a:r>
            <a:r>
              <a:rPr lang="en-US" dirty="0" err="1"/>
              <a:t>RHadoop</a:t>
            </a:r>
            <a:r>
              <a:rPr lang="en-US" dirty="0"/>
              <a:t> y </a:t>
            </a:r>
            <a:r>
              <a:rPr lang="en-US" dirty="0" err="1"/>
              <a:t>RSpark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70A575-2D03-4F8D-A547-7866C29E9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99" y="4221553"/>
            <a:ext cx="3210055" cy="2002855"/>
          </a:xfrm>
          <a:prstGeom prst="rect">
            <a:avLst/>
          </a:prstGeom>
        </p:spPr>
      </p:pic>
      <p:pic>
        <p:nvPicPr>
          <p:cNvPr id="8" name="Imagen 7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DE3F7C54-9617-46F0-BC41-98D15D01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75872"/>
            <a:ext cx="4077404" cy="22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0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Donde descargar r y sus paquetes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2037522"/>
          </a:xfrm>
        </p:spPr>
        <p:txBody>
          <a:bodyPr/>
          <a:lstStyle/>
          <a:p>
            <a:pPr marL="0" indent="0" algn="just">
              <a:buNone/>
            </a:pPr>
            <a:r>
              <a:rPr lang="es-CR" dirty="0"/>
              <a:t>Existen un repositorio donde se pueden descargar las diferentes versiones de R y los paquetes que requiera, El CRAN: </a:t>
            </a:r>
            <a:r>
              <a:rPr lang="en-US" b="1" dirty="0"/>
              <a:t>The Comprehensive R Archive Network</a:t>
            </a:r>
            <a:r>
              <a:rPr lang="es-CR" dirty="0"/>
              <a:t>, no es único en el mundo, sino que existen varias copias (espejos o </a:t>
            </a:r>
            <a:r>
              <a:rPr lang="es-CR" dirty="0" err="1"/>
              <a:t>mirrors</a:t>
            </a:r>
            <a:r>
              <a:rPr lang="es-CR" dirty="0"/>
              <a:t>) en diferentes partes del mundo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63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instalando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1797908"/>
          </a:xfrm>
        </p:spPr>
        <p:txBody>
          <a:bodyPr/>
          <a:lstStyle/>
          <a:p>
            <a:r>
              <a:rPr lang="es-CR" dirty="0"/>
              <a:t>Para descargar R, podemos ingresar a:</a:t>
            </a:r>
          </a:p>
          <a:p>
            <a:endParaRPr lang="es-CR" dirty="0"/>
          </a:p>
          <a:p>
            <a:pPr marL="0" indent="0" algn="ctr">
              <a:buNone/>
            </a:pPr>
            <a:r>
              <a:rPr lang="es-CR" dirty="0">
                <a:hlinkClick r:id="rId2"/>
              </a:rPr>
              <a:t>https://cran.r-project.org/bin/windows/base/</a:t>
            </a:r>
            <a:r>
              <a:rPr lang="es-CR" dirty="0"/>
              <a:t> 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580670"/>
            <a:ext cx="4912736" cy="5835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32" y="3020014"/>
            <a:ext cx="4684068" cy="3707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967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IDE para R: </a:t>
            </a:r>
            <a:r>
              <a:rPr lang="es-CR" dirty="0" err="1"/>
              <a:t>RStudio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>
                <a:hlinkClick r:id="rId2"/>
              </a:rPr>
              <a:t>http://www.rstudio.com/</a:t>
            </a:r>
            <a:r>
              <a:rPr lang="es-CR" dirty="0"/>
              <a:t> 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7757"/>
          <a:stretch/>
        </p:blipFill>
        <p:spPr bwMode="auto">
          <a:xfrm>
            <a:off x="2159307" y="2179824"/>
            <a:ext cx="8010304" cy="467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Paquete: </a:t>
            </a:r>
            <a:r>
              <a:rPr lang="es-CR" dirty="0" err="1"/>
              <a:t>Rattle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2077278"/>
          </a:xfrm>
        </p:spPr>
        <p:txBody>
          <a:bodyPr/>
          <a:lstStyle/>
          <a:p>
            <a:pPr marL="0" indent="0">
              <a:buNone/>
            </a:pPr>
            <a:r>
              <a:rPr lang="es-CR" dirty="0"/>
              <a:t>El creador de </a:t>
            </a:r>
            <a:r>
              <a:rPr lang="es-CR" dirty="0" err="1"/>
              <a:t>Rattle</a:t>
            </a:r>
            <a:r>
              <a:rPr lang="es-CR" dirty="0"/>
              <a:t> es el Dr. Graham Williams, profesor Adjunto de </a:t>
            </a:r>
            <a:r>
              <a:rPr lang="es-CR" dirty="0" err="1"/>
              <a:t>University</a:t>
            </a:r>
            <a:r>
              <a:rPr lang="es-CR" dirty="0"/>
              <a:t> of Camberra y </a:t>
            </a:r>
            <a:r>
              <a:rPr lang="es-CR" dirty="0" err="1"/>
              <a:t>Australian</a:t>
            </a:r>
            <a:r>
              <a:rPr lang="es-CR" dirty="0"/>
              <a:t> </a:t>
            </a:r>
            <a:r>
              <a:rPr lang="es-CR" dirty="0" err="1"/>
              <a:t>National</a:t>
            </a:r>
            <a:r>
              <a:rPr lang="es-CR" dirty="0"/>
              <a:t> </a:t>
            </a:r>
            <a:r>
              <a:rPr lang="es-CR" dirty="0" err="1"/>
              <a:t>University</a:t>
            </a:r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Rattle</a:t>
            </a:r>
            <a:r>
              <a:rPr lang="es-CR" dirty="0"/>
              <a:t>: R </a:t>
            </a:r>
            <a:r>
              <a:rPr lang="es-CR" dirty="0" err="1"/>
              <a:t>Analytical</a:t>
            </a:r>
            <a:r>
              <a:rPr lang="es-CR" dirty="0"/>
              <a:t> </a:t>
            </a:r>
            <a:r>
              <a:rPr lang="es-CR" dirty="0" err="1"/>
              <a:t>Tool</a:t>
            </a:r>
            <a:r>
              <a:rPr lang="es-CR" dirty="0"/>
              <a:t> to </a:t>
            </a:r>
            <a:r>
              <a:rPr lang="es-CR" dirty="0" err="1"/>
              <a:t>Learn</a:t>
            </a:r>
            <a:r>
              <a:rPr lang="es-CR" dirty="0"/>
              <a:t> </a:t>
            </a:r>
            <a:r>
              <a:rPr lang="es-CR" dirty="0" err="1"/>
              <a:t>Easily</a:t>
            </a:r>
            <a:r>
              <a:rPr lang="es-CR" dirty="0"/>
              <a:t>, es un programa para Minería de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3419060"/>
            <a:ext cx="2115378" cy="2828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724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Interfaz de </a:t>
            </a:r>
            <a:r>
              <a:rPr lang="es-CR" dirty="0" err="1"/>
              <a:t>rattle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30" y="1513618"/>
            <a:ext cx="5667582" cy="51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Los orígenes de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2156791"/>
          </a:xfrm>
        </p:spPr>
        <p:txBody>
          <a:bodyPr/>
          <a:lstStyle/>
          <a:p>
            <a:pPr marL="0" indent="0" algn="just">
              <a:buNone/>
            </a:pPr>
            <a:r>
              <a:rPr lang="es-CR" dirty="0"/>
              <a:t>R se considera la versión libre de otro programa, llamado </a:t>
            </a:r>
            <a:r>
              <a:rPr lang="es-CR" b="1" dirty="0"/>
              <a:t>S</a:t>
            </a:r>
            <a:r>
              <a:rPr lang="es-CR" dirty="0"/>
              <a:t> o </a:t>
            </a:r>
            <a:r>
              <a:rPr lang="es-CR" b="1" dirty="0"/>
              <a:t>S-Plus</a:t>
            </a:r>
            <a:r>
              <a:rPr lang="es-CR" dirty="0"/>
              <a:t>, desarrollado por los Laboratorios Bell.</a:t>
            </a:r>
          </a:p>
          <a:p>
            <a:pPr marL="0" indent="0" algn="just">
              <a:buNone/>
            </a:pPr>
            <a:r>
              <a:rPr lang="es-CR" dirty="0"/>
              <a:t>R y S tienen diferencias importantes, pero existe compatibilidad en cierta manera, pues el código que se pueda generar en S, funciona en R sin realizar modificaciones</a:t>
            </a:r>
          </a:p>
          <a:p>
            <a:pPr marL="0" indent="0" algn="just">
              <a:buNone/>
            </a:pPr>
            <a:endParaRPr lang="es-CR" dirty="0"/>
          </a:p>
          <a:p>
            <a:pPr marL="0" indent="0" algn="just">
              <a:buNone/>
            </a:pP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609600" y="4174435"/>
            <a:ext cx="6188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2400" dirty="0"/>
              <a:t>S fue creado por el profesor John M. </a:t>
            </a:r>
            <a:r>
              <a:rPr lang="es-CR" sz="2400" dirty="0" err="1"/>
              <a:t>Chambers</a:t>
            </a:r>
            <a:r>
              <a:rPr lang="es-CR" sz="2400" dirty="0"/>
              <a:t> y su equipo de apoyo en la Universidad de Stanford</a:t>
            </a:r>
          </a:p>
          <a:p>
            <a:pPr algn="just"/>
            <a:endParaRPr lang="es-C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693" y="3545874"/>
            <a:ext cx="2746182" cy="2656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469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instalando: </a:t>
            </a:r>
            <a:r>
              <a:rPr lang="es-CR" dirty="0" err="1"/>
              <a:t>Rattle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/>
              <a:t>En la consola de R instalada, escriba la siguiente instrucción:</a:t>
            </a:r>
          </a:p>
          <a:p>
            <a:pPr marL="365760" lvl="1" indent="0">
              <a:buNone/>
            </a:pP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rattle",dependencies</a:t>
            </a:r>
            <a:r>
              <a:rPr lang="en-US" b="1" dirty="0"/>
              <a:t>=TRUE)</a:t>
            </a:r>
          </a:p>
          <a:p>
            <a:pPr marL="365760" lvl="1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ejecuta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instrucción</a:t>
            </a:r>
            <a:r>
              <a:rPr lang="en-US" dirty="0"/>
              <a:t>, el </a:t>
            </a:r>
            <a:r>
              <a:rPr lang="en-US" dirty="0" err="1"/>
              <a:t>programa</a:t>
            </a:r>
            <a:r>
              <a:rPr lang="en-US" dirty="0"/>
              <a:t> le </a:t>
            </a:r>
            <a:r>
              <a:rPr lang="en-US" dirty="0" err="1"/>
              <a:t>pide</a:t>
            </a:r>
            <a:r>
              <a:rPr lang="en-US" dirty="0"/>
              <a:t> que </a:t>
            </a:r>
            <a:r>
              <a:rPr lang="en-US" dirty="0" err="1"/>
              <a:t>escoja</a:t>
            </a:r>
            <a:r>
              <a:rPr lang="en-US" dirty="0"/>
              <a:t> un CRAN Mirror de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descargar</a:t>
            </a:r>
            <a:r>
              <a:rPr lang="en-US" dirty="0"/>
              <a:t> el </a:t>
            </a:r>
            <a:r>
              <a:rPr lang="en-US" dirty="0" err="1"/>
              <a:t>paquete</a:t>
            </a:r>
            <a:r>
              <a:rPr lang="en-US" dirty="0"/>
              <a:t>.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el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preferencia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/>
              <a:t>Para </a:t>
            </a:r>
            <a:r>
              <a:rPr lang="en-US" dirty="0" err="1"/>
              <a:t>ejecutar</a:t>
            </a:r>
            <a:r>
              <a:rPr lang="en-US" dirty="0"/>
              <a:t> rattle, escribe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commandos </a:t>
            </a:r>
            <a:r>
              <a:rPr lang="en-US" dirty="0" err="1"/>
              <a:t>en</a:t>
            </a:r>
            <a:r>
              <a:rPr lang="en-US" dirty="0"/>
              <a:t> R:</a:t>
            </a:r>
          </a:p>
          <a:p>
            <a:pPr marL="365760" lvl="1" indent="0" algn="just">
              <a:buNone/>
            </a:pPr>
            <a:r>
              <a:rPr lang="es-CR" sz="2400" b="1" dirty="0" err="1"/>
              <a:t>library</a:t>
            </a:r>
            <a:r>
              <a:rPr lang="es-CR" sz="2400" b="1" dirty="0"/>
              <a:t>(</a:t>
            </a:r>
            <a:r>
              <a:rPr lang="es-CR" sz="2400" b="1" dirty="0" err="1"/>
              <a:t>rattle</a:t>
            </a:r>
            <a:r>
              <a:rPr lang="es-CR" sz="2400" b="1" dirty="0"/>
              <a:t>)</a:t>
            </a:r>
          </a:p>
          <a:p>
            <a:pPr marL="365760" lvl="1" indent="0" algn="just">
              <a:buNone/>
            </a:pPr>
            <a:r>
              <a:rPr lang="es-CR" sz="2400" b="1" dirty="0" err="1"/>
              <a:t>rattle</a:t>
            </a:r>
            <a:r>
              <a:rPr lang="es-CR" sz="2400" b="1" dirty="0"/>
              <a:t>()</a:t>
            </a:r>
          </a:p>
          <a:p>
            <a:pPr marL="0" indent="0" algn="just">
              <a:buNone/>
            </a:pPr>
            <a:r>
              <a:rPr lang="es-CR" dirty="0"/>
              <a:t>Sitio WEB de </a:t>
            </a:r>
            <a:r>
              <a:rPr lang="es-CR" dirty="0" err="1"/>
              <a:t>rattle</a:t>
            </a:r>
            <a:r>
              <a:rPr lang="es-CR" dirty="0"/>
              <a:t>: </a:t>
            </a:r>
            <a:r>
              <a:rPr lang="es-CR" dirty="0">
                <a:hlinkClick r:id="rId2"/>
              </a:rPr>
              <a:t>http://rattle.togaware.com/</a:t>
            </a:r>
            <a:r>
              <a:rPr lang="es-CR" dirty="0"/>
              <a:t> </a:t>
            </a:r>
          </a:p>
          <a:p>
            <a:pPr marL="0" indent="0" algn="just">
              <a:buNone/>
            </a:pPr>
            <a:endParaRPr lang="es-C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el programa </a:t>
            </a:r>
            <a:r>
              <a:rPr lang="es-CR" dirty="0" err="1"/>
              <a:t>factominer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797287" cy="3866322"/>
          </a:xfrm>
        </p:spPr>
        <p:txBody>
          <a:bodyPr/>
          <a:lstStyle/>
          <a:p>
            <a:r>
              <a:rPr lang="es-CR" dirty="0"/>
              <a:t>Fue desarrollado en “”</a:t>
            </a:r>
            <a:r>
              <a:rPr lang="es-CR" dirty="0" err="1"/>
              <a:t>Applied</a:t>
            </a:r>
            <a:r>
              <a:rPr lang="es-CR" dirty="0"/>
              <a:t> </a:t>
            </a:r>
            <a:r>
              <a:rPr lang="es-CR" dirty="0" err="1"/>
              <a:t>Mathematics</a:t>
            </a:r>
            <a:r>
              <a:rPr lang="es-CR" dirty="0"/>
              <a:t> </a:t>
            </a:r>
            <a:r>
              <a:rPr lang="es-CR" dirty="0" err="1"/>
              <a:t>Departmen</a:t>
            </a:r>
            <a:r>
              <a:rPr lang="es-CR" dirty="0"/>
              <a:t>”, del IRMAR-</a:t>
            </a:r>
            <a:r>
              <a:rPr lang="es-CR" dirty="0" err="1"/>
              <a:t>Agrocampus</a:t>
            </a:r>
            <a:r>
              <a:rPr lang="es-CR" dirty="0"/>
              <a:t> Rennes </a:t>
            </a:r>
            <a:r>
              <a:rPr lang="es-CR" dirty="0" err="1"/>
              <a:t>University</a:t>
            </a:r>
            <a:r>
              <a:rPr lang="es-CR" dirty="0"/>
              <a:t> France</a:t>
            </a:r>
          </a:p>
          <a:p>
            <a:endParaRPr lang="es-CR" dirty="0"/>
          </a:p>
          <a:p>
            <a:r>
              <a:rPr lang="es-CR" dirty="0"/>
              <a:t>WEB: </a:t>
            </a:r>
            <a:r>
              <a:rPr lang="es-CR" dirty="0">
                <a:hlinkClick r:id="rId2"/>
              </a:rPr>
              <a:t>http://factominer.free.fr</a:t>
            </a:r>
            <a:r>
              <a:rPr lang="es-CR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9" y="1417638"/>
            <a:ext cx="5500339" cy="4366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40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 1: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endParaRPr lang="es-CR" dirty="0"/>
          </a:p>
          <a:p>
            <a:pPr marL="457200" indent="-457200" algn="just">
              <a:buFont typeface="+mj-lt"/>
              <a:buAutoNum type="arabicPeriod"/>
            </a:pPr>
            <a:endParaRPr lang="es-C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762000" y="17526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s-CR" dirty="0"/>
              <a:t>Instalar la 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R" dirty="0"/>
              <a:t>Instalar </a:t>
            </a:r>
            <a:r>
              <a:rPr lang="es-CR" dirty="0" err="1"/>
              <a:t>RStudio</a:t>
            </a:r>
            <a:endParaRPr lang="es-CR" dirty="0"/>
          </a:p>
          <a:p>
            <a:pPr marL="457200" indent="-457200" algn="just">
              <a:buFont typeface="+mj-lt"/>
              <a:buAutoNum type="arabicPeriod"/>
            </a:pPr>
            <a:r>
              <a:rPr lang="es-CR" dirty="0"/>
              <a:t>Contestar el </a:t>
            </a:r>
            <a:r>
              <a:rPr lang="es-CR" dirty="0" err="1"/>
              <a:t>quiz</a:t>
            </a:r>
            <a:r>
              <a:rPr lang="es-CR" dirty="0"/>
              <a:t> que les será enviado mediante formulario de google.</a:t>
            </a:r>
          </a:p>
          <a:p>
            <a:pPr marL="457200" indent="-457200" algn="just">
              <a:buFont typeface="+mj-lt"/>
              <a:buAutoNum type="arabicPeriod"/>
            </a:pPr>
            <a:endParaRPr lang="es-CR" dirty="0"/>
          </a:p>
          <a:p>
            <a:pPr marL="0" indent="0" algn="just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9315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Más sobre el origen de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2097157"/>
          </a:xfrm>
        </p:spPr>
        <p:txBody>
          <a:bodyPr/>
          <a:lstStyle/>
          <a:p>
            <a:pPr marL="0" indent="0" algn="just">
              <a:buNone/>
            </a:pPr>
            <a:r>
              <a:rPr lang="es-CR" dirty="0"/>
              <a:t>R fue inicialmente diseñado por Robert Gentleman y Ross </a:t>
            </a:r>
            <a:r>
              <a:rPr lang="es-CR" dirty="0" err="1"/>
              <a:t>Ihaka</a:t>
            </a:r>
            <a:r>
              <a:rPr lang="es-CR" dirty="0"/>
              <a:t>, miembros del Departamento de Estadística de la Universidad de Auckland, Nueva Zelanda, sin embargo, una de las grandes ventajas de R es que hoy en día es, en realidad, fruto del esfuerzo de miles de personas en todo el mundo que colaboran en su desarrollo.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33" y="3738077"/>
            <a:ext cx="2430946" cy="2468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48" y="3901318"/>
            <a:ext cx="2891251" cy="230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074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Orígenes de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2216426"/>
          </a:xfrm>
        </p:spPr>
        <p:txBody>
          <a:bodyPr/>
          <a:lstStyle/>
          <a:p>
            <a:pPr marL="0" indent="0">
              <a:buNone/>
            </a:pPr>
            <a:r>
              <a:rPr lang="es-CR" dirty="0"/>
              <a:t>Pero además de S, R toma elementos de otro programa llamado </a:t>
            </a:r>
            <a:r>
              <a:rPr lang="es-CR" dirty="0" err="1"/>
              <a:t>Scheme</a:t>
            </a:r>
            <a:r>
              <a:rPr lang="es-CR" dirty="0"/>
              <a:t>: En palabras de los mismos creadores: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ES" i="1" dirty="0"/>
              <a:t>El lenguaje resultante es muy similar en apariencia a S, pero en el uso de fondo y la semántica, es derivado desde </a:t>
            </a:r>
            <a:r>
              <a:rPr lang="es-ES" i="1" dirty="0" err="1"/>
              <a:t>Scheme</a:t>
            </a:r>
            <a:r>
              <a:rPr lang="es-ES" dirty="0"/>
              <a:t>"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99" y="3549925"/>
            <a:ext cx="2294283" cy="2294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669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81AE7-E418-4CB0-BE92-71340AF3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Comprehensive</a:t>
            </a:r>
            <a:r>
              <a:rPr lang="es-CR" dirty="0"/>
              <a:t> R </a:t>
            </a:r>
            <a:r>
              <a:rPr lang="es-CR" dirty="0" err="1"/>
              <a:t>Achive</a:t>
            </a:r>
            <a:r>
              <a:rPr lang="es-CR" dirty="0"/>
              <a:t> Network: CRAN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791D1-94E0-45AF-AE28-27CE8FCBD8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/>
              <a:t>R cuenta con más de 14 000 paquetes en el CRAN</a:t>
            </a:r>
          </a:p>
          <a:p>
            <a:pPr marL="0" indent="0">
              <a:buNone/>
            </a:pPr>
            <a:r>
              <a:rPr lang="es-CR" dirty="0">
                <a:hlinkClick r:id="rId2"/>
              </a:rPr>
              <a:t>https://cran.r-project.org/index.html</a:t>
            </a:r>
            <a:r>
              <a:rPr lang="es-CR" dirty="0"/>
              <a:t> </a:t>
            </a:r>
          </a:p>
          <a:p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9858B3-8F7D-4221-94A1-D82E36CE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74" y="2830882"/>
            <a:ext cx="8148450" cy="39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03D81-9C5D-4F0B-9E6D-0FD08037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Ranking: IEEE </a:t>
            </a:r>
            <a:r>
              <a:rPr lang="es-CR" dirty="0" err="1"/>
              <a:t>Spectrum</a:t>
            </a:r>
            <a:r>
              <a:rPr lang="es-CR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44F8B-7A99-420F-9FAD-5C7FA76CB2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The 2018 Top Programming Languages</a:t>
            </a:r>
          </a:p>
          <a:p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DB24EB-42D7-43A4-A643-C9710AC9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013689"/>
            <a:ext cx="5668158" cy="45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8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25941-3931-4695-B85D-6E14C7CB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¿Dónde programar en 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21842-9198-4D3F-B8E9-6B502DEF65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/>
              <a:t>Se pueden utilizar diferentes ambientes de desarrollo (</a:t>
            </a:r>
            <a:r>
              <a:rPr lang="es-CR" dirty="0" err="1"/>
              <a:t>IDE´s</a:t>
            </a:r>
            <a:r>
              <a:rPr lang="es-CR" dirty="0"/>
              <a:t>)</a:t>
            </a:r>
          </a:p>
          <a:p>
            <a:pPr lvl="1"/>
            <a:r>
              <a:rPr lang="es-CR" dirty="0" err="1"/>
              <a:t>RConsole</a:t>
            </a:r>
            <a:endParaRPr lang="es-CR" dirty="0"/>
          </a:p>
          <a:p>
            <a:pPr lvl="1"/>
            <a:r>
              <a:rPr lang="es-CR" dirty="0" err="1"/>
              <a:t>RStudio</a:t>
            </a:r>
            <a:endParaRPr lang="es-CR" dirty="0"/>
          </a:p>
          <a:p>
            <a:pPr lvl="1"/>
            <a:r>
              <a:rPr lang="es-CR" dirty="0"/>
              <a:t>Visual Studio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C6100-0C00-4978-B610-B63CFBCE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32" y="4335538"/>
            <a:ext cx="1631147" cy="1268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CAD9B19-11D1-4A11-9592-E2DF8DFD2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31" y="4322993"/>
            <a:ext cx="1280869" cy="1280869"/>
          </a:xfrm>
          <a:prstGeom prst="rect">
            <a:avLst/>
          </a:prstGeom>
        </p:spPr>
      </p:pic>
      <p:pic>
        <p:nvPicPr>
          <p:cNvPr id="8" name="Imagen 7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85331B95-7159-41D3-9DCB-8D59605697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r="19555"/>
          <a:stretch/>
        </p:blipFill>
        <p:spPr>
          <a:xfrm>
            <a:off x="7129552" y="4103468"/>
            <a:ext cx="2318858" cy="15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13C1-1A7F-4C78-91BC-92C945B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se puede hacer en r?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418430-D46D-42D3-ADAA-32B82D3F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" y="1954647"/>
            <a:ext cx="9391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5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13C1-1A7F-4C78-91BC-92C945B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se puede hacer en r?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C9C65C-71B1-4D9F-816B-7A98A2BB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13" y="1537374"/>
            <a:ext cx="7652880" cy="31283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64F187-D1A0-4DD7-90B4-F62AEAE5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90" y="4665747"/>
            <a:ext cx="5832562" cy="19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1521</TotalTime>
  <Words>608</Words>
  <Application>Microsoft Office PowerPoint</Application>
  <PresentationFormat>Panorámica</PresentationFormat>
  <Paragraphs>66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Century Schoolbook</vt:lpstr>
      <vt:lpstr>Wingdings</vt:lpstr>
      <vt:lpstr>Wingdings 2</vt:lpstr>
      <vt:lpstr>Mirador</vt:lpstr>
      <vt:lpstr>Conceptos preliminares para Minería de Datos</vt:lpstr>
      <vt:lpstr>Los orígenes de R</vt:lpstr>
      <vt:lpstr>Más sobre el origen de r</vt:lpstr>
      <vt:lpstr>Orígenes de r</vt:lpstr>
      <vt:lpstr>The Comprehensive R Achive Network: CRAN</vt:lpstr>
      <vt:lpstr>Ranking: IEEE Spectrum </vt:lpstr>
      <vt:lpstr>¿Dónde programar en R?</vt:lpstr>
      <vt:lpstr>¿Qué se puede hacer en r?</vt:lpstr>
      <vt:lpstr>¿Qué se puede hacer en r?</vt:lpstr>
      <vt:lpstr>¿Qué se puede hacer en r?</vt:lpstr>
      <vt:lpstr>¿Qué se puede hacer en r?</vt:lpstr>
      <vt:lpstr>¿Qué se puede hacer en r?</vt:lpstr>
      <vt:lpstr>¿Qué se puede hacer en r?</vt:lpstr>
      <vt:lpstr>¿Qué se puede hacer en r?</vt:lpstr>
      <vt:lpstr>Donde descargar r y sus paquetes</vt:lpstr>
      <vt:lpstr>instalando R</vt:lpstr>
      <vt:lpstr>IDE para R: RStudio</vt:lpstr>
      <vt:lpstr>Paquete: Rattle</vt:lpstr>
      <vt:lpstr>Interfaz de rattle</vt:lpstr>
      <vt:lpstr>instalando: Rattle</vt:lpstr>
      <vt:lpstr>el programa factominer</vt:lpstr>
      <vt:lpstr>Tarea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Ballestero Alfaro</dc:creator>
  <cp:lastModifiedBy>Esteban Ballestero Alfaro</cp:lastModifiedBy>
  <cp:revision>63</cp:revision>
  <dcterms:created xsi:type="dcterms:W3CDTF">2017-02-22T20:57:10Z</dcterms:created>
  <dcterms:modified xsi:type="dcterms:W3CDTF">2019-05-13T04:37:43Z</dcterms:modified>
</cp:coreProperties>
</file>