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1"/>
      <p:bold r:id="rId22"/>
      <p:italic r:id="rId23"/>
      <p:boldItalic r:id="rId24"/>
    </p:embeddedFont>
    <p:embeddedFont>
      <p:font typeface="Syncopate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JjeZEkh/fNC6FJADqmDHRH9e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958629-1E35-43C4-B3CD-D5A96AA582BD}">
  <a:tblStyle styleId="{91958629-1E35-43C4-B3CD-D5A96AA582BD}" styleName="Table_0">
    <a:wholeTbl>
      <a:tcTxStyle>
        <a:font>
          <a:latin typeface="Garamond"/>
          <a:ea typeface="Garamond"/>
          <a:cs typeface="Garamond"/>
        </a:font>
        <a:schemeClr val="tx1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25B189-EEDA-48C7-8869-1C90020A570A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2AF290-C7DA-4335-992D-20ABB951ED59}" styleName="Table_2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2E8"/>
          </a:solidFill>
        </a:fill>
      </a:tcStyle>
    </a:wholeTbl>
    <a:band1H>
      <a:tcTxStyle/>
      <a:tcStyle>
        <a:tcBdr/>
        <a:fill>
          <a:solidFill>
            <a:srgbClr val="F2E4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2E4C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9F2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9F2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3de9df4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3de9df42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d8fbbb4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d8fbbb4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1b8ec6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1b8ec6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f37712f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f37712f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aebcf1f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9aebcf1f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aebcf1f4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9aebcf1f4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aebcf1f4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9aebcf1f4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697be0e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a697be0e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7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5"/>
          </a:xfrm>
        </p:grpSpPr>
        <p:pic>
          <p:nvPicPr>
            <p:cNvPr id="18" name="Google Shape;18;p17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7"/>
            <p:cNvSpPr/>
            <p:nvPr/>
          </p:nvSpPr>
          <p:spPr>
            <a:xfrm>
              <a:off x="2328332" y="1540931"/>
              <a:ext cx="7543800" cy="38355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17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7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Garamond"/>
              <a:buNone/>
              <a:defRPr sz="405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315"/>
              </a:spcBef>
              <a:spcAft>
                <a:spcPts val="0"/>
              </a:spcAft>
              <a:buSzPts val="1811"/>
              <a:buNone/>
              <a:defRPr sz="1575">
                <a:solidFill>
                  <a:schemeClr val="dk1"/>
                </a:solidFill>
              </a:defRPr>
            </a:lvl1pPr>
            <a:lvl2pPr lvl="1" algn="ctr" rtl="0">
              <a:spcBef>
                <a:spcPts val="450"/>
              </a:spcBef>
              <a:spcAft>
                <a:spcPts val="0"/>
              </a:spcAft>
              <a:buSzPts val="1725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50"/>
              </a:spcBef>
              <a:spcAft>
                <a:spcPts val="0"/>
              </a:spcAft>
              <a:buSzPts val="1553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5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50"/>
              </a:spcBef>
              <a:spcAft>
                <a:spcPts val="450"/>
              </a:spcAft>
              <a:buSzPts val="120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987425" y="3778247"/>
            <a:ext cx="673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2019298" y="3778247"/>
            <a:ext cx="3911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717676" y="3778247"/>
            <a:ext cx="4134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7"/>
          <p:cNvCxnSpPr/>
          <p:nvPr/>
        </p:nvCxnSpPr>
        <p:spPr>
          <a:xfrm>
            <a:off x="2019299" y="2641598"/>
            <a:ext cx="51117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>
            <a:spLocks noGrp="1"/>
          </p:cNvSpPr>
          <p:nvPr>
            <p:ph type="title"/>
          </p:nvPr>
        </p:nvSpPr>
        <p:spPr>
          <a:xfrm>
            <a:off x="971551" y="3611561"/>
            <a:ext cx="7207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>
            <a:spLocks noGrp="1"/>
          </p:cNvSpPr>
          <p:nvPr>
            <p:ph type="pic" idx="2"/>
          </p:nvPr>
        </p:nvSpPr>
        <p:spPr>
          <a:xfrm>
            <a:off x="781070" y="781050"/>
            <a:ext cx="7579500" cy="25020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>
            <a:off x="971551" y="4036615"/>
            <a:ext cx="72072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spcBef>
                <a:spcPts val="210"/>
              </a:spcBef>
              <a:spcAft>
                <a:spcPts val="0"/>
              </a:spcAft>
              <a:buSzPts val="1208"/>
              <a:buNone/>
              <a:defRPr sz="1050"/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>
            <a:off x="977901" y="736599"/>
            <a:ext cx="71946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977901" y="3257550"/>
            <a:ext cx="71946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7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300" cy="1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1256109" y="2514600"/>
            <a:ext cx="6629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 rtl="0">
              <a:spcBef>
                <a:spcPts val="300"/>
              </a:spcBef>
              <a:spcAft>
                <a:spcPts val="0"/>
              </a:spcAft>
              <a:buSzPts val="1725"/>
              <a:buFont typeface="Garamond"/>
              <a:buNone/>
              <a:defRPr sz="1500"/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725"/>
              <a:buFont typeface="Garamond"/>
              <a:buNone/>
              <a:defRPr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553"/>
              <a:buFont typeface="Garamond"/>
              <a:buNone/>
              <a:defRPr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380"/>
              <a:buFont typeface="Garamond"/>
              <a:buNone/>
              <a:defRPr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Font typeface="Garamond"/>
              <a:buNone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971551" y="3257550"/>
            <a:ext cx="72072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8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8"/>
          <p:cNvSpPr txBox="1"/>
          <p:nvPr/>
        </p:nvSpPr>
        <p:spPr>
          <a:xfrm>
            <a:off x="7950200" y="21209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8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971552" y="2481436"/>
            <a:ext cx="72072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971551" y="3583036"/>
            <a:ext cx="72072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3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971551" y="2729484"/>
            <a:ext cx="72072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2"/>
          </p:nvPr>
        </p:nvSpPr>
        <p:spPr>
          <a:xfrm>
            <a:off x="971551" y="3397250"/>
            <a:ext cx="72072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0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30"/>
          <p:cNvSpPr txBox="1"/>
          <p:nvPr/>
        </p:nvSpPr>
        <p:spPr>
          <a:xfrm>
            <a:off x="7950200" y="194944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30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72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971551" y="2722626"/>
            <a:ext cx="7207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2"/>
          </p:nvPr>
        </p:nvSpPr>
        <p:spPr>
          <a:xfrm>
            <a:off x="971550" y="3352800"/>
            <a:ext cx="7207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31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 rot="5400000">
            <a:off x="3327448" y="-438201"/>
            <a:ext cx="24891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3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title"/>
          </p:nvPr>
        </p:nvSpPr>
        <p:spPr>
          <a:xfrm rot="5400000">
            <a:off x="5623539" y="1862649"/>
            <a:ext cx="3670200" cy="14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body" idx="1"/>
          </p:nvPr>
        </p:nvSpPr>
        <p:spPr>
          <a:xfrm rot="5400000">
            <a:off x="1923768" y="-215751"/>
            <a:ext cx="3670200" cy="55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33"/>
          <p:cNvCxnSpPr/>
          <p:nvPr/>
        </p:nvCxnSpPr>
        <p:spPr>
          <a:xfrm>
            <a:off x="6647918" y="742950"/>
            <a:ext cx="0" cy="36576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38137" algn="l" rtl="0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marL="1371600" lvl="2" indent="-327183" algn="l" rtl="0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marL="1828800" lvl="3" indent="-316230" algn="l" rtl="0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marL="2286000" lvl="4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marL="2743200" lvl="5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marL="3200400" lvl="6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marL="3657600" lvl="7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marL="4114800" lvl="8" indent="-305276" algn="l" rtl="0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38137" algn="l" rtl="0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marL="1371600" lvl="2" indent="-327183" algn="l" rtl="0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marL="1828800" lvl="3" indent="-316230" algn="l" rtl="0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marL="2286000" lvl="4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marL="2743200" lvl="5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marL="3200400" lvl="6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marL="3657600" lvl="7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marL="4114800" lvl="8" indent="-305276" algn="l" rtl="0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38137" algn="l" rtl="0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marL="1371600" lvl="2" indent="-327183" algn="l" rtl="0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marL="1828800" lvl="3" indent="-316230" algn="l" rtl="0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marL="2286000" lvl="4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marL="2743200" lvl="5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marL="3200400" lvl="6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marL="3657600" lvl="7" indent="-305276" algn="l" rtl="0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marL="4114800" lvl="8" indent="-305276" algn="l" rtl="0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8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20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1511302" y="1314454"/>
            <a:ext cx="61191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1511300" y="2884539"/>
            <a:ext cx="61191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21"/>
          <p:cNvCxnSpPr/>
          <p:nvPr/>
        </p:nvCxnSpPr>
        <p:spPr>
          <a:xfrm>
            <a:off x="1509542" y="2782939"/>
            <a:ext cx="6122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973836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2"/>
          </p:nvPr>
        </p:nvSpPr>
        <p:spPr>
          <a:xfrm>
            <a:off x="4636008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971550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971550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3"/>
          </p:nvPr>
        </p:nvSpPr>
        <p:spPr>
          <a:xfrm>
            <a:off x="4635503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04"/>
              </a:spcBef>
              <a:spcAft>
                <a:spcPts val="0"/>
              </a:spcAft>
              <a:buSzPts val="2415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725"/>
              <a:buNone/>
              <a:defRPr sz="1500" b="1"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1553"/>
              <a:buNone/>
              <a:defRPr sz="1350" b="1"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1380"/>
              <a:buNone/>
              <a:defRPr sz="1200" b="1"/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138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4"/>
          </p:nvPr>
        </p:nvSpPr>
        <p:spPr>
          <a:xfrm>
            <a:off x="4635503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3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970359" y="1041401"/>
            <a:ext cx="278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4064001" y="736599"/>
            <a:ext cx="41022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2"/>
          </p:nvPr>
        </p:nvSpPr>
        <p:spPr>
          <a:xfrm>
            <a:off x="970359" y="2273299"/>
            <a:ext cx="278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spcBef>
                <a:spcPts val="240"/>
              </a:spcBef>
              <a:spcAft>
                <a:spcPts val="0"/>
              </a:spcAft>
              <a:buSzPts val="1380"/>
              <a:buNone/>
              <a:defRPr sz="1200"/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24"/>
          <p:cNvCxnSpPr/>
          <p:nvPr/>
        </p:nvCxnSpPr>
        <p:spPr>
          <a:xfrm>
            <a:off x="1047127" y="2184400"/>
            <a:ext cx="26358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>
            <a:off x="971549" y="1412874"/>
            <a:ext cx="4681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sz="21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>
            <a:spLocks noGrp="1"/>
          </p:cNvSpPr>
          <p:nvPr>
            <p:ph type="pic" idx="2"/>
          </p:nvPr>
        </p:nvSpPr>
        <p:spPr>
          <a:xfrm>
            <a:off x="6071124" y="781050"/>
            <a:ext cx="2297400" cy="35814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body" idx="1"/>
          </p:nvPr>
        </p:nvSpPr>
        <p:spPr>
          <a:xfrm>
            <a:off x="971549" y="2441574"/>
            <a:ext cx="4681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spcBef>
                <a:spcPts val="270"/>
              </a:spcBef>
              <a:spcAft>
                <a:spcPts val="0"/>
              </a:spcAft>
              <a:buSzPts val="1553"/>
              <a:buNone/>
              <a:defRPr sz="1350"/>
            </a:lvl1pPr>
            <a:lvl2pPr marL="914400" lvl="1" indent="-228600" algn="l" rtl="0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marL="1371600" lvl="2" indent="-228600" algn="l" rtl="0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marL="1828800" lvl="3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marL="2286000" lvl="4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marL="2743200" lvl="5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marL="3200400" lvl="6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marL="3657600" lvl="7" indent="-228600" algn="l" rtl="0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marL="4114800" lvl="8" indent="-228600" algn="l" rtl="0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marL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marL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marL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marL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marL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marL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marL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marL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7" name="Google Shape;7;p16" descr="HD-PanelContent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6" descr="HDRibbonContent-UniformTrim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6" descr="HDRibbonContent-UniformTrim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04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38137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725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27183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53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6230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05276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05276" algn="l" rtl="0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208"/>
              <a:buFont typeface="Arial"/>
              <a:buChar char="•"/>
              <a:defRPr sz="105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uckduckgo.com/?q=android+studio+backgrou+d+chage&amp;iax=videos&amp;ia=videos&amp;iai=https%3A%2F%2Fwww.youtube.com%2Fwatch%3Fv%3DTEYMSwzfFq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/>
              <a:t>Math Game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/>
              <a:t>Week 9 and 10 Progress</a:t>
            </a:r>
            <a:endParaRPr/>
          </a:p>
        </p:txBody>
      </p:sp>
      <p:sp>
        <p:nvSpPr>
          <p:cNvPr id="161" name="Google Shape;161;p1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/>
              <a:t>By: Gavin Davy, Michael Erickson, and Rena Sakai</a:t>
            </a:r>
            <a:endParaRPr/>
          </a:p>
        </p:txBody>
      </p:sp>
      <p:sp>
        <p:nvSpPr>
          <p:cNvPr id="162" name="Google Shape;162;p1"/>
          <p:cNvSpPr txBox="1">
            <a:spLocks noGrp="1"/>
          </p:cNvSpPr>
          <p:nvPr>
            <p:ph type="sldNum" idx="12"/>
          </p:nvPr>
        </p:nvSpPr>
        <p:spPr>
          <a:xfrm>
            <a:off x="6717676" y="3778247"/>
            <a:ext cx="4134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This Weeks Accomplishments</a:t>
            </a:r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23" name="Google Shape;223;p7"/>
          <p:cNvGraphicFramePr/>
          <p:nvPr/>
        </p:nvGraphicFramePr>
        <p:xfrm>
          <a:off x="711197" y="192155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{6A2AF290-C7DA-4335-992D-20ABB951ED59}</a:tableStyleId>
              </a:tblPr>
              <a:tblGrid>
                <a:gridCol w="11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Team Member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Description of task                  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Hours Spent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Problems Encountered &amp; Solutions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Rena 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linked stop button and stop page and changed layout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hours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put background to stop page and changed layout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 hour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https://duckduckgo.com/?q=android+studio+backgrou+d+chage&amp;iax=videos&amp;ia=videos&amp;iai=https%3A%2F%2Fwww.youtube.com%2Fwatch%3Fv%3DTEYMSwzfFqQ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update Github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about 20 min</a:t>
                      </a:r>
                      <a:endParaRPr sz="11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Michael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Update and consolidate GitHub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 hours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Create additional links between screens</a:t>
                      </a:r>
                      <a:endParaRPr sz="11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 hours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/>
              <a:t>Project Submissions</a:t>
            </a:r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/>
              <a:t>Individual Group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>
            <a:spLocks noGrp="1"/>
          </p:cNvSpPr>
          <p:nvPr>
            <p:ph type="body" idx="1"/>
          </p:nvPr>
        </p:nvSpPr>
        <p:spPr>
          <a:xfrm>
            <a:off x="971551" y="1851075"/>
            <a:ext cx="3063900" cy="24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6" name="Google Shape;236;p11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Contributions from Gavin</a:t>
            </a:r>
            <a:endParaRPr sz="2400"/>
          </a:p>
          <a:p>
            <a:pPr marL="214312" lvl="0" indent="-82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3de9df425_0_11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Contributions from Michael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</a:pPr>
            <a:r>
              <a:rPr lang="en-US" sz="1400"/>
              <a:t>	</a:t>
            </a:r>
            <a:endParaRPr sz="1400"/>
          </a:p>
        </p:txBody>
      </p:sp>
      <p:sp>
        <p:nvSpPr>
          <p:cNvPr id="242" name="Google Shape;242;ga3de9df425_0_1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3" name="Google Shape;243;ga3de9df425_0_11"/>
          <p:cNvSpPr txBox="1"/>
          <p:nvPr/>
        </p:nvSpPr>
        <p:spPr>
          <a:xfrm>
            <a:off x="971550" y="1859750"/>
            <a:ext cx="7200900" cy="20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Links from Title screen to both Level Select and High Scores has been finished.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44" name="Google Shape;244;ga3de9df425_0_11"/>
          <p:cNvPicPr preferRelativeResize="0"/>
          <p:nvPr/>
        </p:nvPicPr>
        <p:blipFill rotWithShape="1">
          <a:blip r:embed="rId3">
            <a:alphaModFix/>
          </a:blip>
          <a:srcRect b="49596"/>
          <a:stretch/>
        </p:blipFill>
        <p:spPr>
          <a:xfrm>
            <a:off x="971550" y="2434050"/>
            <a:ext cx="3083103" cy="20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a3de9df425_0_11"/>
          <p:cNvPicPr preferRelativeResize="0"/>
          <p:nvPr/>
        </p:nvPicPr>
        <p:blipFill rotWithShape="1">
          <a:blip r:embed="rId3">
            <a:alphaModFix/>
          </a:blip>
          <a:srcRect t="50629"/>
          <a:stretch/>
        </p:blipFill>
        <p:spPr>
          <a:xfrm>
            <a:off x="5024881" y="2434050"/>
            <a:ext cx="3147569" cy="20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d8fbbb4dc_0_1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Contributions from Michael</a:t>
            </a:r>
            <a:endParaRPr sz="2400"/>
          </a:p>
          <a:p>
            <a:pPr marL="214312" lvl="0" indent="-82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</a:pPr>
            <a:endParaRPr sz="2400"/>
          </a:p>
        </p:txBody>
      </p:sp>
      <p:sp>
        <p:nvSpPr>
          <p:cNvPr id="251" name="Google Shape;251;g9d8fbbb4dc_0_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52" name="Google Shape;252;g9d8fbbb4dc_0_1"/>
          <p:cNvSpPr txBox="1"/>
          <p:nvPr/>
        </p:nvSpPr>
        <p:spPr>
          <a:xfrm>
            <a:off x="971550" y="1859750"/>
            <a:ext cx="2062800" cy="26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aramond"/>
                <a:ea typeface="Garamond"/>
                <a:cs typeface="Garamond"/>
                <a:sym typeface="Garamond"/>
              </a:rPr>
              <a:t>GitHub has been updated and is now more organized. All .xml and .java files have been merged into a single project folder, which can be loaded in Android Studio.</a:t>
            </a:r>
            <a:endParaRPr sz="13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aramond"/>
                <a:ea typeface="Garamond"/>
                <a:cs typeface="Garamond"/>
                <a:sym typeface="Garamond"/>
              </a:rPr>
              <a:t>Files have been updated to include proper naming for screens, buttons, references, etc.</a:t>
            </a:r>
            <a:endParaRPr sz="13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53" name="Google Shape;253;g9d8fbbb4d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700" y="2019400"/>
            <a:ext cx="5206832" cy="24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/>
          </p:nvPr>
        </p:nvSpPr>
        <p:spPr>
          <a:xfrm>
            <a:off x="707500" y="711825"/>
            <a:ext cx="7200900" cy="39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Contributions from Rena</a:t>
            </a:r>
            <a:endParaRPr sz="2400"/>
          </a:p>
          <a:p>
            <a:pPr marL="214312" lvl="0" indent="-828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</a:pPr>
            <a:endParaRPr sz="2400"/>
          </a:p>
        </p:txBody>
      </p:sp>
      <p:sp>
        <p:nvSpPr>
          <p:cNvPr id="260" name="Google Shape;260;p13"/>
          <p:cNvSpPr txBox="1"/>
          <p:nvPr/>
        </p:nvSpPr>
        <p:spPr>
          <a:xfrm>
            <a:off x="6597100" y="2110500"/>
            <a:ext cx="1887000" cy="23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61" name="Google Shape;2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26" y="2033050"/>
            <a:ext cx="4271726" cy="242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303" y="2033050"/>
            <a:ext cx="4208843" cy="24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3"/>
          <p:cNvSpPr txBox="1"/>
          <p:nvPr/>
        </p:nvSpPr>
        <p:spPr>
          <a:xfrm>
            <a:off x="1067725" y="1113650"/>
            <a:ext cx="71046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I connect between a stop button and a stop page. Also, I connected between the stop button and a score page. I can go back and forth between the score page and the stop page with the push of a button.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1b8ec67bb_0_0"/>
          <p:cNvSpPr txBox="1">
            <a:spLocks noGrp="1"/>
          </p:cNvSpPr>
          <p:nvPr>
            <p:ph type="title"/>
          </p:nvPr>
        </p:nvSpPr>
        <p:spPr>
          <a:xfrm>
            <a:off x="684525" y="529950"/>
            <a:ext cx="7200900" cy="51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Contributions from Rena</a:t>
            </a:r>
            <a:endParaRPr/>
          </a:p>
        </p:txBody>
      </p:sp>
      <p:sp>
        <p:nvSpPr>
          <p:cNvPr id="269" name="Google Shape;269;ga1b8ec67bb_0_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70" name="Google Shape;270;ga1b8ec67bb_0_0"/>
          <p:cNvSpPr txBox="1"/>
          <p:nvPr/>
        </p:nvSpPr>
        <p:spPr>
          <a:xfrm>
            <a:off x="6851175" y="2268150"/>
            <a:ext cx="1719000" cy="2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71" name="Google Shape;271;ga1b8ec67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800" y="1872475"/>
            <a:ext cx="1932274" cy="32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a1b8ec67b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575" y="1872479"/>
            <a:ext cx="1932275" cy="30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a1b8ec67bb_0_0"/>
          <p:cNvSpPr txBox="1"/>
          <p:nvPr/>
        </p:nvSpPr>
        <p:spPr>
          <a:xfrm>
            <a:off x="1148100" y="1165825"/>
            <a:ext cx="69231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These pictures show when I run the android emulator.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f37712f52_0_10"/>
          <p:cNvSpPr txBox="1">
            <a:spLocks noGrp="1"/>
          </p:cNvSpPr>
          <p:nvPr>
            <p:ph type="title"/>
          </p:nvPr>
        </p:nvSpPr>
        <p:spPr>
          <a:xfrm>
            <a:off x="610450" y="529925"/>
            <a:ext cx="7200900" cy="468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Contributions from Rena</a:t>
            </a:r>
            <a:endParaRPr/>
          </a:p>
        </p:txBody>
      </p:sp>
      <p:sp>
        <p:nvSpPr>
          <p:cNvPr id="279" name="Google Shape;279;g9f37712f52_0_1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80" name="Google Shape;280;g9f37712f5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550" y="1867000"/>
            <a:ext cx="5601939" cy="312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9f37712f52_0_10"/>
          <p:cNvSpPr txBox="1"/>
          <p:nvPr/>
        </p:nvSpPr>
        <p:spPr>
          <a:xfrm>
            <a:off x="1251425" y="1194025"/>
            <a:ext cx="6257100" cy="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I updated the stop page with some background.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Next Two Weeks’ Plans: 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Finish app screens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Decide on naming conventions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Begin coding to allow user input on appropriate screens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Resolve errors in project folder (names for referenced files and files in incorrect locations, e.g. .java files in layout folder)</a:t>
            </a:r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3"/>
          <p:cNvGraphicFramePr/>
          <p:nvPr/>
        </p:nvGraphicFramePr>
        <p:xfrm>
          <a:off x="664633" y="175647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{91958629-1E35-43C4-B3CD-D5A96AA582BD}</a:tableStyleId>
              </a:tblPr>
              <a:tblGrid>
                <a:gridCol w="144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8225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511D19"/>
                          </a:solidFill>
                        </a:rPr>
                        <a:t>SE 2200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D1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Status Report #:</a:t>
                      </a:r>
                      <a:endParaRPr/>
                    </a:p>
                  </a:txBody>
                  <a:tcPr marL="91450" marR="91450" marT="45725" marB="45725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3</a:t>
                      </a: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Date From: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10/19/20</a:t>
                      </a: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Date To: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11/01/20</a:t>
                      </a: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/>
                        <a:t>Project Title:</a:t>
                      </a:r>
                      <a:endParaRPr/>
                    </a:p>
                  </a:txBody>
                  <a:tcPr marL="91450" marR="91450" marT="45725" marB="45725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Math Game</a:t>
                      </a: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Team Members:</a:t>
            </a:r>
            <a:endParaRPr/>
          </a:p>
        </p:txBody>
      </p:sp>
      <p:graphicFrame>
        <p:nvGraphicFramePr>
          <p:cNvPr id="173" name="Google Shape;173;p4"/>
          <p:cNvGraphicFramePr/>
          <p:nvPr/>
        </p:nvGraphicFramePr>
        <p:xfrm>
          <a:off x="1877082" y="22093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{2525B189-EEDA-48C7-8869-1C90020A570A}</a:tableStyleId>
              </a:tblPr>
              <a:tblGrid>
                <a:gridCol w="538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Team Members</a:t>
                      </a:r>
                      <a:endParaRPr sz="16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 Davy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 Erickson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 Sakai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" name="Google Shape;174;p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aebcf1f47_0_1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9</a:t>
            </a:r>
            <a:endParaRPr/>
          </a:p>
        </p:txBody>
      </p:sp>
      <p:graphicFrame>
        <p:nvGraphicFramePr>
          <p:cNvPr id="180" name="Google Shape;180;g9aebcf1f47_0_1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{91958629-1E35-43C4-B3CD-D5A96AA582BD}</a:tableStyleId>
              </a:tblPr>
              <a:tblGrid>
                <a:gridCol w="18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10/19/20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2PM - 3PM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350"/>
                        <a:t>Updated GitHub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Updated Progress Report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450"/>
                        <a:t>Video presentation of progress report - How to do?</a:t>
                      </a:r>
                      <a:endParaRPr sz="14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1" name="Google Shape;181;g9aebcf1f47_0_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4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9</a:t>
            </a:r>
            <a:endParaRPr/>
          </a:p>
        </p:txBody>
      </p:sp>
      <p:graphicFrame>
        <p:nvGraphicFramePr>
          <p:cNvPr id="187" name="Google Shape;187;p5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{91958629-1E35-43C4-B3CD-D5A96AA582BD}</a:tableStyleId>
              </a:tblPr>
              <a:tblGrid>
                <a:gridCol w="18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10/21/20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2PM - 3PM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</a:t>
                      </a:r>
                      <a:endParaRPr sz="1350"/>
                    </a:p>
                  </a:txBody>
                  <a:tcPr marL="91450" marR="91450" marT="45725" marB="45725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Confirmation of work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L="91450" marR="91450" marT="45725" marB="45725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Progress of work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8" name="Google Shape;188;p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5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aebcf1f47_0_7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10</a:t>
            </a:r>
            <a:endParaRPr/>
          </a:p>
        </p:txBody>
      </p:sp>
      <p:graphicFrame>
        <p:nvGraphicFramePr>
          <p:cNvPr id="194" name="Google Shape;194;g9aebcf1f47_0_7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{91958629-1E35-43C4-B3CD-D5A96AA582BD}</a:tableStyleId>
              </a:tblPr>
              <a:tblGrid>
                <a:gridCol w="18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10/26/20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2PM - 3PM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</a:t>
                      </a:r>
                      <a:endParaRPr sz="135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Individual progress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Updated GitHub, </a:t>
                      </a:r>
                      <a:r>
                        <a:rPr lang="en-US" sz="1450">
                          <a:solidFill>
                            <a:schemeClr val="dk1"/>
                          </a:solidFill>
                        </a:rPr>
                        <a:t>Video presentation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Next meeting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" name="Google Shape;195;g9aebcf1f47_0_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6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ebcf1f47_0_13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10</a:t>
            </a:r>
            <a:endParaRPr/>
          </a:p>
        </p:txBody>
      </p:sp>
      <p:graphicFrame>
        <p:nvGraphicFramePr>
          <p:cNvPr id="201" name="Google Shape;201;g9aebcf1f47_0_13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{91958629-1E35-43C4-B3CD-D5A96AA582BD}</a:tableStyleId>
              </a:tblPr>
              <a:tblGrid>
                <a:gridCol w="18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10/28/20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2PM - 3PM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/>
                        <a:t>More on individual progress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Set up time to record video of progress report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2" name="Google Shape;202;g9aebcf1f47_0_1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7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697be0e8e_0_6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10</a:t>
            </a:r>
            <a:endParaRPr/>
          </a:p>
        </p:txBody>
      </p:sp>
      <p:graphicFrame>
        <p:nvGraphicFramePr>
          <p:cNvPr id="208" name="Google Shape;208;ga697be0e8e_0_6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{91958629-1E35-43C4-B3CD-D5A96AA582BD}</a:tableStyleId>
              </a:tblPr>
              <a:tblGrid>
                <a:gridCol w="18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Date: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11/01/20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6PM - 7PM</a:t>
                      </a:r>
                      <a:endParaRPr sz="1350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Who Attended?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/>
                        <a:t>What was discussed?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Video presentation of progress report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9" name="Google Shape;209;ga697be0e8e_0_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8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Action Items Week 9 and Week 10</a:t>
            </a:r>
            <a:endParaRPr/>
          </a:p>
        </p:txBody>
      </p:sp>
      <p:sp>
        <p:nvSpPr>
          <p:cNvPr id="215" name="Google Shape;215;p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16" name="Google Shape;216;p6"/>
          <p:cNvGraphicFramePr/>
          <p:nvPr/>
        </p:nvGraphicFramePr>
        <p:xfrm>
          <a:off x="829862" y="214220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{6A2AF290-C7DA-4335-992D-20ABB951ED59}</a:tableStyleId>
              </a:tblPr>
              <a:tblGrid>
                <a:gridCol w="182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Action Items                               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Summary of Progress</a:t>
                      </a:r>
                      <a:endParaRPr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Update/create buttons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Started.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 screens with buttons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Will continue to be in progress, as new screens are created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 final screen uploaded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Gavin will upload when completed.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video of Progress Report for extra credit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Sunday, November 1st at 6PM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On-screen Show (16:9)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 New Roman</vt:lpstr>
      <vt:lpstr>Garamond</vt:lpstr>
      <vt:lpstr>Arial</vt:lpstr>
      <vt:lpstr>Syncopate</vt:lpstr>
      <vt:lpstr>Organic</vt:lpstr>
      <vt:lpstr>Math Game  Week 9 and 10 Progress</vt:lpstr>
      <vt:lpstr>PowerPoint Presentation</vt:lpstr>
      <vt:lpstr>Team Members:</vt:lpstr>
      <vt:lpstr>Meeting Minutes Week 9</vt:lpstr>
      <vt:lpstr>Meeting Minutes Week 9</vt:lpstr>
      <vt:lpstr>Meeting Minutes Week 10</vt:lpstr>
      <vt:lpstr>Meeting Minutes Week 10</vt:lpstr>
      <vt:lpstr>Meeting Minutes Week 10</vt:lpstr>
      <vt:lpstr>Action Items Week 9 and Week 10</vt:lpstr>
      <vt:lpstr>This Weeks Accomplishments</vt:lpstr>
      <vt:lpstr>Project Submissions</vt:lpstr>
      <vt:lpstr>Contributions from Gavin </vt:lpstr>
      <vt:lpstr>Contributions from Michael  </vt:lpstr>
      <vt:lpstr>Contributions from Michael </vt:lpstr>
      <vt:lpstr>Contributions from Rena </vt:lpstr>
      <vt:lpstr>Contributions from Rena</vt:lpstr>
      <vt:lpstr>Contributions from Rena</vt:lpstr>
      <vt:lpstr>Next Two Weeks’ Plans: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Game  Week 9 and 10 Progress</dc:title>
  <dc:creator>Rena Sakai</dc:creator>
  <cp:lastModifiedBy>Michael Erickson</cp:lastModifiedBy>
  <cp:revision>1</cp:revision>
  <dcterms:modified xsi:type="dcterms:W3CDTF">2020-11-02T00:33:11Z</dcterms:modified>
</cp:coreProperties>
</file>