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5" r:id="rId1"/>
  </p:sldMasterIdLst>
  <p:notesMasterIdLst>
    <p:notesMasterId r:id="rId17"/>
  </p:notesMasterIdLst>
  <p:sldIdLst>
    <p:sldId id="269" r:id="rId2"/>
    <p:sldId id="263" r:id="rId3"/>
    <p:sldId id="256" r:id="rId4"/>
    <p:sldId id="257" r:id="rId5"/>
    <p:sldId id="272" r:id="rId6"/>
    <p:sldId id="258" r:id="rId7"/>
    <p:sldId id="259" r:id="rId8"/>
    <p:sldId id="270" r:id="rId9"/>
    <p:sldId id="267" r:id="rId10"/>
    <p:sldId id="264" r:id="rId11"/>
    <p:sldId id="265" r:id="rId12"/>
    <p:sldId id="271" r:id="rId13"/>
    <p:sldId id="266" r:id="rId14"/>
    <p:sldId id="261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64FBE-C2C2-4AF9-8088-E07E9963D783}">
  <a:tblStyle styleId="{82264FBE-C2C2-4AF9-8088-E07E9963D783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B55F81C-D1DB-4CD8-9139-97CBB5C03E13}" styleName="Table_1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2B85A1-DF26-4B36-B5B6-79E4CEFF562E}" styleName="Table_2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9435328dd6bba9e" providerId="LiveId" clId="{7B500F5C-F121-40B3-940F-DA63D51B0B0A}"/>
    <pc:docChg chg="undo custSel addSld delSld modSld">
      <pc:chgData name="" userId="e9435328dd6bba9e" providerId="LiveId" clId="{7B500F5C-F121-40B3-940F-DA63D51B0B0A}" dt="2020-09-09T14:00:25.376" v="339" actId="313"/>
      <pc:docMkLst>
        <pc:docMk/>
      </pc:docMkLst>
      <pc:sldChg chg="addSp delSp modSp">
        <pc:chgData name="" userId="e9435328dd6bba9e" providerId="LiveId" clId="{7B500F5C-F121-40B3-940F-DA63D51B0B0A}" dt="2020-09-09T13:47:11.997" v="189" actId="14734"/>
        <pc:sldMkLst>
          <pc:docMk/>
          <pc:sldMk cId="0" sldId="256"/>
        </pc:sldMkLst>
        <pc:spChg chg="del mod">
          <ac:chgData name="" userId="e9435328dd6bba9e" providerId="LiveId" clId="{7B500F5C-F121-40B3-940F-DA63D51B0B0A}" dt="2020-09-09T13:31:40.926" v="172" actId="478"/>
          <ac:spMkLst>
            <pc:docMk/>
            <pc:sldMk cId="0" sldId="256"/>
            <ac:spMk id="30" creationId="{00000000-0000-0000-0000-000000000000}"/>
          </ac:spMkLst>
        </pc:spChg>
        <pc:graphicFrameChg chg="add mod modGraphic">
          <ac:chgData name="" userId="e9435328dd6bba9e" providerId="LiveId" clId="{7B500F5C-F121-40B3-940F-DA63D51B0B0A}" dt="2020-09-09T13:47:11.997" v="189" actId="14734"/>
          <ac:graphicFrameMkLst>
            <pc:docMk/>
            <pc:sldMk cId="0" sldId="256"/>
            <ac:graphicFrameMk id="3" creationId="{A7B9CD08-19AC-4D03-8FB0-C82F76E9218B}"/>
          </ac:graphicFrameMkLst>
        </pc:graphicFrameChg>
      </pc:sldChg>
      <pc:sldChg chg="modSp">
        <pc:chgData name="" userId="e9435328dd6bba9e" providerId="LiveId" clId="{7B500F5C-F121-40B3-940F-DA63D51B0B0A}" dt="2020-09-09T13:28:10.242" v="78" actId="120"/>
        <pc:sldMkLst>
          <pc:docMk/>
          <pc:sldMk cId="0" sldId="257"/>
        </pc:sldMkLst>
        <pc:graphicFrameChg chg="mod modGraphic">
          <ac:chgData name="" userId="e9435328dd6bba9e" providerId="LiveId" clId="{7B500F5C-F121-40B3-940F-DA63D51B0B0A}" dt="2020-09-09T13:28:10.242" v="78" actId="120"/>
          <ac:graphicFrameMkLst>
            <pc:docMk/>
            <pc:sldMk cId="0" sldId="257"/>
            <ac:graphicFrameMk id="2" creationId="{1F5B1484-39F1-4751-8633-505D181F9D22}"/>
          </ac:graphicFrameMkLst>
        </pc:graphicFrameChg>
      </pc:sldChg>
      <pc:sldChg chg="modSp">
        <pc:chgData name="" userId="e9435328dd6bba9e" providerId="LiveId" clId="{7B500F5C-F121-40B3-940F-DA63D51B0B0A}" dt="2020-09-09T13:49:15.047" v="206" actId="20577"/>
        <pc:sldMkLst>
          <pc:docMk/>
          <pc:sldMk cId="0" sldId="258"/>
        </pc:sldMkLst>
        <pc:spChg chg="mod">
          <ac:chgData name="" userId="e9435328dd6bba9e" providerId="LiveId" clId="{7B500F5C-F121-40B3-940F-DA63D51B0B0A}" dt="2020-09-09T13:49:15.047" v="206" actId="20577"/>
          <ac:spMkLst>
            <pc:docMk/>
            <pc:sldMk cId="0" sldId="258"/>
            <ac:spMk id="42" creationId="{00000000-0000-0000-0000-000000000000}"/>
          </ac:spMkLst>
        </pc:spChg>
        <pc:graphicFrameChg chg="mod modGraphic">
          <ac:chgData name="" userId="e9435328dd6bba9e" providerId="LiveId" clId="{7B500F5C-F121-40B3-940F-DA63D51B0B0A}" dt="2020-09-09T13:26:18.656" v="63" actId="13238"/>
          <ac:graphicFrameMkLst>
            <pc:docMk/>
            <pc:sldMk cId="0" sldId="258"/>
            <ac:graphicFrameMk id="43" creationId="{00000000-0000-0000-0000-000000000000}"/>
          </ac:graphicFrameMkLst>
        </pc:graphicFrameChg>
      </pc:sldChg>
      <pc:sldChg chg="modSp">
        <pc:chgData name="" userId="e9435328dd6bba9e" providerId="LiveId" clId="{7B500F5C-F121-40B3-940F-DA63D51B0B0A}" dt="2020-09-09T13:27:14.498" v="71" actId="2062"/>
        <pc:sldMkLst>
          <pc:docMk/>
          <pc:sldMk cId="0" sldId="259"/>
        </pc:sldMkLst>
        <pc:graphicFrameChg chg="mod modGraphic">
          <ac:chgData name="" userId="e9435328dd6bba9e" providerId="LiveId" clId="{7B500F5C-F121-40B3-940F-DA63D51B0B0A}" dt="2020-09-09T13:27:14.498" v="71" actId="2062"/>
          <ac:graphicFrameMkLst>
            <pc:docMk/>
            <pc:sldMk cId="0" sldId="259"/>
            <ac:graphicFrameMk id="50" creationId="{00000000-0000-0000-0000-000000000000}"/>
          </ac:graphicFrameMkLst>
        </pc:graphicFrameChg>
      </pc:sldChg>
      <pc:sldChg chg="modSp">
        <pc:chgData name="" userId="e9435328dd6bba9e" providerId="LiveId" clId="{7B500F5C-F121-40B3-940F-DA63D51B0B0A}" dt="2020-09-09T14:00:25.376" v="339" actId="313"/>
        <pc:sldMkLst>
          <pc:docMk/>
          <pc:sldMk cId="0" sldId="261"/>
        </pc:sldMkLst>
        <pc:spChg chg="mod">
          <ac:chgData name="" userId="e9435328dd6bba9e" providerId="LiveId" clId="{7B500F5C-F121-40B3-940F-DA63D51B0B0A}" dt="2020-09-09T14:00:25.376" v="339" actId="313"/>
          <ac:spMkLst>
            <pc:docMk/>
            <pc:sldMk cId="0" sldId="261"/>
            <ac:spMk id="63" creationId="{00000000-0000-0000-0000-000000000000}"/>
          </ac:spMkLst>
        </pc:spChg>
      </pc:sldChg>
      <pc:sldChg chg="del">
        <pc:chgData name="" userId="e9435328dd6bba9e" providerId="LiveId" clId="{7B500F5C-F121-40B3-940F-DA63D51B0B0A}" dt="2020-09-09T13:59:24.999" v="332" actId="2696"/>
        <pc:sldMkLst>
          <pc:docMk/>
          <pc:sldMk cId="0" sldId="262"/>
        </pc:sldMkLst>
      </pc:sldChg>
      <pc:sldChg chg="addSp delSp">
        <pc:chgData name="" userId="e9435328dd6bba9e" providerId="LiveId" clId="{7B500F5C-F121-40B3-940F-DA63D51B0B0A}" dt="2020-09-09T13:27:30.688" v="73"/>
        <pc:sldMkLst>
          <pc:docMk/>
          <pc:sldMk cId="4114565861" sldId="270"/>
        </pc:sldMkLst>
        <pc:graphicFrameChg chg="add">
          <ac:chgData name="" userId="e9435328dd6bba9e" providerId="LiveId" clId="{7B500F5C-F121-40B3-940F-DA63D51B0B0A}" dt="2020-09-09T13:27:30.688" v="73"/>
          <ac:graphicFrameMkLst>
            <pc:docMk/>
            <pc:sldMk cId="4114565861" sldId="270"/>
            <ac:graphicFrameMk id="6" creationId="{676F3AC3-34C3-4983-945F-C438A620CB3A}"/>
          </ac:graphicFrameMkLst>
        </pc:graphicFrameChg>
        <pc:graphicFrameChg chg="del">
          <ac:chgData name="" userId="e9435328dd6bba9e" providerId="LiveId" clId="{7B500F5C-F121-40B3-940F-DA63D51B0B0A}" dt="2020-09-09T13:27:24.430" v="72" actId="478"/>
          <ac:graphicFrameMkLst>
            <pc:docMk/>
            <pc:sldMk cId="4114565861" sldId="270"/>
            <ac:graphicFrameMk id="50" creationId="{00000000-0000-0000-0000-000000000000}"/>
          </ac:graphicFrameMkLst>
        </pc:graphicFrameChg>
      </pc:sldChg>
      <pc:sldChg chg="add">
        <pc:chgData name="" userId="e9435328dd6bba9e" providerId="LiveId" clId="{7B500F5C-F121-40B3-940F-DA63D51B0B0A}" dt="2020-09-09T13:23:20.265" v="0"/>
        <pc:sldMkLst>
          <pc:docMk/>
          <pc:sldMk cId="990683445" sldId="271"/>
        </pc:sldMkLst>
      </pc:sldChg>
      <pc:sldChg chg="modSp add">
        <pc:chgData name="" userId="e9435328dd6bba9e" providerId="LiveId" clId="{7B500F5C-F121-40B3-940F-DA63D51B0B0A}" dt="2020-09-09T13:55:43.968" v="331" actId="121"/>
        <pc:sldMkLst>
          <pc:docMk/>
          <pc:sldMk cId="101393004" sldId="272"/>
        </pc:sldMkLst>
        <pc:spChg chg="mod">
          <ac:chgData name="" userId="e9435328dd6bba9e" providerId="LiveId" clId="{7B500F5C-F121-40B3-940F-DA63D51B0B0A}" dt="2020-09-09T13:52:45.632" v="288" actId="20577"/>
          <ac:spMkLst>
            <pc:docMk/>
            <pc:sldMk cId="101393004" sldId="272"/>
            <ac:spMk id="2" creationId="{E8CA3911-A590-4DDD-ABD4-E79C21FA6533}"/>
          </ac:spMkLst>
        </pc:spChg>
        <pc:graphicFrameChg chg="mod modGraphic">
          <ac:chgData name="" userId="e9435328dd6bba9e" providerId="LiveId" clId="{7B500F5C-F121-40B3-940F-DA63D51B0B0A}" dt="2020-09-09T13:55:43.968" v="331" actId="121"/>
          <ac:graphicFrameMkLst>
            <pc:docMk/>
            <pc:sldMk cId="101393004" sldId="272"/>
            <ac:graphicFrameMk id="5" creationId="{C2900981-2A79-4078-832E-5B4866FE612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323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5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5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1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1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37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4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09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5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5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6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613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93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19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520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007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1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9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277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05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861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59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082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203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D510D-0858-40EC-B6B4-EC8B9C48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 share &amp; modify project report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525441-6274-489F-A965-D97D3F21B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7E0E-0760-45C4-9A99-8C3E2B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314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SRS – SDD slides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B0FE-68C2-448C-A5AF-7A0BF470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added by each team member as needed</a:t>
            </a:r>
          </a:p>
          <a:p>
            <a:pPr lvl="1"/>
            <a:r>
              <a:rPr lang="en-US" dirty="0"/>
              <a:t>What each team member contributed to the project?</a:t>
            </a:r>
          </a:p>
          <a:p>
            <a:pPr lvl="1"/>
            <a:r>
              <a:rPr lang="en-US" dirty="0"/>
              <a:t>Who did what?</a:t>
            </a:r>
          </a:p>
          <a:p>
            <a:pPr lvl="1"/>
            <a:r>
              <a:rPr lang="en-US" dirty="0"/>
              <a:t>You can add information from the SRS and SDD documents of what has been done or added to the project</a:t>
            </a:r>
          </a:p>
          <a:p>
            <a:r>
              <a:rPr lang="en-US" dirty="0"/>
              <a:t>Each team member is to put their name on EACH slide they submit.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839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FBAA88-4E48-4D7F-BAE3-969422D3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CA831-965F-4074-94C1-782423BB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7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8B20-BA60-4CD5-BA47-746CAEAA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61CA-007A-4240-8F03-FCDC3B0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4790-B298-4294-B6F5-DA41904B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12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8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816D95-08BD-4CD3-B30E-AEC6D5C9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C0130E-DE6E-4109-A8A2-16BE1A3F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09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Next </a:t>
            </a:r>
            <a:r>
              <a:rPr lang="en-US" dirty="0"/>
              <a:t>Two </a:t>
            </a:r>
            <a:r>
              <a:rPr lang="en" dirty="0"/>
              <a:t>Weeks’ Plans: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BD8E9E-53FE-445A-8066-90335228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4835673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your status report: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leader:</a:t>
            </a:r>
          </a:p>
          <a:p>
            <a:pPr lvl="1"/>
            <a:r>
              <a:rPr lang="en-US" dirty="0"/>
              <a:t>Downloads and update the teams SRS-SDD Status Report in GitHub</a:t>
            </a:r>
          </a:p>
          <a:p>
            <a:r>
              <a:rPr lang="en-US" dirty="0"/>
              <a:t>Each team member download and update the file, then upload back to GitHub</a:t>
            </a:r>
          </a:p>
          <a:p>
            <a:r>
              <a:rPr lang="en-US" dirty="0"/>
              <a:t>Team leader need to create a pull request to commit changes to the status report that </a:t>
            </a:r>
            <a:r>
              <a:rPr lang="en-US"/>
              <a:t>was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6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this document to GitHub to make sure each team member has access to it</a:t>
            </a:r>
          </a:p>
          <a:p>
            <a:r>
              <a:rPr lang="en-US" dirty="0"/>
              <a:t>Delete and add slides as needed</a:t>
            </a:r>
          </a:p>
          <a:p>
            <a:r>
              <a:rPr lang="en-US" dirty="0"/>
              <a:t>Complete each slide with your team information where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0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25460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9CD08-19AC-4D03-8FB0-C82F76E92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64188"/>
              </p:ext>
            </p:extLst>
          </p:nvPr>
        </p:nvGraphicFramePr>
        <p:xfrm>
          <a:off x="664633" y="1756470"/>
          <a:ext cx="7814733" cy="1630559"/>
        </p:xfrm>
        <a:graphic>
          <a:graphicData uri="http://schemas.openxmlformats.org/drawingml/2006/table">
            <a:tbl>
              <a:tblPr firstRow="1" bandRow="1">
                <a:tableStyleId>{82264FBE-C2C2-4AF9-8088-E07E9963D783}</a:tableStyleId>
              </a:tblPr>
              <a:tblGrid>
                <a:gridCol w="1442073">
                  <a:extLst>
                    <a:ext uri="{9D8B030D-6E8A-4147-A177-3AD203B41FA5}">
                      <a16:colId xmlns:a16="http://schemas.microsoft.com/office/drawing/2014/main" val="1844986914"/>
                    </a:ext>
                  </a:extLst>
                </a:gridCol>
                <a:gridCol w="1063548">
                  <a:extLst>
                    <a:ext uri="{9D8B030D-6E8A-4147-A177-3AD203B41FA5}">
                      <a16:colId xmlns:a16="http://schemas.microsoft.com/office/drawing/2014/main" val="1737299264"/>
                    </a:ext>
                  </a:extLst>
                </a:gridCol>
                <a:gridCol w="1025228">
                  <a:extLst>
                    <a:ext uri="{9D8B030D-6E8A-4147-A177-3AD203B41FA5}">
                      <a16:colId xmlns:a16="http://schemas.microsoft.com/office/drawing/2014/main" val="2393229711"/>
                    </a:ext>
                  </a:extLst>
                </a:gridCol>
                <a:gridCol w="1629328">
                  <a:extLst>
                    <a:ext uri="{9D8B030D-6E8A-4147-A177-3AD203B41FA5}">
                      <a16:colId xmlns:a16="http://schemas.microsoft.com/office/drawing/2014/main" val="1236833006"/>
                    </a:ext>
                  </a:extLst>
                </a:gridCol>
                <a:gridCol w="889755">
                  <a:extLst>
                    <a:ext uri="{9D8B030D-6E8A-4147-A177-3AD203B41FA5}">
                      <a16:colId xmlns:a16="http://schemas.microsoft.com/office/drawing/2014/main" val="765111545"/>
                    </a:ext>
                  </a:extLst>
                </a:gridCol>
                <a:gridCol w="1764801">
                  <a:extLst>
                    <a:ext uri="{9D8B030D-6E8A-4147-A177-3AD203B41FA5}">
                      <a16:colId xmlns:a16="http://schemas.microsoft.com/office/drawing/2014/main" val="3966574876"/>
                    </a:ext>
                  </a:extLst>
                </a:gridCol>
              </a:tblGrid>
              <a:tr h="428228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 2200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0233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Status Report #: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 From: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 To: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9899877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Project Title: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28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157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List the Team: first &amp; last names</a:t>
            </a:r>
            <a:endParaRPr lang="e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F5B1484-39F1-4751-8633-505D181F9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65003"/>
              </p:ext>
            </p:extLst>
          </p:nvPr>
        </p:nvGraphicFramePr>
        <p:xfrm>
          <a:off x="1877082" y="2209362"/>
          <a:ext cx="538983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89836">
                  <a:extLst>
                    <a:ext uri="{9D8B030D-6E8A-4147-A177-3AD203B41FA5}">
                      <a16:colId xmlns:a16="http://schemas.microsoft.com/office/drawing/2014/main" val="46905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Team Members {First and Last names}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5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9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238874"/>
                  </a:ext>
                </a:extLst>
              </a:tr>
            </a:tbl>
          </a:graphicData>
        </a:graphic>
      </p:graphicFrame>
      <p:sp>
        <p:nvSpPr>
          <p:cNvPr id="37" name="Shape 3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0" y="4835723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3911-A590-4DDD-ABD4-E79C21F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Minutes {for two weeks}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900981-2A79-4078-832E-5B4866FE6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92786"/>
              </p:ext>
            </p:extLst>
          </p:nvPr>
        </p:nvGraphicFramePr>
        <p:xfrm>
          <a:off x="971549" y="1917700"/>
          <a:ext cx="7544920" cy="2595880"/>
        </p:xfrm>
        <a:graphic>
          <a:graphicData uri="http://schemas.openxmlformats.org/drawingml/2006/table">
            <a:tbl>
              <a:tblPr firstRow="1" bandRow="1">
                <a:tableStyleId>{82264FBE-C2C2-4AF9-8088-E07E9963D783}</a:tableStyleId>
              </a:tblPr>
              <a:tblGrid>
                <a:gridCol w="1886230">
                  <a:extLst>
                    <a:ext uri="{9D8B030D-6E8A-4147-A177-3AD203B41FA5}">
                      <a16:colId xmlns:a16="http://schemas.microsoft.com/office/drawing/2014/main" val="1697677590"/>
                    </a:ext>
                  </a:extLst>
                </a:gridCol>
                <a:gridCol w="1886230">
                  <a:extLst>
                    <a:ext uri="{9D8B030D-6E8A-4147-A177-3AD203B41FA5}">
                      <a16:colId xmlns:a16="http://schemas.microsoft.com/office/drawing/2014/main" val="712909848"/>
                    </a:ext>
                  </a:extLst>
                </a:gridCol>
                <a:gridCol w="589991">
                  <a:extLst>
                    <a:ext uri="{9D8B030D-6E8A-4147-A177-3AD203B41FA5}">
                      <a16:colId xmlns:a16="http://schemas.microsoft.com/office/drawing/2014/main" val="1466294089"/>
                    </a:ext>
                  </a:extLst>
                </a:gridCol>
                <a:gridCol w="3182469">
                  <a:extLst>
                    <a:ext uri="{9D8B030D-6E8A-4147-A177-3AD203B41FA5}">
                      <a16:colId xmlns:a16="http://schemas.microsoft.com/office/drawing/2014/main" val="6542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9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Who Attended?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1" dirty="0"/>
                        <a:t>What was discussed?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6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595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8C20-1DBD-427D-91D4-CAA275F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5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Action Items {f</a:t>
            </a:r>
            <a:r>
              <a:rPr lang="en-US" dirty="0"/>
              <a:t>or two </a:t>
            </a:r>
            <a:r>
              <a:rPr lang="en" dirty="0"/>
              <a:t>week</a:t>
            </a:r>
            <a:r>
              <a:rPr lang="en-US" dirty="0"/>
              <a:t>s</a:t>
            </a:r>
            <a:r>
              <a:rPr lang="en" dirty="0"/>
              <a:t>}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286125996"/>
              </p:ext>
            </p:extLst>
          </p:nvPr>
        </p:nvGraphicFramePr>
        <p:xfrm>
          <a:off x="829862" y="2142207"/>
          <a:ext cx="7484275" cy="21582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6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Action Items                               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Summary of Progress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98877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835673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This Weeks Accomplishments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aphicFrame>
        <p:nvGraphicFramePr>
          <p:cNvPr id="50" name="Shape 50"/>
          <p:cNvGraphicFramePr/>
          <p:nvPr>
            <p:extLst>
              <p:ext uri="{D42A27DB-BD31-4B8C-83A1-F6EECF244321}">
                <p14:modId xmlns:p14="http://schemas.microsoft.com/office/powerpoint/2010/main" val="3898015106"/>
              </p:ext>
            </p:extLst>
          </p:nvPr>
        </p:nvGraphicFramePr>
        <p:xfrm>
          <a:off x="567272" y="2121633"/>
          <a:ext cx="7721595" cy="2352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9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Team Member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Description of task                  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Hours Spent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Problems Encountered &amp; Solutions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12001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111944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835723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MEMBER fills out weekly work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This Weeks Accomplishments {</a:t>
            </a:r>
            <a:r>
              <a:rPr lang="en-US"/>
              <a:t>more}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4835723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MEMBER fills out weekly work</a:t>
            </a:r>
          </a:p>
        </p:txBody>
      </p:sp>
      <p:graphicFrame>
        <p:nvGraphicFramePr>
          <p:cNvPr id="6" name="Shape 50">
            <a:extLst>
              <a:ext uri="{FF2B5EF4-FFF2-40B4-BE49-F238E27FC236}">
                <a16:creationId xmlns:a16="http://schemas.microsoft.com/office/drawing/2014/main" id="{676F3AC3-34C3-4983-945F-C438A620C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44205"/>
              </p:ext>
            </p:extLst>
          </p:nvPr>
        </p:nvGraphicFramePr>
        <p:xfrm>
          <a:off x="567272" y="2121633"/>
          <a:ext cx="7721595" cy="2352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9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Team Member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Description of task                  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Hours Spent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Problems Encountered &amp; Solutions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12001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1119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6586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Submissions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Individual Group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304</Words>
  <Application>Microsoft Office PowerPoint</Application>
  <PresentationFormat>On-screen Show (16:9)</PresentationFormat>
  <Paragraphs>64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Syncopate</vt:lpstr>
      <vt:lpstr>Times New Roman</vt:lpstr>
      <vt:lpstr>Organic</vt:lpstr>
      <vt:lpstr>To share &amp; modify project report</vt:lpstr>
      <vt:lpstr>Instructions</vt:lpstr>
      <vt:lpstr>PowerPoint Presentation</vt:lpstr>
      <vt:lpstr>List the Team: first &amp; last names</vt:lpstr>
      <vt:lpstr>Meeting Minutes {for two weeks}</vt:lpstr>
      <vt:lpstr>Action Items {for two weeks}</vt:lpstr>
      <vt:lpstr>This Weeks Accomplishments</vt:lpstr>
      <vt:lpstr>This Weeks Accomplishments {more}</vt:lpstr>
      <vt:lpstr>Project Submissions</vt:lpstr>
      <vt:lpstr> SRS – SDD slides </vt:lpstr>
      <vt:lpstr>PowerPoint Presentation</vt:lpstr>
      <vt:lpstr>PowerPoint Presentation</vt:lpstr>
      <vt:lpstr>PowerPoint Presentation</vt:lpstr>
      <vt:lpstr>Next Two Weeks’ Plans: </vt:lpstr>
      <vt:lpstr>Submitting your status report: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- Weekly Status</dc:title>
  <dc:creator/>
  <cp:lastModifiedBy>Silvia Preston</cp:lastModifiedBy>
  <cp:revision>13</cp:revision>
  <dcterms:modified xsi:type="dcterms:W3CDTF">2020-09-09T14:06:17Z</dcterms:modified>
</cp:coreProperties>
</file>