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2"/>
      <p:bold r:id="rId23"/>
      <p:italic r:id="rId24"/>
      <p:boldItalic r:id="rId25"/>
    </p:embeddedFont>
    <p:embeddedFont>
      <p:font typeface="Syncopate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6tiuIwbdVXlUBowUn+74IzLD3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339B6-C573-4044-98B4-3E205F2388C4}">
  <a:tblStyle styleId="{734339B6-C573-4044-98B4-3E205F2388C4}" styleName="Table_0">
    <a:wholeTbl>
      <a:tcTxStyle>
        <a:font>
          <a:latin typeface="Garamond"/>
          <a:ea typeface="Garamond"/>
          <a:cs typeface="Garamond"/>
        </a:font>
        <a:schemeClr val="tx1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11B0780-D377-4C07-BD9C-703807444240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AC764C-E280-46F1-A391-EB1BD8928A0F}" styleName="Table_2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2E8"/>
          </a:solidFill>
        </a:fill>
      </a:tcStyle>
    </a:wholeTbl>
    <a:band1H>
      <a:tcTxStyle/>
      <a:tcStyle>
        <a:tcBdr/>
        <a:fill>
          <a:solidFill>
            <a:srgbClr val="F2E4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2E4C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9F2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9F2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d8fbbb4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d8fbbb4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3de9df4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3de9df42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3de9df42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3de9df42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1b8ec6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1b8ec6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aebcf1f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9aebcf1f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aebcf1f4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9aebcf1f4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aebcf1f4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9aebcf1f4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3de9df4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a3de9df4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7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5"/>
          </a:xfrm>
        </p:grpSpPr>
        <p:pic>
          <p:nvPicPr>
            <p:cNvPr id="18" name="Google Shape;18;p17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7"/>
            <p:cNvSpPr/>
            <p:nvPr/>
          </p:nvSpPr>
          <p:spPr>
            <a:xfrm>
              <a:off x="2328332" y="1540931"/>
              <a:ext cx="7543800" cy="38355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17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7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Garamond"/>
              <a:buNone/>
              <a:defRPr sz="405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315"/>
              </a:spcBef>
              <a:spcAft>
                <a:spcPts val="0"/>
              </a:spcAft>
              <a:buSzPts val="1811"/>
              <a:buNone/>
              <a:defRPr sz="1575">
                <a:solidFill>
                  <a:schemeClr val="dk1"/>
                </a:solidFill>
              </a:defRPr>
            </a:lvl1pPr>
            <a:lvl2pPr lvl="1" algn="ctr" rtl="0">
              <a:spcBef>
                <a:spcPts val="450"/>
              </a:spcBef>
              <a:spcAft>
                <a:spcPts val="0"/>
              </a:spcAft>
              <a:buSzPts val="1725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50"/>
              </a:spcBef>
              <a:spcAft>
                <a:spcPts val="0"/>
              </a:spcAft>
              <a:buSzPts val="1553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5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50"/>
              </a:spcBef>
              <a:spcAft>
                <a:spcPts val="450"/>
              </a:spcAft>
              <a:buSzPts val="120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987425" y="3778247"/>
            <a:ext cx="673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2019298" y="3778247"/>
            <a:ext cx="3911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717676" y="3778247"/>
            <a:ext cx="4134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7"/>
          <p:cNvCxnSpPr/>
          <p:nvPr/>
        </p:nvCxnSpPr>
        <p:spPr>
          <a:xfrm>
            <a:off x="2019299" y="2641598"/>
            <a:ext cx="51117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>
            <a:spLocks noGrp="1"/>
          </p:cNvSpPr>
          <p:nvPr>
            <p:ph type="title"/>
          </p:nvPr>
        </p:nvSpPr>
        <p:spPr>
          <a:xfrm>
            <a:off x="971551" y="3611561"/>
            <a:ext cx="7207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>
            <a:spLocks noGrp="1"/>
          </p:cNvSpPr>
          <p:nvPr>
            <p:ph type="pic" idx="2"/>
          </p:nvPr>
        </p:nvSpPr>
        <p:spPr>
          <a:xfrm>
            <a:off x="781070" y="781050"/>
            <a:ext cx="7579500" cy="25020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>
            <a:off x="971551" y="4036615"/>
            <a:ext cx="72072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spcBef>
                <a:spcPts val="210"/>
              </a:spcBef>
              <a:spcAft>
                <a:spcPts val="0"/>
              </a:spcAft>
              <a:buSzPts val="1208"/>
              <a:buNone/>
              <a:defRPr sz="1050"/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>
            <a:off x="977901" y="736599"/>
            <a:ext cx="71946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977901" y="3257550"/>
            <a:ext cx="71946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7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300" cy="1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1256109" y="2514600"/>
            <a:ext cx="6629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 rtl="0">
              <a:spcBef>
                <a:spcPts val="300"/>
              </a:spcBef>
              <a:spcAft>
                <a:spcPts val="0"/>
              </a:spcAft>
              <a:buSzPts val="1725"/>
              <a:buFont typeface="Garamond"/>
              <a:buNone/>
              <a:defRPr sz="1500"/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725"/>
              <a:buFont typeface="Garamond"/>
              <a:buNone/>
              <a:defRPr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553"/>
              <a:buFont typeface="Garamond"/>
              <a:buNone/>
              <a:defRPr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380"/>
              <a:buFont typeface="Garamond"/>
              <a:buNone/>
              <a:defRPr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Font typeface="Garamond"/>
              <a:buNone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971551" y="3257550"/>
            <a:ext cx="72072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8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8"/>
          <p:cNvSpPr txBox="1"/>
          <p:nvPr/>
        </p:nvSpPr>
        <p:spPr>
          <a:xfrm>
            <a:off x="7950200" y="21209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8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971552" y="2481436"/>
            <a:ext cx="72072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971551" y="3583036"/>
            <a:ext cx="72072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3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971551" y="2729484"/>
            <a:ext cx="72072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2"/>
          </p:nvPr>
        </p:nvSpPr>
        <p:spPr>
          <a:xfrm>
            <a:off x="971551" y="3397250"/>
            <a:ext cx="72072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0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30"/>
          <p:cNvSpPr txBox="1"/>
          <p:nvPr/>
        </p:nvSpPr>
        <p:spPr>
          <a:xfrm>
            <a:off x="7950200" y="194944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30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72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971551" y="2722626"/>
            <a:ext cx="7207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2"/>
          </p:nvPr>
        </p:nvSpPr>
        <p:spPr>
          <a:xfrm>
            <a:off x="971550" y="3352800"/>
            <a:ext cx="7207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31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 rot="5400000">
            <a:off x="3327448" y="-438201"/>
            <a:ext cx="24891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3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title"/>
          </p:nvPr>
        </p:nvSpPr>
        <p:spPr>
          <a:xfrm rot="5400000">
            <a:off x="5623539" y="1862649"/>
            <a:ext cx="3670200" cy="14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body" idx="1"/>
          </p:nvPr>
        </p:nvSpPr>
        <p:spPr>
          <a:xfrm rot="5400000">
            <a:off x="1923768" y="-215751"/>
            <a:ext cx="3670200" cy="55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33"/>
          <p:cNvCxnSpPr/>
          <p:nvPr/>
        </p:nvCxnSpPr>
        <p:spPr>
          <a:xfrm>
            <a:off x="6647918" y="742950"/>
            <a:ext cx="0" cy="36576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38137" algn="l" rtl="0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marL="1371600" lvl="2" indent="-327183" algn="l" rtl="0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marL="1828800" lvl="3" indent="-316230" algn="l" rtl="0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marL="2286000" lvl="4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marL="2743200" lvl="5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marL="3200400" lvl="6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marL="3657600" lvl="7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marL="4114800" lvl="8" indent="-305276" algn="l" rtl="0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38137" algn="l" rtl="0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marL="1371600" lvl="2" indent="-327183" algn="l" rtl="0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marL="1828800" lvl="3" indent="-316230" algn="l" rtl="0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marL="2286000" lvl="4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marL="2743200" lvl="5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marL="3200400" lvl="6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marL="3657600" lvl="7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marL="4114800" lvl="8" indent="-305276" algn="l" rtl="0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38137" algn="l" rtl="0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marL="1371600" lvl="2" indent="-327183" algn="l" rtl="0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marL="1828800" lvl="3" indent="-316230" algn="l" rtl="0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marL="2286000" lvl="4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marL="2743200" lvl="5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marL="3200400" lvl="6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marL="3657600" lvl="7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marL="4114800" lvl="8" indent="-305276" algn="l" rtl="0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8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20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1511302" y="1314454"/>
            <a:ext cx="61191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1511300" y="2884539"/>
            <a:ext cx="61191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21"/>
          <p:cNvCxnSpPr/>
          <p:nvPr/>
        </p:nvCxnSpPr>
        <p:spPr>
          <a:xfrm>
            <a:off x="1509542" y="2782939"/>
            <a:ext cx="6122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973836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2"/>
          </p:nvPr>
        </p:nvSpPr>
        <p:spPr>
          <a:xfrm>
            <a:off x="4636008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971550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971550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3"/>
          </p:nvPr>
        </p:nvSpPr>
        <p:spPr>
          <a:xfrm>
            <a:off x="4635503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4"/>
          </p:nvPr>
        </p:nvSpPr>
        <p:spPr>
          <a:xfrm>
            <a:off x="4635503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3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970359" y="1041401"/>
            <a:ext cx="278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4064001" y="736599"/>
            <a:ext cx="41022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2"/>
          </p:nvPr>
        </p:nvSpPr>
        <p:spPr>
          <a:xfrm>
            <a:off x="970359" y="2273299"/>
            <a:ext cx="278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spcBef>
                <a:spcPts val="240"/>
              </a:spcBef>
              <a:spcAft>
                <a:spcPts val="0"/>
              </a:spcAft>
              <a:buSzPts val="1380"/>
              <a:buNone/>
              <a:defRPr sz="1200"/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24"/>
          <p:cNvCxnSpPr/>
          <p:nvPr/>
        </p:nvCxnSpPr>
        <p:spPr>
          <a:xfrm>
            <a:off x="1047127" y="2184400"/>
            <a:ext cx="26358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>
            <a:off x="971549" y="1412874"/>
            <a:ext cx="4681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sz="21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>
            <a:spLocks noGrp="1"/>
          </p:cNvSpPr>
          <p:nvPr>
            <p:ph type="pic" idx="2"/>
          </p:nvPr>
        </p:nvSpPr>
        <p:spPr>
          <a:xfrm>
            <a:off x="6071124" y="781050"/>
            <a:ext cx="2297400" cy="35814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body" idx="1"/>
          </p:nvPr>
        </p:nvSpPr>
        <p:spPr>
          <a:xfrm>
            <a:off x="971549" y="2441574"/>
            <a:ext cx="4681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spcBef>
                <a:spcPts val="270"/>
              </a:spcBef>
              <a:spcAft>
                <a:spcPts val="0"/>
              </a:spcAft>
              <a:buSzPts val="1553"/>
              <a:buNone/>
              <a:defRPr sz="1350"/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7" name="Google Shape;7;p16" descr="HD-PanelContent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6" descr="HDRibbonContent-UniformTrim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6" descr="HDRibbonContent-UniformTrim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04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3813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725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2718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53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6230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05276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/>
              <a:t>Math Game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/>
              <a:t>Week 7 and 8 Progress</a:t>
            </a:r>
            <a:endParaRPr/>
          </a:p>
        </p:txBody>
      </p:sp>
      <p:sp>
        <p:nvSpPr>
          <p:cNvPr id="161" name="Google Shape;161;p1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/>
              <a:t>By: Gavin Davy, Michael Erickson, and Rena Sakai</a:t>
            </a:r>
            <a:endParaRPr/>
          </a:p>
        </p:txBody>
      </p:sp>
      <p:sp>
        <p:nvSpPr>
          <p:cNvPr id="162" name="Google Shape;162;p1"/>
          <p:cNvSpPr txBox="1">
            <a:spLocks noGrp="1"/>
          </p:cNvSpPr>
          <p:nvPr>
            <p:ph type="sldNum" idx="12"/>
          </p:nvPr>
        </p:nvSpPr>
        <p:spPr>
          <a:xfrm>
            <a:off x="6717676" y="3778247"/>
            <a:ext cx="4134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This Weeks Accomplishments</a:t>
            </a:r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23" name="Google Shape;223;p7"/>
          <p:cNvGraphicFramePr/>
          <p:nvPr/>
        </p:nvGraphicFramePr>
        <p:xfrm>
          <a:off x="711197" y="192155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{16AC764C-E280-46F1-A391-EB1BD8928A0F}</a:tableStyleId>
              </a:tblPr>
              <a:tblGrid>
                <a:gridCol w="11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Team Member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Description of task                  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Hours Spent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Problems Encountered &amp; Solutions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/>
                        <a:t>Gavin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High Score screen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/>
                        <a:t>Michael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Linked screens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hrs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 useful examples. Found https://www.youtube.com/watch?v=bgIUdb-7Rqo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/>
                        <a:t>Rena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Added buttons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1hr 30min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Michael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Resolved issues with ConstraintLayout on levelSelect screen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hrs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Found the following article: https://developer.android.com/reference/androidx/constraintlayout/widget/ConstraintLayout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 Progress Report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hr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This Weeks Accomplishments Continued</a:t>
            </a:r>
            <a:endParaRPr/>
          </a:p>
        </p:txBody>
      </p:sp>
      <p:sp>
        <p:nvSpPr>
          <p:cNvPr id="229" name="Google Shape;229;p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230" name="Google Shape;230;p8"/>
          <p:cNvGraphicFramePr/>
          <p:nvPr/>
        </p:nvGraphicFramePr>
        <p:xfrm>
          <a:off x="711197" y="192155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{16AC764C-E280-46F1-A391-EB1BD8928A0F}</a:tableStyleId>
              </a:tblPr>
              <a:tblGrid>
                <a:gridCol w="11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Team Member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Description of task                  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Hours Spent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Problems Encountered &amp; Solutions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/>
                        <a:t>Rena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Updated a credit screen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1hr 30min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/>
              <a:t>Project Submissions</a:t>
            </a:r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/>
              <a:t>Individual Group 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>
            <a:spLocks noGrp="1"/>
          </p:cNvSpPr>
          <p:nvPr>
            <p:ph type="body" idx="1"/>
          </p:nvPr>
        </p:nvSpPr>
        <p:spPr>
          <a:xfrm>
            <a:off x="971551" y="1851075"/>
            <a:ext cx="3063900" cy="24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progress- High Score Screen formatting to be inline</a:t>
            </a:r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3" name="Google Shape;243;p11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Contributions from Gavin</a:t>
            </a:r>
            <a:endParaRPr sz="2400"/>
          </a:p>
          <a:p>
            <a:pPr marL="214312" lvl="0" indent="-82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</a:pPr>
            <a:endParaRPr sz="2400"/>
          </a:p>
        </p:txBody>
      </p:sp>
      <p:pic>
        <p:nvPicPr>
          <p:cNvPr id="244" name="Google Shape;2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591" y="1851075"/>
            <a:ext cx="4667885" cy="262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d8fbbb4dc_0_1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Contributions from Michael</a:t>
            </a:r>
            <a:endParaRPr sz="2400"/>
          </a:p>
          <a:p>
            <a:pPr marL="214312" lvl="0" indent="-82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</a:pPr>
            <a:endParaRPr sz="2400"/>
          </a:p>
        </p:txBody>
      </p:sp>
      <p:sp>
        <p:nvSpPr>
          <p:cNvPr id="250" name="Google Shape;250;g9d8fbbb4dc_0_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51" name="Google Shape;251;g9d8fbbb4d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350" y="1859750"/>
            <a:ext cx="1192099" cy="247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9d8fbbb4d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600" y="1859750"/>
            <a:ext cx="3724700" cy="19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9d8fbbb4dc_0_1"/>
          <p:cNvSpPr txBox="1"/>
          <p:nvPr/>
        </p:nvSpPr>
        <p:spPr>
          <a:xfrm>
            <a:off x="971550" y="1859750"/>
            <a:ext cx="2062800" cy="20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Updated levelSelect.xml, so that buttons display properly on phone display. Required adding additional constraints to the each of the buttons.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3de9df425_0_11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Contributions from Michael</a:t>
            </a:r>
            <a:endParaRPr sz="2400"/>
          </a:p>
          <a:p>
            <a:pPr marL="214312" lvl="0" indent="-82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</a:pPr>
            <a:endParaRPr sz="2400"/>
          </a:p>
        </p:txBody>
      </p:sp>
      <p:sp>
        <p:nvSpPr>
          <p:cNvPr id="259" name="Google Shape;259;ga3de9df425_0_1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0" name="Google Shape;260;ga3de9df425_0_11"/>
          <p:cNvSpPr txBox="1"/>
          <p:nvPr/>
        </p:nvSpPr>
        <p:spPr>
          <a:xfrm>
            <a:off x="971550" y="1859750"/>
            <a:ext cx="4075800" cy="20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Updated the MainActivity.java file to create link between the title screen and the level select screen.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Will look to create similar links between other screens in following weeks.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61" name="Google Shape;261;ga3de9df42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250" y="1859750"/>
            <a:ext cx="3053201" cy="260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3de9df425_0_20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Contributions from Michael</a:t>
            </a:r>
            <a:endParaRPr sz="2400"/>
          </a:p>
          <a:p>
            <a:pPr marL="214312" lvl="0" indent="-82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</a:pPr>
            <a:endParaRPr sz="2400"/>
          </a:p>
        </p:txBody>
      </p:sp>
      <p:sp>
        <p:nvSpPr>
          <p:cNvPr id="267" name="Google Shape;267;ga3de9df425_0_2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8" name="Google Shape;268;ga3de9df425_0_20"/>
          <p:cNvSpPr txBox="1"/>
          <p:nvPr/>
        </p:nvSpPr>
        <p:spPr>
          <a:xfrm>
            <a:off x="971550" y="1859750"/>
            <a:ext cx="7200900" cy="20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Updates pushed to GitHub.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69" name="Google Shape;269;ga3de9df42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188" y="2644582"/>
            <a:ext cx="6475625" cy="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Contributions from Rena</a:t>
            </a:r>
            <a:endParaRPr sz="2400"/>
          </a:p>
          <a:p>
            <a:pPr marL="214312" lvl="0" indent="-82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</a:pPr>
            <a:endParaRPr sz="2400"/>
          </a:p>
        </p:txBody>
      </p:sp>
      <p:pic>
        <p:nvPicPr>
          <p:cNvPr id="276" name="Google Shape;2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00" y="1272975"/>
            <a:ext cx="5787750" cy="341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3"/>
          <p:cNvSpPr txBox="1"/>
          <p:nvPr/>
        </p:nvSpPr>
        <p:spPr>
          <a:xfrm>
            <a:off x="6597100" y="2110500"/>
            <a:ext cx="1887000" cy="23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I added buttons for start, stop, pause and resume.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1b8ec67bb_0_0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Contributions from Rena</a:t>
            </a:r>
            <a:endParaRPr/>
          </a:p>
        </p:txBody>
      </p:sp>
      <p:sp>
        <p:nvSpPr>
          <p:cNvPr id="283" name="Google Shape;283;ga1b8ec67bb_0_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84" name="Google Shape;284;ga1b8ec67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00" y="1435025"/>
            <a:ext cx="6160875" cy="32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a1b8ec67bb_0_0"/>
          <p:cNvSpPr txBox="1"/>
          <p:nvPr/>
        </p:nvSpPr>
        <p:spPr>
          <a:xfrm>
            <a:off x="6862650" y="2268150"/>
            <a:ext cx="1719000" cy="2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  I updated a credit page.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Next Two Weeks’ Plans: </a:t>
            </a:r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Finish app screens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Create links between screen, as appropriate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Combine files into single project file on GitHub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Decide on naming conventions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Begin coding to allow user input on appropriate screens</a:t>
            </a: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3"/>
          <p:cNvGraphicFramePr/>
          <p:nvPr/>
        </p:nvGraphicFramePr>
        <p:xfrm>
          <a:off x="664633" y="175647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{734339B6-C573-4044-98B4-3E205F2388C4}</a:tableStyleId>
              </a:tblPr>
              <a:tblGrid>
                <a:gridCol w="144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8225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511D19"/>
                          </a:solidFill>
                        </a:rPr>
                        <a:t>SE 2200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D1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Status Report #:</a:t>
                      </a:r>
                      <a:endParaRPr/>
                    </a:p>
                  </a:txBody>
                  <a:tcPr marL="91450" marR="91450" marT="45725" marB="45725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</a:t>
                      </a: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Date From: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10/05/20</a:t>
                      </a: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Date To: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10/18/20</a:t>
                      </a: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Project Title:</a:t>
                      </a:r>
                      <a:endParaRPr/>
                    </a:p>
                  </a:txBody>
                  <a:tcPr marL="91450" marR="91450" marT="45725" marB="45725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Math Game</a:t>
                      </a: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Team Members:</a:t>
            </a:r>
            <a:endParaRPr/>
          </a:p>
        </p:txBody>
      </p:sp>
      <p:graphicFrame>
        <p:nvGraphicFramePr>
          <p:cNvPr id="173" name="Google Shape;173;p4"/>
          <p:cNvGraphicFramePr/>
          <p:nvPr/>
        </p:nvGraphicFramePr>
        <p:xfrm>
          <a:off x="1877082" y="22093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{F11B0780-D377-4C07-BD9C-703807444240}</a:tableStyleId>
              </a:tblPr>
              <a:tblGrid>
                <a:gridCol w="538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Team Members</a:t>
                      </a:r>
                      <a:endParaRPr sz="16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 Davy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 Erickson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 Sakai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" name="Google Shape;174;p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aebcf1f47_0_1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7</a:t>
            </a:r>
            <a:endParaRPr/>
          </a:p>
        </p:txBody>
      </p:sp>
      <p:graphicFrame>
        <p:nvGraphicFramePr>
          <p:cNvPr id="180" name="Google Shape;180;g9aebcf1f47_0_1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{734339B6-C573-4044-98B4-3E205F2388C4}</a:tableStyleId>
              </a:tblPr>
              <a:tblGrid>
                <a:gridCol w="18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10/07/20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2PM - 3PM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</a:t>
                      </a:r>
                      <a:endParaRPr sz="135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350"/>
                        <a:t>This week’s action items</a:t>
                      </a: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endParaRPr sz="14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1" name="Google Shape;181;g9aebcf1f47_0_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4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7</a:t>
            </a:r>
            <a:endParaRPr/>
          </a:p>
        </p:txBody>
      </p:sp>
      <p:graphicFrame>
        <p:nvGraphicFramePr>
          <p:cNvPr id="187" name="Google Shape;187;p5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{734339B6-C573-4044-98B4-3E205F2388C4}</a:tableStyleId>
              </a:tblPr>
              <a:tblGrid>
                <a:gridCol w="18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10/08/20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9AM-10AM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</a:t>
                      </a:r>
                      <a:endParaRPr sz="135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Groups progress on this week’s action items</a:t>
                      </a: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350"/>
                        <a:t>Finishing User Screens</a:t>
                      </a: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</a:rPr>
                        <a:t>Further discussed this week plan</a:t>
                      </a: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8" name="Google Shape;188;p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5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aebcf1f47_0_7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8</a:t>
            </a:r>
            <a:endParaRPr/>
          </a:p>
        </p:txBody>
      </p:sp>
      <p:graphicFrame>
        <p:nvGraphicFramePr>
          <p:cNvPr id="194" name="Google Shape;194;g9aebcf1f47_0_7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{734339B6-C573-4044-98B4-3E205F2388C4}</a:tableStyleId>
              </a:tblPr>
              <a:tblGrid>
                <a:gridCol w="18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10/12/20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2PM - 3PM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</a:t>
                      </a:r>
                      <a:endParaRPr sz="135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Difficulties linking user screens and resources to overcome those difficulties</a:t>
                      </a: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Linking xml and java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" name="Google Shape;195;g9aebcf1f47_0_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6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ebcf1f47_0_13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8</a:t>
            </a:r>
            <a:endParaRPr/>
          </a:p>
        </p:txBody>
      </p:sp>
      <p:graphicFrame>
        <p:nvGraphicFramePr>
          <p:cNvPr id="201" name="Google Shape;201;g9aebcf1f47_0_13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{734339B6-C573-4044-98B4-3E205F2388C4}</a:tableStyleId>
              </a:tblPr>
              <a:tblGrid>
                <a:gridCol w="18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10/14/20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2PM - 3PM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</a:t>
                      </a:r>
                      <a:endParaRPr sz="135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Checking each person’s work</a:t>
                      </a: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2" name="Google Shape;202;g9aebcf1f47_0_1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7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de9df425_0_0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8</a:t>
            </a:r>
            <a:endParaRPr/>
          </a:p>
        </p:txBody>
      </p:sp>
      <p:graphicFrame>
        <p:nvGraphicFramePr>
          <p:cNvPr id="208" name="Google Shape;208;ga3de9df425_0_0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{734339B6-C573-4044-98B4-3E205F2388C4}</a:tableStyleId>
              </a:tblPr>
              <a:tblGrid>
                <a:gridCol w="18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10/18/20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6PM - 7PM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</a:t>
                      </a:r>
                      <a:endParaRPr sz="135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Checking each person’s work</a:t>
                      </a: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Final updates to progress report</a:t>
                      </a: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Updating/uploading files to GitHub</a:t>
                      </a: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9" name="Google Shape;209;ga3de9df425_0_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8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Action Items Week 7 and Week 8</a:t>
            </a:r>
            <a:endParaRPr/>
          </a:p>
        </p:txBody>
      </p:sp>
      <p:sp>
        <p:nvSpPr>
          <p:cNvPr id="215" name="Google Shape;215;p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16" name="Google Shape;216;p6"/>
          <p:cNvGraphicFramePr/>
          <p:nvPr/>
        </p:nvGraphicFramePr>
        <p:xfrm>
          <a:off x="829862" y="214220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{16AC764C-E280-46F1-A391-EB1BD8928A0F}</a:tableStyleId>
              </a:tblPr>
              <a:tblGrid>
                <a:gridCol w="182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Action Items                               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Summary of Progress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 High Score screen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progress. Need to finish layout.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 Java coding to connect screens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progress. Have found useful resources and successfully linked titleScreen and levelSelect.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 credit and individual level screens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Completed. Need to create links between screens.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On-screen Show (16:9)</PresentationFormat>
  <Paragraphs>153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Garamond</vt:lpstr>
      <vt:lpstr>Syncopate</vt:lpstr>
      <vt:lpstr>Organic</vt:lpstr>
      <vt:lpstr>Math Game  Week 7 and 8 Progress</vt:lpstr>
      <vt:lpstr>PowerPoint Presentation</vt:lpstr>
      <vt:lpstr>Team Members:</vt:lpstr>
      <vt:lpstr>Meeting Minutes Week 7</vt:lpstr>
      <vt:lpstr>Meeting Minutes Week 7</vt:lpstr>
      <vt:lpstr>Meeting Minutes Week 8</vt:lpstr>
      <vt:lpstr>Meeting Minutes Week 8</vt:lpstr>
      <vt:lpstr>Meeting Minutes Week 8</vt:lpstr>
      <vt:lpstr>Action Items Week 7 and Week 8</vt:lpstr>
      <vt:lpstr>This Weeks Accomplishments</vt:lpstr>
      <vt:lpstr>This Weeks Accomplishments Continued</vt:lpstr>
      <vt:lpstr>Project Submissions</vt:lpstr>
      <vt:lpstr>Contributions from Gavin </vt:lpstr>
      <vt:lpstr>Contributions from Michael </vt:lpstr>
      <vt:lpstr>Contributions from Michael </vt:lpstr>
      <vt:lpstr>Contributions from Michael </vt:lpstr>
      <vt:lpstr>Contributions from Rena </vt:lpstr>
      <vt:lpstr>Contributions from Rena</vt:lpstr>
      <vt:lpstr>Next Two Weeks’ Plans: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Game  Week 7 and 8 Progress</dc:title>
  <dc:creator>Rena Sakai</dc:creator>
  <cp:lastModifiedBy>Michael Erickson</cp:lastModifiedBy>
  <cp:revision>1</cp:revision>
  <dcterms:modified xsi:type="dcterms:W3CDTF">2020-10-18T23:58:28Z</dcterms:modified>
</cp:coreProperties>
</file>