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6" r:id="rId4"/>
    <p:sldId id="257" r:id="rId5"/>
    <p:sldId id="258" r:id="rId6"/>
    <p:sldId id="260" r:id="rId7"/>
    <p:sldId id="261" r:id="rId8"/>
    <p:sldId id="262" r:id="rId9"/>
    <p:sldId id="263" r:id="rId10"/>
    <p:sldId id="264" r:id="rId11"/>
    <p:sldId id="265" r:id="rId12"/>
    <p:sldId id="267" r:id="rId13"/>
    <p:sldId id="268" r:id="rId14"/>
    <p:sldId id="271" r:id="rId15"/>
    <p:sldId id="269" r:id="rId16"/>
    <p:sldId id="270"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1" d="100"/>
          <a:sy n="111"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2.bin"/><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526600" y="3457453"/>
            <a:ext cx="4404633" cy="1991912"/>
          </a:xfrm>
        </p:spPr>
        <p:txBody>
          <a:bodyPr anchor="b">
            <a:noAutofit/>
          </a:bodyPr>
          <a:lstStyle>
            <a:lvl1pPr algn="ctr">
              <a:defRPr lang="fr-FR" sz="6000" kern="1200" cap="all" spc="300" baseline="12500" dirty="0">
                <a:solidFill>
                  <a:srgbClr val="36526E"/>
                </a:solidFill>
                <a:latin typeface="+mn-lt"/>
                <a:ea typeface="+mn-ea"/>
                <a:cs typeface="+mn-cs"/>
                <a:sym typeface="Montserrat-Bold"/>
              </a:defRPr>
            </a:lvl1pPr>
          </a:lstStyle>
          <a:p>
            <a:r>
              <a:rPr lang="fr-FR" dirty="0"/>
              <a:t>Modifiez le style du titre</a:t>
            </a:r>
          </a:p>
        </p:txBody>
      </p:sp>
      <p:sp>
        <p:nvSpPr>
          <p:cNvPr id="3" name="Sous-titre 2"/>
          <p:cNvSpPr>
            <a:spLocks noGrp="1"/>
          </p:cNvSpPr>
          <p:nvPr>
            <p:ph type="subTitle" idx="1"/>
          </p:nvPr>
        </p:nvSpPr>
        <p:spPr>
          <a:xfrm>
            <a:off x="7526601" y="5541440"/>
            <a:ext cx="4142872" cy="1655762"/>
          </a:xfrm>
        </p:spPr>
        <p:txBody>
          <a:bodyPr>
            <a:noAutofit/>
          </a:bodyPr>
          <a:lstStyle>
            <a:lvl1pPr marL="0" indent="0" algn="ctr">
              <a:buNone/>
              <a:defRPr lang="fr-FR" sz="3200" kern="1200" cap="all" spc="300" baseline="12500" dirty="0">
                <a:solidFill>
                  <a:srgbClr val="FF0000"/>
                </a:solidFill>
                <a:latin typeface="+mn-lt"/>
                <a:ea typeface="+mn-ea"/>
                <a:cs typeface="+mn-cs"/>
                <a:sym typeface="Montserrat-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6" name="Espace réservé du numéro de diapositive 5"/>
          <p:cNvSpPr>
            <a:spLocks noGrp="1"/>
          </p:cNvSpPr>
          <p:nvPr>
            <p:ph type="sldNum" sz="quarter" idx="12"/>
          </p:nvPr>
        </p:nvSpPr>
        <p:spPr/>
        <p:txBody>
          <a:bodyPr/>
          <a:lstStyle/>
          <a:p>
            <a:fld id="{3FB19A0B-8C50-4048-A665-D286D4212708}" type="slidenum">
              <a:rPr lang="fr-FR" smtClean="0"/>
              <a:pPr/>
              <a:t>‹N°›</a:t>
            </a:fld>
            <a:endParaRPr lang="fr-FR"/>
          </a:p>
        </p:txBody>
      </p:sp>
      <p:grpSp>
        <p:nvGrpSpPr>
          <p:cNvPr id="7" name="Groupe 6"/>
          <p:cNvGrpSpPr/>
          <p:nvPr userDrawn="1"/>
        </p:nvGrpSpPr>
        <p:grpSpPr>
          <a:xfrm>
            <a:off x="-208756" y="-1695450"/>
            <a:ext cx="10744994" cy="10279063"/>
            <a:chOff x="-208756" y="-1695450"/>
            <a:chExt cx="10744994" cy="10279063"/>
          </a:xfrm>
        </p:grpSpPr>
        <p:sp>
          <p:nvSpPr>
            <p:cNvPr id="8" name="AutoShape 2">
              <a:extLst>
                <a:ext uri="{FF2B5EF4-FFF2-40B4-BE49-F238E27FC236}">
                  <a16:creationId xmlns:a16="http://schemas.microsoft.com/office/drawing/2014/main" id="{C76F8C13-5837-47B2-9D81-D18E66253CE9}"/>
                </a:ext>
              </a:extLst>
            </p:cNvPr>
            <p:cNvSpPr>
              <a:spLocks/>
            </p:cNvSpPr>
            <p:nvPr/>
          </p:nvSpPr>
          <p:spPr bwMode="auto">
            <a:xfrm>
              <a:off x="2597485" y="3100578"/>
              <a:ext cx="3081013" cy="2233519"/>
            </a:xfrm>
            <a:custGeom>
              <a:avLst/>
              <a:gdLst>
                <a:gd name="T0" fmla="+- 0 10906 366"/>
                <a:gd name="T1" fmla="*/ T0 w 21081"/>
                <a:gd name="T2" fmla="*/ 10547 h 21095"/>
                <a:gd name="T3" fmla="+- 0 10906 366"/>
                <a:gd name="T4" fmla="*/ T3 w 21081"/>
                <a:gd name="T5" fmla="*/ 10547 h 21095"/>
                <a:gd name="T6" fmla="+- 0 10906 366"/>
                <a:gd name="T7" fmla="*/ T6 w 21081"/>
                <a:gd name="T8" fmla="*/ 10547 h 21095"/>
                <a:gd name="T9" fmla="+- 0 10906 366"/>
                <a:gd name="T10" fmla="*/ T9 w 21081"/>
                <a:gd name="T11" fmla="*/ 10547 h 21095"/>
              </a:gdLst>
              <a:ahLst/>
              <a:cxnLst>
                <a:cxn ang="0">
                  <a:pos x="T1" y="T2"/>
                </a:cxn>
                <a:cxn ang="0">
                  <a:pos x="T4" y="T5"/>
                </a:cxn>
                <a:cxn ang="0">
                  <a:pos x="T7" y="T8"/>
                </a:cxn>
                <a:cxn ang="0">
                  <a:pos x="T10" y="T11"/>
                </a:cxn>
              </a:cxnLst>
              <a:rect l="0" t="0" r="r" b="b"/>
              <a:pathLst>
                <a:path w="21081" h="21095">
                  <a:moveTo>
                    <a:pt x="3463" y="0"/>
                  </a:moveTo>
                  <a:cubicBezTo>
                    <a:pt x="3113" y="0"/>
                    <a:pt x="2762" y="184"/>
                    <a:pt x="2495" y="553"/>
                  </a:cubicBezTo>
                  <a:cubicBezTo>
                    <a:pt x="2136" y="1048"/>
                    <a:pt x="2024" y="1749"/>
                    <a:pt x="2148" y="2380"/>
                  </a:cubicBezTo>
                  <a:cubicBezTo>
                    <a:pt x="1768" y="2627"/>
                    <a:pt x="1411" y="2963"/>
                    <a:pt x="1097" y="3396"/>
                  </a:cubicBezTo>
                  <a:cubicBezTo>
                    <a:pt x="-366" y="5415"/>
                    <a:pt x="-366" y="8688"/>
                    <a:pt x="1097" y="10707"/>
                  </a:cubicBezTo>
                  <a:cubicBezTo>
                    <a:pt x="1933" y="11862"/>
                    <a:pt x="3067" y="12354"/>
                    <a:pt x="4158" y="12187"/>
                  </a:cubicBezTo>
                  <a:cubicBezTo>
                    <a:pt x="4200" y="12649"/>
                    <a:pt x="4342" y="13096"/>
                    <a:pt x="4598" y="13451"/>
                  </a:cubicBezTo>
                  <a:cubicBezTo>
                    <a:pt x="4954" y="13942"/>
                    <a:pt x="5438" y="14138"/>
                    <a:pt x="5902" y="14058"/>
                  </a:cubicBezTo>
                  <a:cubicBezTo>
                    <a:pt x="5766" y="15006"/>
                    <a:pt x="5963" y="16027"/>
                    <a:pt x="6495" y="16762"/>
                  </a:cubicBezTo>
                  <a:cubicBezTo>
                    <a:pt x="7292" y="17862"/>
                    <a:pt x="8554" y="17929"/>
                    <a:pt x="9407" y="16963"/>
                  </a:cubicBezTo>
                  <a:cubicBezTo>
                    <a:pt x="9512" y="17357"/>
                    <a:pt x="9672" y="17729"/>
                    <a:pt x="9902" y="18046"/>
                  </a:cubicBezTo>
                  <a:cubicBezTo>
                    <a:pt x="10583" y="18986"/>
                    <a:pt x="11601" y="19158"/>
                    <a:pt x="12416" y="18588"/>
                  </a:cubicBezTo>
                  <a:cubicBezTo>
                    <a:pt x="12570" y="18940"/>
                    <a:pt x="12754" y="19277"/>
                    <a:pt x="12974" y="19581"/>
                  </a:cubicBezTo>
                  <a:cubicBezTo>
                    <a:pt x="14437" y="21600"/>
                    <a:pt x="16808" y="21600"/>
                    <a:pt x="18271" y="19581"/>
                  </a:cubicBezTo>
                  <a:cubicBezTo>
                    <a:pt x="19037" y="18524"/>
                    <a:pt x="19397" y="17122"/>
                    <a:pt x="19361" y="15737"/>
                  </a:cubicBezTo>
                  <a:cubicBezTo>
                    <a:pt x="19811" y="15798"/>
                    <a:pt x="20277" y="15601"/>
                    <a:pt x="20622" y="15124"/>
                  </a:cubicBezTo>
                  <a:cubicBezTo>
                    <a:pt x="21234" y="14280"/>
                    <a:pt x="21234" y="12910"/>
                    <a:pt x="20622" y="12066"/>
                  </a:cubicBezTo>
                  <a:cubicBezTo>
                    <a:pt x="20010" y="11221"/>
                    <a:pt x="19018" y="11221"/>
                    <a:pt x="18406" y="12066"/>
                  </a:cubicBezTo>
                  <a:cubicBezTo>
                    <a:pt x="18358" y="12133"/>
                    <a:pt x="18320" y="12208"/>
                    <a:pt x="18279" y="12281"/>
                  </a:cubicBezTo>
                  <a:cubicBezTo>
                    <a:pt x="18276" y="12277"/>
                    <a:pt x="18273" y="12274"/>
                    <a:pt x="18271" y="12270"/>
                  </a:cubicBezTo>
                  <a:cubicBezTo>
                    <a:pt x="16808" y="10251"/>
                    <a:pt x="14437" y="10251"/>
                    <a:pt x="12974" y="12270"/>
                  </a:cubicBezTo>
                  <a:cubicBezTo>
                    <a:pt x="12754" y="12574"/>
                    <a:pt x="12570" y="12909"/>
                    <a:pt x="12416" y="13261"/>
                  </a:cubicBezTo>
                  <a:cubicBezTo>
                    <a:pt x="11902" y="12902"/>
                    <a:pt x="11310" y="12843"/>
                    <a:pt x="10769" y="13085"/>
                  </a:cubicBezTo>
                  <a:cubicBezTo>
                    <a:pt x="10799" y="12701"/>
                    <a:pt x="10835" y="12319"/>
                    <a:pt x="10890" y="11940"/>
                  </a:cubicBezTo>
                  <a:cubicBezTo>
                    <a:pt x="11299" y="9092"/>
                    <a:pt x="12385" y="6515"/>
                    <a:pt x="13976" y="4616"/>
                  </a:cubicBezTo>
                  <a:lnTo>
                    <a:pt x="12579" y="3508"/>
                  </a:lnTo>
                  <a:cubicBezTo>
                    <a:pt x="12290" y="6435"/>
                    <a:pt x="11189" y="9094"/>
                    <a:pt x="9511" y="10926"/>
                  </a:cubicBezTo>
                  <a:cubicBezTo>
                    <a:pt x="9227" y="11236"/>
                    <a:pt x="8926" y="11514"/>
                    <a:pt x="8616" y="11768"/>
                  </a:cubicBezTo>
                  <a:cubicBezTo>
                    <a:pt x="8172" y="11597"/>
                    <a:pt x="7701" y="11616"/>
                    <a:pt x="7268" y="11841"/>
                  </a:cubicBezTo>
                  <a:cubicBezTo>
                    <a:pt x="7253" y="11315"/>
                    <a:pt x="7105" y="10794"/>
                    <a:pt x="6814" y="10392"/>
                  </a:cubicBezTo>
                  <a:cubicBezTo>
                    <a:pt x="6774" y="10337"/>
                    <a:pt x="6729" y="10295"/>
                    <a:pt x="6686" y="10248"/>
                  </a:cubicBezTo>
                  <a:cubicBezTo>
                    <a:pt x="7846" y="8219"/>
                    <a:pt x="7751" y="5269"/>
                    <a:pt x="6395" y="3396"/>
                  </a:cubicBezTo>
                  <a:cubicBezTo>
                    <a:pt x="5939" y="2767"/>
                    <a:pt x="5394" y="2332"/>
                    <a:pt x="4817" y="2095"/>
                  </a:cubicBezTo>
                  <a:cubicBezTo>
                    <a:pt x="4861" y="1545"/>
                    <a:pt x="4735" y="974"/>
                    <a:pt x="4430" y="553"/>
                  </a:cubicBezTo>
                  <a:cubicBezTo>
                    <a:pt x="4163" y="184"/>
                    <a:pt x="3813" y="0"/>
                    <a:pt x="3463" y="0"/>
                  </a:cubicBezTo>
                  <a:close/>
                </a:path>
              </a:pathLst>
            </a:custGeom>
            <a:solidFill>
              <a:srgbClr val="EAEDF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 name="AutoShape 3">
              <a:extLst>
                <a:ext uri="{FF2B5EF4-FFF2-40B4-BE49-F238E27FC236}">
                  <a16:creationId xmlns:a16="http://schemas.microsoft.com/office/drawing/2014/main" id="{34BF779C-F3F4-4268-A4FD-DBC60819E415}"/>
                </a:ext>
              </a:extLst>
            </p:cNvPr>
            <p:cNvSpPr>
              <a:spLocks/>
            </p:cNvSpPr>
            <p:nvPr/>
          </p:nvSpPr>
          <p:spPr bwMode="auto">
            <a:xfrm>
              <a:off x="2834821" y="3171219"/>
              <a:ext cx="2865290" cy="2092561"/>
            </a:xfrm>
            <a:custGeom>
              <a:avLst/>
              <a:gdLst>
                <a:gd name="T0" fmla="+- 0 10799 150"/>
                <a:gd name="T1" fmla="*/ T0 w 21299"/>
                <a:gd name="T2" fmla="*/ 10642 h 21285"/>
                <a:gd name="T3" fmla="+- 0 10799 150"/>
                <a:gd name="T4" fmla="*/ T3 w 21299"/>
                <a:gd name="T5" fmla="*/ 10642 h 21285"/>
                <a:gd name="T6" fmla="+- 0 10799 150"/>
                <a:gd name="T7" fmla="*/ T6 w 21299"/>
                <a:gd name="T8" fmla="*/ 10642 h 21285"/>
                <a:gd name="T9" fmla="+- 0 10799 150"/>
                <a:gd name="T10" fmla="*/ T9 w 21299"/>
                <a:gd name="T11" fmla="*/ 10642 h 21285"/>
              </a:gdLst>
              <a:ahLst/>
              <a:cxnLst>
                <a:cxn ang="0">
                  <a:pos x="T1" y="T2"/>
                </a:cxn>
                <a:cxn ang="0">
                  <a:pos x="T4" y="T5"/>
                </a:cxn>
                <a:cxn ang="0">
                  <a:pos x="T7" y="T8"/>
                </a:cxn>
                <a:cxn ang="0">
                  <a:pos x="T10" y="T11"/>
                </a:cxn>
              </a:cxnLst>
              <a:rect l="0" t="0" r="r" b="b"/>
              <a:pathLst>
                <a:path w="21299" h="21285">
                  <a:moveTo>
                    <a:pt x="1540" y="0"/>
                  </a:moveTo>
                  <a:cubicBezTo>
                    <a:pt x="1146" y="0"/>
                    <a:pt x="752" y="204"/>
                    <a:pt x="452" y="616"/>
                  </a:cubicBezTo>
                  <a:cubicBezTo>
                    <a:pt x="-150" y="1439"/>
                    <a:pt x="-150" y="2775"/>
                    <a:pt x="452" y="3599"/>
                  </a:cubicBezTo>
                  <a:cubicBezTo>
                    <a:pt x="549" y="3731"/>
                    <a:pt x="657" y="3834"/>
                    <a:pt x="770" y="3924"/>
                  </a:cubicBezTo>
                  <a:cubicBezTo>
                    <a:pt x="-136" y="5186"/>
                    <a:pt x="-131" y="7213"/>
                    <a:pt x="785" y="8467"/>
                  </a:cubicBezTo>
                  <a:cubicBezTo>
                    <a:pt x="1707" y="9728"/>
                    <a:pt x="3201" y="9728"/>
                    <a:pt x="4123" y="8467"/>
                  </a:cubicBezTo>
                  <a:cubicBezTo>
                    <a:pt x="5045" y="7206"/>
                    <a:pt x="5045" y="5163"/>
                    <a:pt x="4123" y="3901"/>
                  </a:cubicBezTo>
                  <a:cubicBezTo>
                    <a:pt x="3782" y="3435"/>
                    <a:pt x="3362" y="3143"/>
                    <a:pt x="2922" y="3021"/>
                  </a:cubicBezTo>
                  <a:cubicBezTo>
                    <a:pt x="3199" y="2236"/>
                    <a:pt x="3106" y="1267"/>
                    <a:pt x="2630" y="616"/>
                  </a:cubicBezTo>
                  <a:cubicBezTo>
                    <a:pt x="2329" y="204"/>
                    <a:pt x="1935" y="0"/>
                    <a:pt x="1540" y="0"/>
                  </a:cubicBezTo>
                  <a:close/>
                  <a:moveTo>
                    <a:pt x="14116" y="12181"/>
                  </a:moveTo>
                  <a:cubicBezTo>
                    <a:pt x="13512" y="12181"/>
                    <a:pt x="12907" y="12497"/>
                    <a:pt x="12447" y="13127"/>
                  </a:cubicBezTo>
                  <a:cubicBezTo>
                    <a:pt x="11991" y="13750"/>
                    <a:pt x="11763" y="14563"/>
                    <a:pt x="11758" y="15380"/>
                  </a:cubicBezTo>
                  <a:cubicBezTo>
                    <a:pt x="10840" y="14529"/>
                    <a:pt x="9581" y="14659"/>
                    <a:pt x="8768" y="15771"/>
                  </a:cubicBezTo>
                  <a:cubicBezTo>
                    <a:pt x="7846" y="17032"/>
                    <a:pt x="7846" y="19078"/>
                    <a:pt x="8768" y="20339"/>
                  </a:cubicBezTo>
                  <a:cubicBezTo>
                    <a:pt x="9690" y="21600"/>
                    <a:pt x="11184" y="21600"/>
                    <a:pt x="12106" y="20339"/>
                  </a:cubicBezTo>
                  <a:cubicBezTo>
                    <a:pt x="12561" y="19717"/>
                    <a:pt x="12789" y="18902"/>
                    <a:pt x="12795" y="18086"/>
                  </a:cubicBezTo>
                  <a:cubicBezTo>
                    <a:pt x="13713" y="18937"/>
                    <a:pt x="14971" y="18805"/>
                    <a:pt x="15785" y="17693"/>
                  </a:cubicBezTo>
                  <a:cubicBezTo>
                    <a:pt x="16706" y="16432"/>
                    <a:pt x="16706" y="14388"/>
                    <a:pt x="15785" y="13127"/>
                  </a:cubicBezTo>
                  <a:cubicBezTo>
                    <a:pt x="15324" y="12497"/>
                    <a:pt x="14720" y="12181"/>
                    <a:pt x="14116" y="12181"/>
                  </a:cubicBezTo>
                  <a:close/>
                  <a:moveTo>
                    <a:pt x="19760" y="12181"/>
                  </a:moveTo>
                  <a:cubicBezTo>
                    <a:pt x="19365" y="12181"/>
                    <a:pt x="18971" y="12387"/>
                    <a:pt x="18670" y="12798"/>
                  </a:cubicBezTo>
                  <a:cubicBezTo>
                    <a:pt x="18068" y="13622"/>
                    <a:pt x="18068" y="14956"/>
                    <a:pt x="18670" y="15779"/>
                  </a:cubicBezTo>
                  <a:cubicBezTo>
                    <a:pt x="19271" y="16603"/>
                    <a:pt x="20247" y="16603"/>
                    <a:pt x="20848" y="15779"/>
                  </a:cubicBezTo>
                  <a:cubicBezTo>
                    <a:pt x="21450" y="14956"/>
                    <a:pt x="21450" y="13622"/>
                    <a:pt x="20848" y="12798"/>
                  </a:cubicBezTo>
                  <a:cubicBezTo>
                    <a:pt x="20548" y="12387"/>
                    <a:pt x="20154" y="12181"/>
                    <a:pt x="19760" y="12181"/>
                  </a:cubicBezTo>
                  <a:close/>
                </a:path>
              </a:pathLst>
            </a:custGeom>
            <a:solidFill>
              <a:srgbClr val="FFFFFF">
                <a:alpha val="41316"/>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grpSp>
          <p:nvGrpSpPr>
            <p:cNvPr id="10" name="Group 4">
              <a:extLst>
                <a:ext uri="{FF2B5EF4-FFF2-40B4-BE49-F238E27FC236}">
                  <a16:creationId xmlns:a16="http://schemas.microsoft.com/office/drawing/2014/main" id="{38E872C0-353D-465D-8794-AE31B9F9DBBA}"/>
                </a:ext>
              </a:extLst>
            </p:cNvPr>
            <p:cNvGrpSpPr>
              <a:grpSpLocks/>
            </p:cNvGrpSpPr>
            <p:nvPr/>
          </p:nvGrpSpPr>
          <p:grpSpPr bwMode="auto">
            <a:xfrm>
              <a:off x="-208756" y="-1695450"/>
              <a:ext cx="10744994" cy="10279063"/>
              <a:chOff x="0" y="0"/>
              <a:chExt cx="21490864" cy="20558989"/>
            </a:xfrm>
          </p:grpSpPr>
          <p:sp>
            <p:nvSpPr>
              <p:cNvPr id="29" name="AutoShape 5">
                <a:extLst>
                  <a:ext uri="{FF2B5EF4-FFF2-40B4-BE49-F238E27FC236}">
                    <a16:creationId xmlns:a16="http://schemas.microsoft.com/office/drawing/2014/main" id="{6BC84871-57C1-4D44-BBCE-2584F818E017}"/>
                  </a:ext>
                </a:extLst>
              </p:cNvPr>
              <p:cNvSpPr>
                <a:spLocks/>
              </p:cNvSpPr>
              <p:nvPr/>
            </p:nvSpPr>
            <p:spPr bwMode="auto">
              <a:xfrm rot="20281355">
                <a:off x="13766539" y="3811969"/>
                <a:ext cx="6712216" cy="67122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9763" y="0"/>
                      <a:pt x="8922" y="842"/>
                      <a:pt x="8922" y="1879"/>
                    </a:cubicBezTo>
                    <a:lnTo>
                      <a:pt x="8922" y="2999"/>
                    </a:lnTo>
                    <a:cubicBezTo>
                      <a:pt x="8117" y="3192"/>
                      <a:pt x="7338" y="3511"/>
                      <a:pt x="6613" y="3956"/>
                    </a:cubicBezTo>
                    <a:lnTo>
                      <a:pt x="5820" y="3163"/>
                    </a:lnTo>
                    <a:cubicBezTo>
                      <a:pt x="5453" y="2796"/>
                      <a:pt x="4973" y="2613"/>
                      <a:pt x="4492" y="2613"/>
                    </a:cubicBezTo>
                    <a:cubicBezTo>
                      <a:pt x="4011" y="2613"/>
                      <a:pt x="3530" y="2796"/>
                      <a:pt x="3163" y="3163"/>
                    </a:cubicBezTo>
                    <a:cubicBezTo>
                      <a:pt x="2430" y="3897"/>
                      <a:pt x="2430" y="5087"/>
                      <a:pt x="3163" y="5820"/>
                    </a:cubicBezTo>
                    <a:lnTo>
                      <a:pt x="3956" y="6613"/>
                    </a:lnTo>
                    <a:cubicBezTo>
                      <a:pt x="3512" y="7338"/>
                      <a:pt x="3192" y="8117"/>
                      <a:pt x="2999" y="8922"/>
                    </a:cubicBezTo>
                    <a:lnTo>
                      <a:pt x="1879" y="8922"/>
                    </a:lnTo>
                    <a:cubicBezTo>
                      <a:pt x="842" y="8922"/>
                      <a:pt x="0" y="9763"/>
                      <a:pt x="0" y="10800"/>
                    </a:cubicBezTo>
                    <a:cubicBezTo>
                      <a:pt x="0" y="11837"/>
                      <a:pt x="842" y="12678"/>
                      <a:pt x="1879" y="12678"/>
                    </a:cubicBezTo>
                    <a:lnTo>
                      <a:pt x="2999" y="12678"/>
                    </a:lnTo>
                    <a:cubicBezTo>
                      <a:pt x="3192" y="13483"/>
                      <a:pt x="3512" y="14262"/>
                      <a:pt x="3956" y="14987"/>
                    </a:cubicBezTo>
                    <a:lnTo>
                      <a:pt x="3163" y="15780"/>
                    </a:lnTo>
                    <a:cubicBezTo>
                      <a:pt x="2430" y="16513"/>
                      <a:pt x="2430" y="17703"/>
                      <a:pt x="3163" y="18437"/>
                    </a:cubicBezTo>
                    <a:cubicBezTo>
                      <a:pt x="3897" y="19170"/>
                      <a:pt x="5087" y="19170"/>
                      <a:pt x="5820" y="18437"/>
                    </a:cubicBezTo>
                    <a:lnTo>
                      <a:pt x="6613" y="17644"/>
                    </a:lnTo>
                    <a:cubicBezTo>
                      <a:pt x="7338" y="18088"/>
                      <a:pt x="8117" y="18408"/>
                      <a:pt x="8922" y="18601"/>
                    </a:cubicBezTo>
                    <a:lnTo>
                      <a:pt x="8922" y="19721"/>
                    </a:lnTo>
                    <a:cubicBezTo>
                      <a:pt x="8922" y="20758"/>
                      <a:pt x="9763" y="21600"/>
                      <a:pt x="10800" y="21600"/>
                    </a:cubicBezTo>
                    <a:cubicBezTo>
                      <a:pt x="11837" y="21600"/>
                      <a:pt x="12678" y="20758"/>
                      <a:pt x="12678" y="19721"/>
                    </a:cubicBezTo>
                    <a:lnTo>
                      <a:pt x="12678" y="18601"/>
                    </a:lnTo>
                    <a:cubicBezTo>
                      <a:pt x="13483" y="18408"/>
                      <a:pt x="14262" y="18088"/>
                      <a:pt x="14987" y="17644"/>
                    </a:cubicBezTo>
                    <a:lnTo>
                      <a:pt x="15780" y="18437"/>
                    </a:lnTo>
                    <a:cubicBezTo>
                      <a:pt x="16513" y="19170"/>
                      <a:pt x="17703" y="19170"/>
                      <a:pt x="18437" y="18437"/>
                    </a:cubicBezTo>
                    <a:cubicBezTo>
                      <a:pt x="19170" y="17703"/>
                      <a:pt x="19170" y="16513"/>
                      <a:pt x="18437" y="15780"/>
                    </a:cubicBezTo>
                    <a:lnTo>
                      <a:pt x="17644" y="14987"/>
                    </a:lnTo>
                    <a:cubicBezTo>
                      <a:pt x="18088" y="14262"/>
                      <a:pt x="18408" y="13483"/>
                      <a:pt x="18601" y="12678"/>
                    </a:cubicBezTo>
                    <a:lnTo>
                      <a:pt x="19721" y="12678"/>
                    </a:lnTo>
                    <a:cubicBezTo>
                      <a:pt x="20758" y="12678"/>
                      <a:pt x="21600" y="11837"/>
                      <a:pt x="21600" y="10800"/>
                    </a:cubicBezTo>
                    <a:cubicBezTo>
                      <a:pt x="21600" y="9763"/>
                      <a:pt x="20758" y="8922"/>
                      <a:pt x="19721" y="8922"/>
                    </a:cubicBezTo>
                    <a:lnTo>
                      <a:pt x="18601" y="8922"/>
                    </a:lnTo>
                    <a:cubicBezTo>
                      <a:pt x="18408" y="8117"/>
                      <a:pt x="18088" y="7338"/>
                      <a:pt x="17644" y="6613"/>
                    </a:cubicBezTo>
                    <a:lnTo>
                      <a:pt x="18437" y="5820"/>
                    </a:lnTo>
                    <a:cubicBezTo>
                      <a:pt x="19170" y="5087"/>
                      <a:pt x="19170" y="3897"/>
                      <a:pt x="18437" y="3163"/>
                    </a:cubicBezTo>
                    <a:cubicBezTo>
                      <a:pt x="18070" y="2796"/>
                      <a:pt x="17590" y="2613"/>
                      <a:pt x="17109" y="2613"/>
                    </a:cubicBezTo>
                    <a:cubicBezTo>
                      <a:pt x="16628" y="2613"/>
                      <a:pt x="16147" y="2796"/>
                      <a:pt x="15780" y="3163"/>
                    </a:cubicBezTo>
                    <a:lnTo>
                      <a:pt x="14987" y="3956"/>
                    </a:lnTo>
                    <a:cubicBezTo>
                      <a:pt x="14262" y="3511"/>
                      <a:pt x="13483" y="3192"/>
                      <a:pt x="12678" y="2999"/>
                    </a:cubicBezTo>
                    <a:lnTo>
                      <a:pt x="12678" y="1879"/>
                    </a:lnTo>
                    <a:cubicBezTo>
                      <a:pt x="12678" y="842"/>
                      <a:pt x="11837" y="0"/>
                      <a:pt x="10800" y="0"/>
                    </a:cubicBezTo>
                    <a:close/>
                    <a:moveTo>
                      <a:pt x="10800" y="5398"/>
                    </a:moveTo>
                    <a:cubicBezTo>
                      <a:pt x="12183" y="5398"/>
                      <a:pt x="13565" y="5925"/>
                      <a:pt x="14620" y="6980"/>
                    </a:cubicBezTo>
                    <a:cubicBezTo>
                      <a:pt x="16729" y="9090"/>
                      <a:pt x="16729" y="12510"/>
                      <a:pt x="14620" y="14620"/>
                    </a:cubicBezTo>
                    <a:cubicBezTo>
                      <a:pt x="12510" y="16729"/>
                      <a:pt x="9090" y="16729"/>
                      <a:pt x="6980" y="14620"/>
                    </a:cubicBezTo>
                    <a:cubicBezTo>
                      <a:pt x="4871" y="12510"/>
                      <a:pt x="4871" y="9090"/>
                      <a:pt x="6980" y="6980"/>
                    </a:cubicBezTo>
                    <a:cubicBezTo>
                      <a:pt x="8035" y="5925"/>
                      <a:pt x="9417" y="5398"/>
                      <a:pt x="10800" y="5398"/>
                    </a:cubicBezTo>
                    <a:close/>
                  </a:path>
                </a:pathLst>
              </a:cu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30" name="AutoShape 6">
                <a:extLst>
                  <a:ext uri="{FF2B5EF4-FFF2-40B4-BE49-F238E27FC236}">
                    <a16:creationId xmlns:a16="http://schemas.microsoft.com/office/drawing/2014/main" id="{71495581-FCAA-4925-ABBC-8BDE32419C69}"/>
                  </a:ext>
                </a:extLst>
              </p:cNvPr>
              <p:cNvSpPr>
                <a:spLocks/>
              </p:cNvSpPr>
              <p:nvPr/>
            </p:nvSpPr>
            <p:spPr bwMode="auto">
              <a:xfrm rot="20753571">
                <a:off x="2828366" y="14510751"/>
                <a:ext cx="5464673" cy="54646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9763" y="0"/>
                      <a:pt x="8922" y="842"/>
                      <a:pt x="8922" y="1879"/>
                    </a:cubicBezTo>
                    <a:lnTo>
                      <a:pt x="8922" y="2999"/>
                    </a:lnTo>
                    <a:cubicBezTo>
                      <a:pt x="8117" y="3192"/>
                      <a:pt x="7338" y="3511"/>
                      <a:pt x="6613" y="3956"/>
                    </a:cubicBezTo>
                    <a:lnTo>
                      <a:pt x="5820" y="3163"/>
                    </a:lnTo>
                    <a:cubicBezTo>
                      <a:pt x="5453" y="2796"/>
                      <a:pt x="4973" y="2613"/>
                      <a:pt x="4492" y="2613"/>
                    </a:cubicBezTo>
                    <a:cubicBezTo>
                      <a:pt x="4011" y="2613"/>
                      <a:pt x="3530" y="2796"/>
                      <a:pt x="3163" y="3163"/>
                    </a:cubicBezTo>
                    <a:cubicBezTo>
                      <a:pt x="2430" y="3897"/>
                      <a:pt x="2430" y="5087"/>
                      <a:pt x="3163" y="5820"/>
                    </a:cubicBezTo>
                    <a:lnTo>
                      <a:pt x="3956" y="6613"/>
                    </a:lnTo>
                    <a:cubicBezTo>
                      <a:pt x="3512" y="7338"/>
                      <a:pt x="3192" y="8117"/>
                      <a:pt x="2999" y="8922"/>
                    </a:cubicBezTo>
                    <a:lnTo>
                      <a:pt x="1879" y="8922"/>
                    </a:lnTo>
                    <a:cubicBezTo>
                      <a:pt x="842" y="8922"/>
                      <a:pt x="0" y="9763"/>
                      <a:pt x="0" y="10800"/>
                    </a:cubicBezTo>
                    <a:cubicBezTo>
                      <a:pt x="0" y="11837"/>
                      <a:pt x="842" y="12678"/>
                      <a:pt x="1879" y="12678"/>
                    </a:cubicBezTo>
                    <a:lnTo>
                      <a:pt x="2999" y="12678"/>
                    </a:lnTo>
                    <a:cubicBezTo>
                      <a:pt x="3192" y="13483"/>
                      <a:pt x="3512" y="14262"/>
                      <a:pt x="3956" y="14987"/>
                    </a:cubicBezTo>
                    <a:lnTo>
                      <a:pt x="3163" y="15780"/>
                    </a:lnTo>
                    <a:cubicBezTo>
                      <a:pt x="2430" y="16513"/>
                      <a:pt x="2430" y="17703"/>
                      <a:pt x="3163" y="18437"/>
                    </a:cubicBezTo>
                    <a:cubicBezTo>
                      <a:pt x="3897" y="19170"/>
                      <a:pt x="5087" y="19170"/>
                      <a:pt x="5820" y="18437"/>
                    </a:cubicBezTo>
                    <a:lnTo>
                      <a:pt x="6613" y="17644"/>
                    </a:lnTo>
                    <a:cubicBezTo>
                      <a:pt x="7338" y="18088"/>
                      <a:pt x="8117" y="18408"/>
                      <a:pt x="8922" y="18601"/>
                    </a:cubicBezTo>
                    <a:lnTo>
                      <a:pt x="8922" y="19721"/>
                    </a:lnTo>
                    <a:cubicBezTo>
                      <a:pt x="8922" y="20758"/>
                      <a:pt x="9763" y="21600"/>
                      <a:pt x="10800" y="21600"/>
                    </a:cubicBezTo>
                    <a:cubicBezTo>
                      <a:pt x="11837" y="21600"/>
                      <a:pt x="12678" y="20758"/>
                      <a:pt x="12678" y="19721"/>
                    </a:cubicBezTo>
                    <a:lnTo>
                      <a:pt x="12678" y="18601"/>
                    </a:lnTo>
                    <a:cubicBezTo>
                      <a:pt x="13483" y="18408"/>
                      <a:pt x="14262" y="18088"/>
                      <a:pt x="14987" y="17644"/>
                    </a:cubicBezTo>
                    <a:lnTo>
                      <a:pt x="15780" y="18437"/>
                    </a:lnTo>
                    <a:cubicBezTo>
                      <a:pt x="16513" y="19170"/>
                      <a:pt x="17703" y="19170"/>
                      <a:pt x="18437" y="18437"/>
                    </a:cubicBezTo>
                    <a:cubicBezTo>
                      <a:pt x="19170" y="17703"/>
                      <a:pt x="19170" y="16513"/>
                      <a:pt x="18437" y="15780"/>
                    </a:cubicBezTo>
                    <a:lnTo>
                      <a:pt x="17644" y="14987"/>
                    </a:lnTo>
                    <a:cubicBezTo>
                      <a:pt x="18088" y="14262"/>
                      <a:pt x="18408" y="13483"/>
                      <a:pt x="18601" y="12678"/>
                    </a:cubicBezTo>
                    <a:lnTo>
                      <a:pt x="19721" y="12678"/>
                    </a:lnTo>
                    <a:cubicBezTo>
                      <a:pt x="20758" y="12678"/>
                      <a:pt x="21600" y="11837"/>
                      <a:pt x="21600" y="10800"/>
                    </a:cubicBezTo>
                    <a:cubicBezTo>
                      <a:pt x="21600" y="9763"/>
                      <a:pt x="20758" y="8922"/>
                      <a:pt x="19721" y="8922"/>
                    </a:cubicBezTo>
                    <a:lnTo>
                      <a:pt x="18601" y="8922"/>
                    </a:lnTo>
                    <a:cubicBezTo>
                      <a:pt x="18408" y="8117"/>
                      <a:pt x="18088" y="7338"/>
                      <a:pt x="17644" y="6613"/>
                    </a:cubicBezTo>
                    <a:lnTo>
                      <a:pt x="18437" y="5820"/>
                    </a:lnTo>
                    <a:cubicBezTo>
                      <a:pt x="19170" y="5087"/>
                      <a:pt x="19170" y="3897"/>
                      <a:pt x="18437" y="3163"/>
                    </a:cubicBezTo>
                    <a:cubicBezTo>
                      <a:pt x="18070" y="2796"/>
                      <a:pt x="17590" y="2613"/>
                      <a:pt x="17109" y="2613"/>
                    </a:cubicBezTo>
                    <a:cubicBezTo>
                      <a:pt x="16628" y="2613"/>
                      <a:pt x="16147" y="2796"/>
                      <a:pt x="15780" y="3163"/>
                    </a:cubicBezTo>
                    <a:lnTo>
                      <a:pt x="14987" y="3956"/>
                    </a:lnTo>
                    <a:cubicBezTo>
                      <a:pt x="14262" y="3511"/>
                      <a:pt x="13483" y="3192"/>
                      <a:pt x="12678" y="2999"/>
                    </a:cubicBezTo>
                    <a:lnTo>
                      <a:pt x="12678" y="1879"/>
                    </a:lnTo>
                    <a:cubicBezTo>
                      <a:pt x="12678" y="842"/>
                      <a:pt x="11837" y="0"/>
                      <a:pt x="10800" y="0"/>
                    </a:cubicBezTo>
                    <a:close/>
                    <a:moveTo>
                      <a:pt x="10800" y="5398"/>
                    </a:moveTo>
                    <a:cubicBezTo>
                      <a:pt x="12183" y="5398"/>
                      <a:pt x="13565" y="5925"/>
                      <a:pt x="14620" y="6980"/>
                    </a:cubicBezTo>
                    <a:cubicBezTo>
                      <a:pt x="16729" y="9090"/>
                      <a:pt x="16729" y="12510"/>
                      <a:pt x="14620" y="14620"/>
                    </a:cubicBezTo>
                    <a:cubicBezTo>
                      <a:pt x="12510" y="16729"/>
                      <a:pt x="9090" y="16729"/>
                      <a:pt x="6980" y="14620"/>
                    </a:cubicBezTo>
                    <a:cubicBezTo>
                      <a:pt x="4871" y="12510"/>
                      <a:pt x="4871" y="9090"/>
                      <a:pt x="6980" y="6980"/>
                    </a:cubicBezTo>
                    <a:cubicBezTo>
                      <a:pt x="8035" y="5925"/>
                      <a:pt x="9417" y="5398"/>
                      <a:pt x="10800" y="5398"/>
                    </a:cubicBezTo>
                    <a:close/>
                  </a:path>
                </a:pathLst>
              </a:cu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31" name="AutoShape 7">
                <a:extLst>
                  <a:ext uri="{FF2B5EF4-FFF2-40B4-BE49-F238E27FC236}">
                    <a16:creationId xmlns:a16="http://schemas.microsoft.com/office/drawing/2014/main" id="{295D0D68-AA88-4CAD-A8CD-5B41BF2E2864}"/>
                  </a:ext>
                </a:extLst>
              </p:cNvPr>
              <p:cNvSpPr>
                <a:spLocks/>
              </p:cNvSpPr>
              <p:nvPr/>
            </p:nvSpPr>
            <p:spPr bwMode="auto">
              <a:xfrm rot="20339665">
                <a:off x="640417" y="10999158"/>
                <a:ext cx="4386357" cy="43863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9763" y="0"/>
                      <a:pt x="8922" y="842"/>
                      <a:pt x="8922" y="1879"/>
                    </a:cubicBezTo>
                    <a:lnTo>
                      <a:pt x="8922" y="2999"/>
                    </a:lnTo>
                    <a:cubicBezTo>
                      <a:pt x="8117" y="3192"/>
                      <a:pt x="7338" y="3511"/>
                      <a:pt x="6613" y="3956"/>
                    </a:cubicBezTo>
                    <a:lnTo>
                      <a:pt x="5820" y="3163"/>
                    </a:lnTo>
                    <a:cubicBezTo>
                      <a:pt x="5453" y="2796"/>
                      <a:pt x="4973" y="2613"/>
                      <a:pt x="4492" y="2613"/>
                    </a:cubicBezTo>
                    <a:cubicBezTo>
                      <a:pt x="4011" y="2613"/>
                      <a:pt x="3530" y="2796"/>
                      <a:pt x="3163" y="3163"/>
                    </a:cubicBezTo>
                    <a:cubicBezTo>
                      <a:pt x="2430" y="3897"/>
                      <a:pt x="2430" y="5087"/>
                      <a:pt x="3163" y="5820"/>
                    </a:cubicBezTo>
                    <a:lnTo>
                      <a:pt x="3956" y="6613"/>
                    </a:lnTo>
                    <a:cubicBezTo>
                      <a:pt x="3512" y="7338"/>
                      <a:pt x="3192" y="8117"/>
                      <a:pt x="2999" y="8922"/>
                    </a:cubicBezTo>
                    <a:lnTo>
                      <a:pt x="1879" y="8922"/>
                    </a:lnTo>
                    <a:cubicBezTo>
                      <a:pt x="842" y="8922"/>
                      <a:pt x="0" y="9763"/>
                      <a:pt x="0" y="10800"/>
                    </a:cubicBezTo>
                    <a:cubicBezTo>
                      <a:pt x="0" y="11837"/>
                      <a:pt x="842" y="12678"/>
                      <a:pt x="1879" y="12678"/>
                    </a:cubicBezTo>
                    <a:lnTo>
                      <a:pt x="2999" y="12678"/>
                    </a:lnTo>
                    <a:cubicBezTo>
                      <a:pt x="3192" y="13483"/>
                      <a:pt x="3512" y="14262"/>
                      <a:pt x="3956" y="14987"/>
                    </a:cubicBezTo>
                    <a:lnTo>
                      <a:pt x="3163" y="15780"/>
                    </a:lnTo>
                    <a:cubicBezTo>
                      <a:pt x="2430" y="16513"/>
                      <a:pt x="2430" y="17703"/>
                      <a:pt x="3163" y="18437"/>
                    </a:cubicBezTo>
                    <a:cubicBezTo>
                      <a:pt x="3897" y="19170"/>
                      <a:pt x="5087" y="19170"/>
                      <a:pt x="5820" y="18437"/>
                    </a:cubicBezTo>
                    <a:lnTo>
                      <a:pt x="6613" y="17644"/>
                    </a:lnTo>
                    <a:cubicBezTo>
                      <a:pt x="7338" y="18088"/>
                      <a:pt x="8117" y="18408"/>
                      <a:pt x="8922" y="18601"/>
                    </a:cubicBezTo>
                    <a:lnTo>
                      <a:pt x="8922" y="19721"/>
                    </a:lnTo>
                    <a:cubicBezTo>
                      <a:pt x="8922" y="20758"/>
                      <a:pt x="9763" y="21600"/>
                      <a:pt x="10800" y="21600"/>
                    </a:cubicBezTo>
                    <a:cubicBezTo>
                      <a:pt x="11837" y="21600"/>
                      <a:pt x="12678" y="20758"/>
                      <a:pt x="12678" y="19721"/>
                    </a:cubicBezTo>
                    <a:lnTo>
                      <a:pt x="12678" y="18601"/>
                    </a:lnTo>
                    <a:cubicBezTo>
                      <a:pt x="13483" y="18408"/>
                      <a:pt x="14262" y="18088"/>
                      <a:pt x="14987" y="17644"/>
                    </a:cubicBezTo>
                    <a:lnTo>
                      <a:pt x="15780" y="18437"/>
                    </a:lnTo>
                    <a:cubicBezTo>
                      <a:pt x="16513" y="19170"/>
                      <a:pt x="17703" y="19170"/>
                      <a:pt x="18437" y="18437"/>
                    </a:cubicBezTo>
                    <a:cubicBezTo>
                      <a:pt x="19170" y="17703"/>
                      <a:pt x="19170" y="16513"/>
                      <a:pt x="18437" y="15780"/>
                    </a:cubicBezTo>
                    <a:lnTo>
                      <a:pt x="17644" y="14987"/>
                    </a:lnTo>
                    <a:cubicBezTo>
                      <a:pt x="18088" y="14262"/>
                      <a:pt x="18408" y="13483"/>
                      <a:pt x="18601" y="12678"/>
                    </a:cubicBezTo>
                    <a:lnTo>
                      <a:pt x="19721" y="12678"/>
                    </a:lnTo>
                    <a:cubicBezTo>
                      <a:pt x="20758" y="12678"/>
                      <a:pt x="21600" y="11837"/>
                      <a:pt x="21600" y="10800"/>
                    </a:cubicBezTo>
                    <a:cubicBezTo>
                      <a:pt x="21600" y="9763"/>
                      <a:pt x="20758" y="8922"/>
                      <a:pt x="19721" y="8922"/>
                    </a:cubicBezTo>
                    <a:lnTo>
                      <a:pt x="18601" y="8922"/>
                    </a:lnTo>
                    <a:cubicBezTo>
                      <a:pt x="18408" y="8117"/>
                      <a:pt x="18088" y="7338"/>
                      <a:pt x="17644" y="6613"/>
                    </a:cubicBezTo>
                    <a:lnTo>
                      <a:pt x="18437" y="5820"/>
                    </a:lnTo>
                    <a:cubicBezTo>
                      <a:pt x="19170" y="5087"/>
                      <a:pt x="19170" y="3897"/>
                      <a:pt x="18437" y="3163"/>
                    </a:cubicBezTo>
                    <a:cubicBezTo>
                      <a:pt x="18070" y="2796"/>
                      <a:pt x="17590" y="2613"/>
                      <a:pt x="17109" y="2613"/>
                    </a:cubicBezTo>
                    <a:cubicBezTo>
                      <a:pt x="16628" y="2613"/>
                      <a:pt x="16147" y="2796"/>
                      <a:pt x="15780" y="3163"/>
                    </a:cubicBezTo>
                    <a:lnTo>
                      <a:pt x="14987" y="3956"/>
                    </a:lnTo>
                    <a:cubicBezTo>
                      <a:pt x="14262" y="3511"/>
                      <a:pt x="13483" y="3192"/>
                      <a:pt x="12678" y="2999"/>
                    </a:cubicBezTo>
                    <a:lnTo>
                      <a:pt x="12678" y="1879"/>
                    </a:lnTo>
                    <a:cubicBezTo>
                      <a:pt x="12678" y="842"/>
                      <a:pt x="11837" y="0"/>
                      <a:pt x="10800" y="0"/>
                    </a:cubicBezTo>
                    <a:close/>
                    <a:moveTo>
                      <a:pt x="10800" y="5398"/>
                    </a:moveTo>
                    <a:cubicBezTo>
                      <a:pt x="12183" y="5398"/>
                      <a:pt x="13565" y="5925"/>
                      <a:pt x="14620" y="6980"/>
                    </a:cubicBezTo>
                    <a:cubicBezTo>
                      <a:pt x="16729" y="9090"/>
                      <a:pt x="16729" y="12510"/>
                      <a:pt x="14620" y="14620"/>
                    </a:cubicBezTo>
                    <a:cubicBezTo>
                      <a:pt x="12510" y="16729"/>
                      <a:pt x="9090" y="16729"/>
                      <a:pt x="6980" y="14620"/>
                    </a:cubicBezTo>
                    <a:cubicBezTo>
                      <a:pt x="4871" y="12510"/>
                      <a:pt x="4871" y="9090"/>
                      <a:pt x="6980" y="6980"/>
                    </a:cubicBezTo>
                    <a:cubicBezTo>
                      <a:pt x="8035" y="5925"/>
                      <a:pt x="9417" y="5398"/>
                      <a:pt x="10800" y="5398"/>
                    </a:cubicBezTo>
                    <a:close/>
                  </a:path>
                </a:pathLst>
              </a:cu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32" name="AutoShape 8">
                <a:extLst>
                  <a:ext uri="{FF2B5EF4-FFF2-40B4-BE49-F238E27FC236}">
                    <a16:creationId xmlns:a16="http://schemas.microsoft.com/office/drawing/2014/main" id="{BAA797B2-309F-411D-8845-A1FAC49792B4}"/>
                  </a:ext>
                </a:extLst>
              </p:cNvPr>
              <p:cNvSpPr>
                <a:spLocks/>
              </p:cNvSpPr>
              <p:nvPr/>
            </p:nvSpPr>
            <p:spPr bwMode="auto">
              <a:xfrm rot="20339665">
                <a:off x="11687479" y="640417"/>
                <a:ext cx="4386357" cy="43863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9763" y="0"/>
                      <a:pt x="8922" y="842"/>
                      <a:pt x="8922" y="1879"/>
                    </a:cubicBezTo>
                    <a:lnTo>
                      <a:pt x="8922" y="2999"/>
                    </a:lnTo>
                    <a:cubicBezTo>
                      <a:pt x="8117" y="3192"/>
                      <a:pt x="7338" y="3511"/>
                      <a:pt x="6613" y="3956"/>
                    </a:cubicBezTo>
                    <a:lnTo>
                      <a:pt x="5820" y="3163"/>
                    </a:lnTo>
                    <a:cubicBezTo>
                      <a:pt x="5453" y="2796"/>
                      <a:pt x="4973" y="2613"/>
                      <a:pt x="4492" y="2613"/>
                    </a:cubicBezTo>
                    <a:cubicBezTo>
                      <a:pt x="4011" y="2613"/>
                      <a:pt x="3530" y="2796"/>
                      <a:pt x="3163" y="3163"/>
                    </a:cubicBezTo>
                    <a:cubicBezTo>
                      <a:pt x="2430" y="3897"/>
                      <a:pt x="2430" y="5087"/>
                      <a:pt x="3163" y="5820"/>
                    </a:cubicBezTo>
                    <a:lnTo>
                      <a:pt x="3956" y="6613"/>
                    </a:lnTo>
                    <a:cubicBezTo>
                      <a:pt x="3512" y="7338"/>
                      <a:pt x="3192" y="8117"/>
                      <a:pt x="2999" y="8922"/>
                    </a:cubicBezTo>
                    <a:lnTo>
                      <a:pt x="1879" y="8922"/>
                    </a:lnTo>
                    <a:cubicBezTo>
                      <a:pt x="842" y="8922"/>
                      <a:pt x="0" y="9763"/>
                      <a:pt x="0" y="10800"/>
                    </a:cubicBezTo>
                    <a:cubicBezTo>
                      <a:pt x="0" y="11837"/>
                      <a:pt x="842" y="12678"/>
                      <a:pt x="1879" y="12678"/>
                    </a:cubicBezTo>
                    <a:lnTo>
                      <a:pt x="2999" y="12678"/>
                    </a:lnTo>
                    <a:cubicBezTo>
                      <a:pt x="3192" y="13483"/>
                      <a:pt x="3512" y="14262"/>
                      <a:pt x="3956" y="14987"/>
                    </a:cubicBezTo>
                    <a:lnTo>
                      <a:pt x="3163" y="15780"/>
                    </a:lnTo>
                    <a:cubicBezTo>
                      <a:pt x="2430" y="16513"/>
                      <a:pt x="2430" y="17703"/>
                      <a:pt x="3163" y="18437"/>
                    </a:cubicBezTo>
                    <a:cubicBezTo>
                      <a:pt x="3897" y="19170"/>
                      <a:pt x="5087" y="19170"/>
                      <a:pt x="5820" y="18437"/>
                    </a:cubicBezTo>
                    <a:lnTo>
                      <a:pt x="6613" y="17644"/>
                    </a:lnTo>
                    <a:cubicBezTo>
                      <a:pt x="7338" y="18088"/>
                      <a:pt x="8117" y="18408"/>
                      <a:pt x="8922" y="18601"/>
                    </a:cubicBezTo>
                    <a:lnTo>
                      <a:pt x="8922" y="19721"/>
                    </a:lnTo>
                    <a:cubicBezTo>
                      <a:pt x="8922" y="20758"/>
                      <a:pt x="9763" y="21600"/>
                      <a:pt x="10800" y="21600"/>
                    </a:cubicBezTo>
                    <a:cubicBezTo>
                      <a:pt x="11837" y="21600"/>
                      <a:pt x="12678" y="20758"/>
                      <a:pt x="12678" y="19721"/>
                    </a:cubicBezTo>
                    <a:lnTo>
                      <a:pt x="12678" y="18601"/>
                    </a:lnTo>
                    <a:cubicBezTo>
                      <a:pt x="13483" y="18408"/>
                      <a:pt x="14262" y="18088"/>
                      <a:pt x="14987" y="17644"/>
                    </a:cubicBezTo>
                    <a:lnTo>
                      <a:pt x="15780" y="18437"/>
                    </a:lnTo>
                    <a:cubicBezTo>
                      <a:pt x="16513" y="19170"/>
                      <a:pt x="17703" y="19170"/>
                      <a:pt x="18437" y="18437"/>
                    </a:cubicBezTo>
                    <a:cubicBezTo>
                      <a:pt x="19170" y="17703"/>
                      <a:pt x="19170" y="16513"/>
                      <a:pt x="18437" y="15780"/>
                    </a:cubicBezTo>
                    <a:lnTo>
                      <a:pt x="17644" y="14987"/>
                    </a:lnTo>
                    <a:cubicBezTo>
                      <a:pt x="18088" y="14262"/>
                      <a:pt x="18408" y="13483"/>
                      <a:pt x="18601" y="12678"/>
                    </a:cubicBezTo>
                    <a:lnTo>
                      <a:pt x="19721" y="12678"/>
                    </a:lnTo>
                    <a:cubicBezTo>
                      <a:pt x="20758" y="12678"/>
                      <a:pt x="21600" y="11837"/>
                      <a:pt x="21600" y="10800"/>
                    </a:cubicBezTo>
                    <a:cubicBezTo>
                      <a:pt x="21600" y="9763"/>
                      <a:pt x="20758" y="8922"/>
                      <a:pt x="19721" y="8922"/>
                    </a:cubicBezTo>
                    <a:lnTo>
                      <a:pt x="18601" y="8922"/>
                    </a:lnTo>
                    <a:cubicBezTo>
                      <a:pt x="18408" y="8117"/>
                      <a:pt x="18088" y="7338"/>
                      <a:pt x="17644" y="6613"/>
                    </a:cubicBezTo>
                    <a:lnTo>
                      <a:pt x="18437" y="5820"/>
                    </a:lnTo>
                    <a:cubicBezTo>
                      <a:pt x="19170" y="5087"/>
                      <a:pt x="19170" y="3897"/>
                      <a:pt x="18437" y="3163"/>
                    </a:cubicBezTo>
                    <a:cubicBezTo>
                      <a:pt x="18070" y="2796"/>
                      <a:pt x="17590" y="2613"/>
                      <a:pt x="17109" y="2613"/>
                    </a:cubicBezTo>
                    <a:cubicBezTo>
                      <a:pt x="16628" y="2613"/>
                      <a:pt x="16147" y="2796"/>
                      <a:pt x="15780" y="3163"/>
                    </a:cubicBezTo>
                    <a:lnTo>
                      <a:pt x="14987" y="3956"/>
                    </a:lnTo>
                    <a:cubicBezTo>
                      <a:pt x="14262" y="3511"/>
                      <a:pt x="13483" y="3192"/>
                      <a:pt x="12678" y="2999"/>
                    </a:cubicBezTo>
                    <a:lnTo>
                      <a:pt x="12678" y="1879"/>
                    </a:lnTo>
                    <a:cubicBezTo>
                      <a:pt x="12678" y="842"/>
                      <a:pt x="11837" y="0"/>
                      <a:pt x="10800" y="0"/>
                    </a:cubicBezTo>
                    <a:close/>
                    <a:moveTo>
                      <a:pt x="10800" y="5398"/>
                    </a:moveTo>
                    <a:cubicBezTo>
                      <a:pt x="12183" y="5398"/>
                      <a:pt x="13565" y="5925"/>
                      <a:pt x="14620" y="6980"/>
                    </a:cubicBezTo>
                    <a:cubicBezTo>
                      <a:pt x="16729" y="9090"/>
                      <a:pt x="16729" y="12510"/>
                      <a:pt x="14620" y="14620"/>
                    </a:cubicBezTo>
                    <a:cubicBezTo>
                      <a:pt x="12510" y="16729"/>
                      <a:pt x="9090" y="16729"/>
                      <a:pt x="6980" y="14620"/>
                    </a:cubicBezTo>
                    <a:cubicBezTo>
                      <a:pt x="4871" y="12510"/>
                      <a:pt x="4871" y="9090"/>
                      <a:pt x="6980" y="6980"/>
                    </a:cubicBezTo>
                    <a:cubicBezTo>
                      <a:pt x="8035" y="5925"/>
                      <a:pt x="9417" y="5398"/>
                      <a:pt x="10800" y="5398"/>
                    </a:cubicBezTo>
                    <a:close/>
                  </a:path>
                </a:pathLst>
              </a:cu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grpSp>
            <p:nvGrpSpPr>
              <p:cNvPr id="33" name="Group 9">
                <a:extLst>
                  <a:ext uri="{FF2B5EF4-FFF2-40B4-BE49-F238E27FC236}">
                    <a16:creationId xmlns:a16="http://schemas.microsoft.com/office/drawing/2014/main" id="{25392287-8CB7-4928-8AF1-56604F2B888A}"/>
                  </a:ext>
                </a:extLst>
              </p:cNvPr>
              <p:cNvGrpSpPr>
                <a:grpSpLocks/>
              </p:cNvGrpSpPr>
              <p:nvPr/>
            </p:nvGrpSpPr>
            <p:grpSpPr bwMode="auto">
              <a:xfrm>
                <a:off x="3765256" y="4485471"/>
                <a:ext cx="11528426" cy="11528426"/>
                <a:chOff x="0" y="0"/>
                <a:chExt cx="11528425" cy="11528425"/>
              </a:xfrm>
            </p:grpSpPr>
            <p:sp>
              <p:nvSpPr>
                <p:cNvPr id="34" name="AutoShape 10">
                  <a:extLst>
                    <a:ext uri="{FF2B5EF4-FFF2-40B4-BE49-F238E27FC236}">
                      <a16:creationId xmlns:a16="http://schemas.microsoft.com/office/drawing/2014/main" id="{95D3722D-7FC2-4904-B629-98E37ABBD835}"/>
                    </a:ext>
                  </a:extLst>
                </p:cNvPr>
                <p:cNvSpPr>
                  <a:spLocks/>
                </p:cNvSpPr>
                <p:nvPr/>
              </p:nvSpPr>
              <p:spPr bwMode="auto">
                <a:xfrm>
                  <a:off x="0" y="0"/>
                  <a:ext cx="11528425" cy="11528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9763" y="0"/>
                        <a:pt x="8922" y="842"/>
                        <a:pt x="8922" y="1879"/>
                      </a:cubicBezTo>
                      <a:lnTo>
                        <a:pt x="8922" y="2999"/>
                      </a:lnTo>
                      <a:cubicBezTo>
                        <a:pt x="8117" y="3192"/>
                        <a:pt x="7338" y="3511"/>
                        <a:pt x="6613" y="3956"/>
                      </a:cubicBezTo>
                      <a:lnTo>
                        <a:pt x="5820" y="3163"/>
                      </a:lnTo>
                      <a:cubicBezTo>
                        <a:pt x="5453" y="2796"/>
                        <a:pt x="4973" y="2613"/>
                        <a:pt x="4492" y="2613"/>
                      </a:cubicBezTo>
                      <a:cubicBezTo>
                        <a:pt x="4011" y="2613"/>
                        <a:pt x="3530" y="2796"/>
                        <a:pt x="3163" y="3163"/>
                      </a:cubicBezTo>
                      <a:cubicBezTo>
                        <a:pt x="2430" y="3897"/>
                        <a:pt x="2430" y="5087"/>
                        <a:pt x="3163" y="5820"/>
                      </a:cubicBezTo>
                      <a:lnTo>
                        <a:pt x="3956" y="6613"/>
                      </a:lnTo>
                      <a:cubicBezTo>
                        <a:pt x="3512" y="7338"/>
                        <a:pt x="3192" y="8117"/>
                        <a:pt x="2999" y="8922"/>
                      </a:cubicBezTo>
                      <a:lnTo>
                        <a:pt x="1879" y="8922"/>
                      </a:lnTo>
                      <a:cubicBezTo>
                        <a:pt x="842" y="8922"/>
                        <a:pt x="0" y="9763"/>
                        <a:pt x="0" y="10800"/>
                      </a:cubicBezTo>
                      <a:cubicBezTo>
                        <a:pt x="0" y="11837"/>
                        <a:pt x="842" y="12678"/>
                        <a:pt x="1879" y="12678"/>
                      </a:cubicBezTo>
                      <a:lnTo>
                        <a:pt x="2999" y="12678"/>
                      </a:lnTo>
                      <a:cubicBezTo>
                        <a:pt x="3192" y="13483"/>
                        <a:pt x="3512" y="14262"/>
                        <a:pt x="3956" y="14987"/>
                      </a:cubicBezTo>
                      <a:lnTo>
                        <a:pt x="3163" y="15780"/>
                      </a:lnTo>
                      <a:cubicBezTo>
                        <a:pt x="2430" y="16513"/>
                        <a:pt x="2430" y="17703"/>
                        <a:pt x="3163" y="18437"/>
                      </a:cubicBezTo>
                      <a:cubicBezTo>
                        <a:pt x="3897" y="19170"/>
                        <a:pt x="5087" y="19170"/>
                        <a:pt x="5820" y="18437"/>
                      </a:cubicBezTo>
                      <a:lnTo>
                        <a:pt x="6613" y="17644"/>
                      </a:lnTo>
                      <a:cubicBezTo>
                        <a:pt x="7338" y="18088"/>
                        <a:pt x="8117" y="18408"/>
                        <a:pt x="8922" y="18601"/>
                      </a:cubicBezTo>
                      <a:lnTo>
                        <a:pt x="8922" y="19721"/>
                      </a:lnTo>
                      <a:cubicBezTo>
                        <a:pt x="8922" y="20758"/>
                        <a:pt x="9763" y="21600"/>
                        <a:pt x="10800" y="21600"/>
                      </a:cubicBezTo>
                      <a:cubicBezTo>
                        <a:pt x="11837" y="21600"/>
                        <a:pt x="12678" y="20758"/>
                        <a:pt x="12678" y="19721"/>
                      </a:cubicBezTo>
                      <a:lnTo>
                        <a:pt x="12678" y="18601"/>
                      </a:lnTo>
                      <a:cubicBezTo>
                        <a:pt x="13483" y="18408"/>
                        <a:pt x="14262" y="18088"/>
                        <a:pt x="14987" y="17644"/>
                      </a:cubicBezTo>
                      <a:lnTo>
                        <a:pt x="15780" y="18437"/>
                      </a:lnTo>
                      <a:cubicBezTo>
                        <a:pt x="16513" y="19170"/>
                        <a:pt x="17703" y="19170"/>
                        <a:pt x="18437" y="18437"/>
                      </a:cubicBezTo>
                      <a:cubicBezTo>
                        <a:pt x="19170" y="17703"/>
                        <a:pt x="19170" y="16513"/>
                        <a:pt x="18437" y="15780"/>
                      </a:cubicBezTo>
                      <a:lnTo>
                        <a:pt x="17644" y="14987"/>
                      </a:lnTo>
                      <a:cubicBezTo>
                        <a:pt x="18088" y="14262"/>
                        <a:pt x="18408" y="13483"/>
                        <a:pt x="18601" y="12678"/>
                      </a:cubicBezTo>
                      <a:lnTo>
                        <a:pt x="19721" y="12678"/>
                      </a:lnTo>
                      <a:cubicBezTo>
                        <a:pt x="20758" y="12678"/>
                        <a:pt x="21600" y="11837"/>
                        <a:pt x="21600" y="10800"/>
                      </a:cubicBezTo>
                      <a:cubicBezTo>
                        <a:pt x="21600" y="9763"/>
                        <a:pt x="20758" y="8922"/>
                        <a:pt x="19721" y="8922"/>
                      </a:cubicBezTo>
                      <a:lnTo>
                        <a:pt x="18601" y="8922"/>
                      </a:lnTo>
                      <a:cubicBezTo>
                        <a:pt x="18408" y="8117"/>
                        <a:pt x="18088" y="7338"/>
                        <a:pt x="17644" y="6613"/>
                      </a:cubicBezTo>
                      <a:lnTo>
                        <a:pt x="18437" y="5820"/>
                      </a:lnTo>
                      <a:cubicBezTo>
                        <a:pt x="19170" y="5087"/>
                        <a:pt x="19170" y="3897"/>
                        <a:pt x="18437" y="3163"/>
                      </a:cubicBezTo>
                      <a:cubicBezTo>
                        <a:pt x="18070" y="2796"/>
                        <a:pt x="17590" y="2613"/>
                        <a:pt x="17109" y="2613"/>
                      </a:cubicBezTo>
                      <a:cubicBezTo>
                        <a:pt x="16628" y="2613"/>
                        <a:pt x="16147" y="2796"/>
                        <a:pt x="15780" y="3163"/>
                      </a:cubicBezTo>
                      <a:lnTo>
                        <a:pt x="14987" y="3956"/>
                      </a:lnTo>
                      <a:cubicBezTo>
                        <a:pt x="14262" y="3511"/>
                        <a:pt x="13483" y="3192"/>
                        <a:pt x="12678" y="2999"/>
                      </a:cubicBezTo>
                      <a:lnTo>
                        <a:pt x="12678" y="1879"/>
                      </a:lnTo>
                      <a:cubicBezTo>
                        <a:pt x="12678" y="842"/>
                        <a:pt x="11837" y="0"/>
                        <a:pt x="10800" y="0"/>
                      </a:cubicBezTo>
                      <a:close/>
                      <a:moveTo>
                        <a:pt x="10800" y="5398"/>
                      </a:moveTo>
                      <a:cubicBezTo>
                        <a:pt x="12183" y="5398"/>
                        <a:pt x="13565" y="5925"/>
                        <a:pt x="14620" y="6980"/>
                      </a:cubicBezTo>
                      <a:cubicBezTo>
                        <a:pt x="16729" y="9090"/>
                        <a:pt x="16729" y="12510"/>
                        <a:pt x="14620" y="14620"/>
                      </a:cubicBezTo>
                      <a:cubicBezTo>
                        <a:pt x="12510" y="16729"/>
                        <a:pt x="9090" y="16729"/>
                        <a:pt x="6980" y="14620"/>
                      </a:cubicBezTo>
                      <a:cubicBezTo>
                        <a:pt x="4871" y="12510"/>
                        <a:pt x="4871" y="9090"/>
                        <a:pt x="6980" y="6980"/>
                      </a:cubicBezTo>
                      <a:cubicBezTo>
                        <a:pt x="8035" y="5925"/>
                        <a:pt x="9417" y="5398"/>
                        <a:pt x="10800" y="5398"/>
                      </a:cubicBezTo>
                      <a:close/>
                    </a:path>
                  </a:pathLst>
                </a:cu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35" name="Oval 11">
                  <a:extLst>
                    <a:ext uri="{FF2B5EF4-FFF2-40B4-BE49-F238E27FC236}">
                      <a16:creationId xmlns:a16="http://schemas.microsoft.com/office/drawing/2014/main" id="{4702FD9B-6896-4B59-9960-61C449DDDFC2}"/>
                    </a:ext>
                  </a:extLst>
                </p:cNvPr>
                <p:cNvSpPr>
                  <a:spLocks/>
                </p:cNvSpPr>
                <p:nvPr/>
              </p:nvSpPr>
              <p:spPr bwMode="auto">
                <a:xfrm>
                  <a:off x="5098777" y="349559"/>
                  <a:ext cx="1330871" cy="1330870"/>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36" name="Oval 12">
                  <a:extLst>
                    <a:ext uri="{FF2B5EF4-FFF2-40B4-BE49-F238E27FC236}">
                      <a16:creationId xmlns:a16="http://schemas.microsoft.com/office/drawing/2014/main" id="{5961742D-FD47-4B3D-AE05-0FF405E1A0E5}"/>
                    </a:ext>
                  </a:extLst>
                </p:cNvPr>
                <p:cNvSpPr>
                  <a:spLocks/>
                </p:cNvSpPr>
                <p:nvPr/>
              </p:nvSpPr>
              <p:spPr bwMode="auto">
                <a:xfrm>
                  <a:off x="5098777" y="9863249"/>
                  <a:ext cx="1330871" cy="1330870"/>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37" name="Oval 13">
                  <a:extLst>
                    <a:ext uri="{FF2B5EF4-FFF2-40B4-BE49-F238E27FC236}">
                      <a16:creationId xmlns:a16="http://schemas.microsoft.com/office/drawing/2014/main" id="{3FED7DAE-2E10-4B01-B4E9-04D27D7BA0A8}"/>
                    </a:ext>
                  </a:extLst>
                </p:cNvPr>
                <p:cNvSpPr>
                  <a:spLocks/>
                </p:cNvSpPr>
                <p:nvPr/>
              </p:nvSpPr>
              <p:spPr bwMode="auto">
                <a:xfrm rot="5400000">
                  <a:off x="9847995" y="5098776"/>
                  <a:ext cx="1330870" cy="1330871"/>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38" name="Oval 14">
                  <a:extLst>
                    <a:ext uri="{FF2B5EF4-FFF2-40B4-BE49-F238E27FC236}">
                      <a16:creationId xmlns:a16="http://schemas.microsoft.com/office/drawing/2014/main" id="{661794BE-E077-43E1-A66C-5923C38F0EA5}"/>
                    </a:ext>
                  </a:extLst>
                </p:cNvPr>
                <p:cNvSpPr>
                  <a:spLocks/>
                </p:cNvSpPr>
                <p:nvPr/>
              </p:nvSpPr>
              <p:spPr bwMode="auto">
                <a:xfrm rot="5400000">
                  <a:off x="334306" y="5098776"/>
                  <a:ext cx="1330870" cy="1330871"/>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39" name="Oval 15">
                  <a:extLst>
                    <a:ext uri="{FF2B5EF4-FFF2-40B4-BE49-F238E27FC236}">
                      <a16:creationId xmlns:a16="http://schemas.microsoft.com/office/drawing/2014/main" id="{DBC95FD6-3C17-4FF9-9A71-10D3D07C0551}"/>
                    </a:ext>
                  </a:extLst>
                </p:cNvPr>
                <p:cNvSpPr>
                  <a:spLocks/>
                </p:cNvSpPr>
                <p:nvPr/>
              </p:nvSpPr>
              <p:spPr bwMode="auto">
                <a:xfrm rot="2700000">
                  <a:off x="8456981" y="1740573"/>
                  <a:ext cx="1330870" cy="1330870"/>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0" name="Oval 16">
                  <a:extLst>
                    <a:ext uri="{FF2B5EF4-FFF2-40B4-BE49-F238E27FC236}">
                      <a16:creationId xmlns:a16="http://schemas.microsoft.com/office/drawing/2014/main" id="{803D1856-DAE4-4D14-BB97-D04FF047F08A}"/>
                    </a:ext>
                  </a:extLst>
                </p:cNvPr>
                <p:cNvSpPr>
                  <a:spLocks/>
                </p:cNvSpPr>
                <p:nvPr/>
              </p:nvSpPr>
              <p:spPr bwMode="auto">
                <a:xfrm rot="2700000">
                  <a:off x="1729787" y="8467767"/>
                  <a:ext cx="1330870" cy="1330870"/>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1" name="Oval 17">
                  <a:extLst>
                    <a:ext uri="{FF2B5EF4-FFF2-40B4-BE49-F238E27FC236}">
                      <a16:creationId xmlns:a16="http://schemas.microsoft.com/office/drawing/2014/main" id="{4201EBFE-9A2E-4434-8471-46FEE1AA382E}"/>
                    </a:ext>
                  </a:extLst>
                </p:cNvPr>
                <p:cNvSpPr>
                  <a:spLocks/>
                </p:cNvSpPr>
                <p:nvPr/>
              </p:nvSpPr>
              <p:spPr bwMode="auto">
                <a:xfrm rot="8100000">
                  <a:off x="8456983" y="8456982"/>
                  <a:ext cx="1330870" cy="1330870"/>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2" name="Oval 18">
                  <a:extLst>
                    <a:ext uri="{FF2B5EF4-FFF2-40B4-BE49-F238E27FC236}">
                      <a16:creationId xmlns:a16="http://schemas.microsoft.com/office/drawing/2014/main" id="{3BDC6AD1-25BE-4BEA-AF41-A697BE002995}"/>
                    </a:ext>
                  </a:extLst>
                </p:cNvPr>
                <p:cNvSpPr>
                  <a:spLocks/>
                </p:cNvSpPr>
                <p:nvPr/>
              </p:nvSpPr>
              <p:spPr bwMode="auto">
                <a:xfrm rot="8100000">
                  <a:off x="1729788" y="1729787"/>
                  <a:ext cx="1330870" cy="1330871"/>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3" name="Oval 19">
                  <a:extLst>
                    <a:ext uri="{FF2B5EF4-FFF2-40B4-BE49-F238E27FC236}">
                      <a16:creationId xmlns:a16="http://schemas.microsoft.com/office/drawing/2014/main" id="{33569D57-0D50-4840-8351-6CD529BAEB50}"/>
                    </a:ext>
                  </a:extLst>
                </p:cNvPr>
                <p:cNvSpPr>
                  <a:spLocks/>
                </p:cNvSpPr>
                <p:nvPr/>
              </p:nvSpPr>
              <p:spPr bwMode="auto">
                <a:xfrm rot="8100000">
                  <a:off x="1920361" y="1920361"/>
                  <a:ext cx="949723" cy="949723"/>
                </a:xfrm>
                <a:prstGeom prst="ellipse">
                  <a:avLst/>
                </a:pr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4" name="Oval 20">
                  <a:extLst>
                    <a:ext uri="{FF2B5EF4-FFF2-40B4-BE49-F238E27FC236}">
                      <a16:creationId xmlns:a16="http://schemas.microsoft.com/office/drawing/2014/main" id="{A4C5870A-E3B9-487D-AA2D-E16B351F596C}"/>
                    </a:ext>
                  </a:extLst>
                </p:cNvPr>
                <p:cNvSpPr>
                  <a:spLocks/>
                </p:cNvSpPr>
                <p:nvPr/>
              </p:nvSpPr>
              <p:spPr bwMode="auto">
                <a:xfrm rot="8100000">
                  <a:off x="5289351" y="540132"/>
                  <a:ext cx="949724" cy="949724"/>
                </a:xfrm>
                <a:prstGeom prst="ellipse">
                  <a:avLst/>
                </a:pr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5" name="Oval 21">
                  <a:extLst>
                    <a:ext uri="{FF2B5EF4-FFF2-40B4-BE49-F238E27FC236}">
                      <a16:creationId xmlns:a16="http://schemas.microsoft.com/office/drawing/2014/main" id="{ECD2DDA2-BDBB-4280-8E00-C4B3E1680A13}"/>
                    </a:ext>
                  </a:extLst>
                </p:cNvPr>
                <p:cNvSpPr>
                  <a:spLocks/>
                </p:cNvSpPr>
                <p:nvPr/>
              </p:nvSpPr>
              <p:spPr bwMode="auto">
                <a:xfrm rot="8100000">
                  <a:off x="8647555" y="1931146"/>
                  <a:ext cx="949724" cy="949724"/>
                </a:xfrm>
                <a:prstGeom prst="ellipse">
                  <a:avLst/>
                </a:pr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6" name="Oval 22">
                  <a:extLst>
                    <a:ext uri="{FF2B5EF4-FFF2-40B4-BE49-F238E27FC236}">
                      <a16:creationId xmlns:a16="http://schemas.microsoft.com/office/drawing/2014/main" id="{9A2C7AB1-C0DA-4315-89DE-7859AB826A90}"/>
                    </a:ext>
                  </a:extLst>
                </p:cNvPr>
                <p:cNvSpPr>
                  <a:spLocks/>
                </p:cNvSpPr>
                <p:nvPr/>
              </p:nvSpPr>
              <p:spPr bwMode="auto">
                <a:xfrm rot="8100000">
                  <a:off x="10038569" y="5289351"/>
                  <a:ext cx="949723" cy="949724"/>
                </a:xfrm>
                <a:prstGeom prst="ellipse">
                  <a:avLst/>
                </a:pr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7" name="Oval 23">
                  <a:extLst>
                    <a:ext uri="{FF2B5EF4-FFF2-40B4-BE49-F238E27FC236}">
                      <a16:creationId xmlns:a16="http://schemas.microsoft.com/office/drawing/2014/main" id="{761AF088-431B-4906-A96F-FDD3D758F42B}"/>
                    </a:ext>
                  </a:extLst>
                </p:cNvPr>
                <p:cNvSpPr>
                  <a:spLocks/>
                </p:cNvSpPr>
                <p:nvPr/>
              </p:nvSpPr>
              <p:spPr bwMode="auto">
                <a:xfrm rot="8100000">
                  <a:off x="8647555" y="8658341"/>
                  <a:ext cx="949724" cy="949723"/>
                </a:xfrm>
                <a:prstGeom prst="ellipse">
                  <a:avLst/>
                </a:pr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8" name="Oval 24">
                  <a:extLst>
                    <a:ext uri="{FF2B5EF4-FFF2-40B4-BE49-F238E27FC236}">
                      <a16:creationId xmlns:a16="http://schemas.microsoft.com/office/drawing/2014/main" id="{0F2C3B86-E9E1-45C9-AFE6-1E46AC402EFB}"/>
                    </a:ext>
                  </a:extLst>
                </p:cNvPr>
                <p:cNvSpPr>
                  <a:spLocks/>
                </p:cNvSpPr>
                <p:nvPr/>
              </p:nvSpPr>
              <p:spPr bwMode="auto">
                <a:xfrm rot="8100000">
                  <a:off x="524879" y="5289351"/>
                  <a:ext cx="949724" cy="949724"/>
                </a:xfrm>
                <a:prstGeom prst="ellipse">
                  <a:avLst/>
                </a:pr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9" name="Oval 25">
                  <a:extLst>
                    <a:ext uri="{FF2B5EF4-FFF2-40B4-BE49-F238E27FC236}">
                      <a16:creationId xmlns:a16="http://schemas.microsoft.com/office/drawing/2014/main" id="{0B135808-1A25-47A5-B1C9-B8B3D132BCAB}"/>
                    </a:ext>
                  </a:extLst>
                </p:cNvPr>
                <p:cNvSpPr>
                  <a:spLocks/>
                </p:cNvSpPr>
                <p:nvPr/>
              </p:nvSpPr>
              <p:spPr bwMode="auto">
                <a:xfrm rot="8100000">
                  <a:off x="1920361" y="8658341"/>
                  <a:ext cx="949723" cy="949723"/>
                </a:xfrm>
                <a:prstGeom prst="ellipse">
                  <a:avLst/>
                </a:pr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50" name="Oval 26">
                  <a:extLst>
                    <a:ext uri="{FF2B5EF4-FFF2-40B4-BE49-F238E27FC236}">
                      <a16:creationId xmlns:a16="http://schemas.microsoft.com/office/drawing/2014/main" id="{47896582-87B3-4ED5-B8F1-44835C9A6673}"/>
                    </a:ext>
                  </a:extLst>
                </p:cNvPr>
                <p:cNvSpPr>
                  <a:spLocks/>
                </p:cNvSpPr>
                <p:nvPr/>
              </p:nvSpPr>
              <p:spPr bwMode="auto">
                <a:xfrm rot="8100000">
                  <a:off x="5289351" y="10053823"/>
                  <a:ext cx="949724" cy="949724"/>
                </a:xfrm>
                <a:prstGeom prst="ellipse">
                  <a:avLst/>
                </a:prstGeom>
                <a:solidFill>
                  <a:srgbClr val="CDD1D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grpSp>
        </p:grpSp>
        <p:sp>
          <p:nvSpPr>
            <p:cNvPr id="11" name="AutoShape 27">
              <a:extLst>
                <a:ext uri="{FF2B5EF4-FFF2-40B4-BE49-F238E27FC236}">
                  <a16:creationId xmlns:a16="http://schemas.microsoft.com/office/drawing/2014/main" id="{50C4E884-374B-4227-9F1A-7E04DEFE6FE1}"/>
                </a:ext>
              </a:extLst>
            </p:cNvPr>
            <p:cNvSpPr>
              <a:spLocks/>
            </p:cNvSpPr>
            <p:nvPr/>
          </p:nvSpPr>
          <p:spPr bwMode="auto">
            <a:xfrm rot="1676732">
              <a:off x="4740569" y="673793"/>
              <a:ext cx="1100287" cy="2766358"/>
            </a:xfrm>
            <a:custGeom>
              <a:avLst/>
              <a:gdLst>
                <a:gd name="T0" fmla="+- 0 10800 504"/>
                <a:gd name="T1" fmla="*/ T0 w 20593"/>
                <a:gd name="T2" fmla="+- 0 10805 11"/>
                <a:gd name="T3" fmla="*/ 10805 h 21589"/>
                <a:gd name="T4" fmla="+- 0 10800 504"/>
                <a:gd name="T5" fmla="*/ T4 w 20593"/>
                <a:gd name="T6" fmla="+- 0 10805 11"/>
                <a:gd name="T7" fmla="*/ 10805 h 21589"/>
                <a:gd name="T8" fmla="+- 0 10800 504"/>
                <a:gd name="T9" fmla="*/ T8 w 20593"/>
                <a:gd name="T10" fmla="+- 0 10805 11"/>
                <a:gd name="T11" fmla="*/ 10805 h 21589"/>
                <a:gd name="T12" fmla="+- 0 10800 504"/>
                <a:gd name="T13" fmla="*/ T12 w 20593"/>
                <a:gd name="T14" fmla="+- 0 10805 11"/>
                <a:gd name="T15" fmla="*/ 10805 h 21589"/>
              </a:gdLst>
              <a:ahLst/>
              <a:cxnLst>
                <a:cxn ang="0">
                  <a:pos x="T1" y="T3"/>
                </a:cxn>
                <a:cxn ang="0">
                  <a:pos x="T5" y="T7"/>
                </a:cxn>
                <a:cxn ang="0">
                  <a:pos x="T9" y="T11"/>
                </a:cxn>
                <a:cxn ang="0">
                  <a:pos x="T13" y="T15"/>
                </a:cxn>
              </a:cxnLst>
              <a:rect l="0" t="0" r="r" b="b"/>
              <a:pathLst>
                <a:path w="20593" h="21589">
                  <a:moveTo>
                    <a:pt x="9769" y="32"/>
                  </a:moveTo>
                  <a:cubicBezTo>
                    <a:pt x="9470" y="68"/>
                    <a:pt x="9194" y="134"/>
                    <a:pt x="8967" y="223"/>
                  </a:cubicBezTo>
                  <a:cubicBezTo>
                    <a:pt x="6519" y="1306"/>
                    <a:pt x="4542" y="2548"/>
                    <a:pt x="3106" y="3898"/>
                  </a:cubicBezTo>
                  <a:cubicBezTo>
                    <a:pt x="-92" y="6903"/>
                    <a:pt x="-504" y="10269"/>
                    <a:pt x="455" y="13565"/>
                  </a:cubicBezTo>
                  <a:cubicBezTo>
                    <a:pt x="1256" y="16316"/>
                    <a:pt x="2993" y="19006"/>
                    <a:pt x="5617" y="21553"/>
                  </a:cubicBezTo>
                  <a:lnTo>
                    <a:pt x="10304" y="21589"/>
                  </a:lnTo>
                  <a:lnTo>
                    <a:pt x="10311" y="21589"/>
                  </a:lnTo>
                  <a:lnTo>
                    <a:pt x="10321" y="21589"/>
                  </a:lnTo>
                  <a:lnTo>
                    <a:pt x="14991" y="21553"/>
                  </a:lnTo>
                  <a:cubicBezTo>
                    <a:pt x="17608" y="19006"/>
                    <a:pt x="19341" y="16316"/>
                    <a:pt x="20140" y="13565"/>
                  </a:cubicBezTo>
                  <a:cubicBezTo>
                    <a:pt x="21096" y="10269"/>
                    <a:pt x="20687" y="6903"/>
                    <a:pt x="17499" y="3898"/>
                  </a:cubicBezTo>
                  <a:cubicBezTo>
                    <a:pt x="16067" y="2548"/>
                    <a:pt x="14093" y="1306"/>
                    <a:pt x="11651" y="223"/>
                  </a:cubicBezTo>
                  <a:cubicBezTo>
                    <a:pt x="11425" y="134"/>
                    <a:pt x="11154" y="68"/>
                    <a:pt x="10856" y="32"/>
                  </a:cubicBezTo>
                  <a:cubicBezTo>
                    <a:pt x="10501" y="-11"/>
                    <a:pt x="10124" y="-11"/>
                    <a:pt x="9769" y="32"/>
                  </a:cubicBezTo>
                  <a:close/>
                </a:path>
              </a:pathLst>
            </a:custGeom>
            <a:solidFill>
              <a:srgbClr val="6B9BE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2" name="AutoShape 28">
              <a:extLst>
                <a:ext uri="{FF2B5EF4-FFF2-40B4-BE49-F238E27FC236}">
                  <a16:creationId xmlns:a16="http://schemas.microsoft.com/office/drawing/2014/main" id="{F80AD133-47A9-478F-ACC5-97D6C81FE570}"/>
                </a:ext>
              </a:extLst>
            </p:cNvPr>
            <p:cNvSpPr>
              <a:spLocks/>
            </p:cNvSpPr>
            <p:nvPr/>
          </p:nvSpPr>
          <p:spPr bwMode="auto">
            <a:xfrm rot="1676732">
              <a:off x="4112120" y="2156987"/>
              <a:ext cx="432920" cy="1081459"/>
            </a:xfrm>
            <a:custGeom>
              <a:avLst/>
              <a:gdLst>
                <a:gd name="T0" fmla="+- 0 11039 478"/>
                <a:gd name="T1" fmla="*/ T0 w 21122"/>
                <a:gd name="T2" fmla="*/ 10800 h 21600"/>
                <a:gd name="T3" fmla="+- 0 11039 478"/>
                <a:gd name="T4" fmla="*/ T3 w 21122"/>
                <a:gd name="T5" fmla="*/ 10800 h 21600"/>
                <a:gd name="T6" fmla="+- 0 11039 478"/>
                <a:gd name="T7" fmla="*/ T6 w 21122"/>
                <a:gd name="T8" fmla="*/ 10800 h 21600"/>
                <a:gd name="T9" fmla="+- 0 11039 478"/>
                <a:gd name="T10" fmla="*/ T9 w 21122"/>
                <a:gd name="T11" fmla="*/ 10800 h 21600"/>
              </a:gdLst>
              <a:ahLst/>
              <a:cxnLst>
                <a:cxn ang="0">
                  <a:pos x="T1" y="T2"/>
                </a:cxn>
                <a:cxn ang="0">
                  <a:pos x="T4" y="T5"/>
                </a:cxn>
                <a:cxn ang="0">
                  <a:pos x="T7" y="T8"/>
                </a:cxn>
                <a:cxn ang="0">
                  <a:pos x="T10" y="T11"/>
                </a:cxn>
              </a:cxnLst>
              <a:rect l="0" t="0" r="r" b="b"/>
              <a:pathLst>
                <a:path w="21122" h="21600">
                  <a:moveTo>
                    <a:pt x="12503" y="0"/>
                  </a:moveTo>
                  <a:cubicBezTo>
                    <a:pt x="5080" y="2748"/>
                    <a:pt x="608" y="6585"/>
                    <a:pt x="57" y="10676"/>
                  </a:cubicBezTo>
                  <a:cubicBezTo>
                    <a:pt x="-478" y="14655"/>
                    <a:pt x="2745" y="18567"/>
                    <a:pt x="9060" y="21600"/>
                  </a:cubicBezTo>
                  <a:cubicBezTo>
                    <a:pt x="8838" y="19730"/>
                    <a:pt x="10238" y="17888"/>
                    <a:pt x="13012" y="16400"/>
                  </a:cubicBezTo>
                  <a:cubicBezTo>
                    <a:pt x="15111" y="15275"/>
                    <a:pt x="17913" y="14402"/>
                    <a:pt x="21122" y="13874"/>
                  </a:cubicBezTo>
                  <a:cubicBezTo>
                    <a:pt x="19161" y="11576"/>
                    <a:pt x="17450" y="9245"/>
                    <a:pt x="15994" y="6885"/>
                  </a:cubicBezTo>
                  <a:cubicBezTo>
                    <a:pt x="14591" y="4611"/>
                    <a:pt x="13427" y="2314"/>
                    <a:pt x="12503" y="0"/>
                  </a:cubicBezTo>
                  <a:close/>
                </a:path>
              </a:pathLst>
            </a:custGeom>
            <a:solidFill>
              <a:srgbClr val="ABD37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3" name="AutoShape 29">
              <a:extLst>
                <a:ext uri="{FF2B5EF4-FFF2-40B4-BE49-F238E27FC236}">
                  <a16:creationId xmlns:a16="http://schemas.microsoft.com/office/drawing/2014/main" id="{99FADB0D-79CF-4F1B-92BF-89303FFF4A93}"/>
                </a:ext>
              </a:extLst>
            </p:cNvPr>
            <p:cNvSpPr>
              <a:spLocks/>
            </p:cNvSpPr>
            <p:nvPr/>
          </p:nvSpPr>
          <p:spPr bwMode="auto">
            <a:xfrm rot="1676732">
              <a:off x="5083262" y="2672184"/>
              <a:ext cx="432985" cy="1081459"/>
            </a:xfrm>
            <a:custGeom>
              <a:avLst/>
              <a:gdLst>
                <a:gd name="T0" fmla="*/ 10561 w 21122"/>
                <a:gd name="T1" fmla="*/ 10800 h 21600"/>
                <a:gd name="T2" fmla="*/ 10561 w 21122"/>
                <a:gd name="T3" fmla="*/ 10800 h 21600"/>
                <a:gd name="T4" fmla="*/ 10561 w 21122"/>
                <a:gd name="T5" fmla="*/ 10800 h 21600"/>
                <a:gd name="T6" fmla="*/ 10561 w 21122"/>
                <a:gd name="T7" fmla="*/ 10800 h 21600"/>
              </a:gdLst>
              <a:ahLst/>
              <a:cxnLst>
                <a:cxn ang="0">
                  <a:pos x="T0" y="T1"/>
                </a:cxn>
                <a:cxn ang="0">
                  <a:pos x="T2" y="T3"/>
                </a:cxn>
                <a:cxn ang="0">
                  <a:pos x="T4" y="T5"/>
                </a:cxn>
                <a:cxn ang="0">
                  <a:pos x="T6" y="T7"/>
                </a:cxn>
              </a:cxnLst>
              <a:rect l="0" t="0" r="r" b="b"/>
              <a:pathLst>
                <a:path w="21122" h="21600">
                  <a:moveTo>
                    <a:pt x="8619" y="0"/>
                  </a:moveTo>
                  <a:cubicBezTo>
                    <a:pt x="16042" y="2748"/>
                    <a:pt x="20514" y="6585"/>
                    <a:pt x="21065" y="10676"/>
                  </a:cubicBezTo>
                  <a:cubicBezTo>
                    <a:pt x="21600" y="14655"/>
                    <a:pt x="18377" y="18567"/>
                    <a:pt x="12062" y="21600"/>
                  </a:cubicBezTo>
                  <a:cubicBezTo>
                    <a:pt x="12284" y="19730"/>
                    <a:pt x="10884" y="17888"/>
                    <a:pt x="8110" y="16400"/>
                  </a:cubicBezTo>
                  <a:cubicBezTo>
                    <a:pt x="6011" y="15275"/>
                    <a:pt x="3209" y="14402"/>
                    <a:pt x="0" y="13874"/>
                  </a:cubicBezTo>
                  <a:cubicBezTo>
                    <a:pt x="1961" y="11576"/>
                    <a:pt x="3672" y="9245"/>
                    <a:pt x="5128" y="6885"/>
                  </a:cubicBezTo>
                  <a:cubicBezTo>
                    <a:pt x="6531" y="4611"/>
                    <a:pt x="7695" y="2314"/>
                    <a:pt x="8619" y="0"/>
                  </a:cubicBezTo>
                  <a:close/>
                </a:path>
              </a:pathLst>
            </a:custGeom>
            <a:solidFill>
              <a:srgbClr val="ABD37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4" name="Oval 30">
              <a:extLst>
                <a:ext uri="{FF2B5EF4-FFF2-40B4-BE49-F238E27FC236}">
                  <a16:creationId xmlns:a16="http://schemas.microsoft.com/office/drawing/2014/main" id="{A96408D6-EB0A-487E-8CD1-2D5F2A78EA24}"/>
                </a:ext>
              </a:extLst>
            </p:cNvPr>
            <p:cNvSpPr>
              <a:spLocks/>
            </p:cNvSpPr>
            <p:nvPr/>
          </p:nvSpPr>
          <p:spPr bwMode="auto">
            <a:xfrm rot="1676732">
              <a:off x="5101028" y="1510490"/>
              <a:ext cx="626712" cy="626711"/>
            </a:xfrm>
            <a:prstGeom prst="ellipse">
              <a:avLst/>
            </a:prstGeom>
            <a:solidFill>
              <a:srgbClr val="5988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5" name="Oval 31">
              <a:extLst>
                <a:ext uri="{FF2B5EF4-FFF2-40B4-BE49-F238E27FC236}">
                  <a16:creationId xmlns:a16="http://schemas.microsoft.com/office/drawing/2014/main" id="{A680D9F9-CEFF-43EC-B8AA-F794CDD8B925}"/>
                </a:ext>
              </a:extLst>
            </p:cNvPr>
            <p:cNvSpPr>
              <a:spLocks/>
            </p:cNvSpPr>
            <p:nvPr/>
          </p:nvSpPr>
          <p:spPr bwMode="auto">
            <a:xfrm rot="1676732">
              <a:off x="5185464" y="1594927"/>
              <a:ext cx="457838" cy="457838"/>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6" name="AutoShape 32">
              <a:extLst>
                <a:ext uri="{FF2B5EF4-FFF2-40B4-BE49-F238E27FC236}">
                  <a16:creationId xmlns:a16="http://schemas.microsoft.com/office/drawing/2014/main" id="{1529AE2E-9B72-4E40-9E66-62B1CF5DFBF2}"/>
                </a:ext>
              </a:extLst>
            </p:cNvPr>
            <p:cNvSpPr>
              <a:spLocks/>
            </p:cNvSpPr>
            <p:nvPr/>
          </p:nvSpPr>
          <p:spPr bwMode="auto">
            <a:xfrm rot="1676732">
              <a:off x="5445973" y="804305"/>
              <a:ext cx="738248" cy="528368"/>
            </a:xfrm>
            <a:custGeom>
              <a:avLst/>
              <a:gdLst>
                <a:gd name="T0" fmla="*/ 10800 w 21600"/>
                <a:gd name="T1" fmla="*/ 10794 h 21589"/>
                <a:gd name="T2" fmla="*/ 10800 w 21600"/>
                <a:gd name="T3" fmla="*/ 10794 h 21589"/>
                <a:gd name="T4" fmla="*/ 10800 w 21600"/>
                <a:gd name="T5" fmla="*/ 10794 h 21589"/>
                <a:gd name="T6" fmla="*/ 10800 w 21600"/>
                <a:gd name="T7" fmla="*/ 10794 h 21589"/>
              </a:gdLst>
              <a:ahLst/>
              <a:cxnLst>
                <a:cxn ang="0">
                  <a:pos x="T0" y="T1"/>
                </a:cxn>
                <a:cxn ang="0">
                  <a:pos x="T2" y="T3"/>
                </a:cxn>
                <a:cxn ang="0">
                  <a:pos x="T4" y="T5"/>
                </a:cxn>
                <a:cxn ang="0">
                  <a:pos x="T6" y="T7"/>
                </a:cxn>
              </a:cxnLst>
              <a:rect l="0" t="0" r="r" b="b"/>
              <a:pathLst>
                <a:path w="21600" h="21589">
                  <a:moveTo>
                    <a:pt x="10818" y="0"/>
                  </a:moveTo>
                  <a:cubicBezTo>
                    <a:pt x="10532" y="0"/>
                    <a:pt x="10244" y="55"/>
                    <a:pt x="9966" y="168"/>
                  </a:cubicBezTo>
                  <a:cubicBezTo>
                    <a:pt x="9499" y="358"/>
                    <a:pt x="9068" y="703"/>
                    <a:pt x="8712" y="1168"/>
                  </a:cubicBezTo>
                  <a:cubicBezTo>
                    <a:pt x="5128" y="6476"/>
                    <a:pt x="2202" y="12529"/>
                    <a:pt x="0" y="19078"/>
                  </a:cubicBezTo>
                  <a:cubicBezTo>
                    <a:pt x="3454" y="20697"/>
                    <a:pt x="7063" y="21577"/>
                    <a:pt x="10714" y="21589"/>
                  </a:cubicBezTo>
                  <a:cubicBezTo>
                    <a:pt x="14421" y="21600"/>
                    <a:pt x="18093" y="20717"/>
                    <a:pt x="21600" y="19071"/>
                  </a:cubicBezTo>
                  <a:cubicBezTo>
                    <a:pt x="19404" y="12524"/>
                    <a:pt x="16482" y="6474"/>
                    <a:pt x="12909" y="1168"/>
                  </a:cubicBezTo>
                  <a:cubicBezTo>
                    <a:pt x="12555" y="703"/>
                    <a:pt x="12131" y="358"/>
                    <a:pt x="11665" y="168"/>
                  </a:cubicBezTo>
                  <a:cubicBezTo>
                    <a:pt x="11388" y="55"/>
                    <a:pt x="11104" y="0"/>
                    <a:pt x="10818" y="0"/>
                  </a:cubicBezTo>
                  <a:close/>
                </a:path>
              </a:pathLst>
            </a:custGeom>
            <a:solidFill>
              <a:srgbClr val="F7D06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7" name="AutoShape 33">
              <a:extLst>
                <a:ext uri="{FF2B5EF4-FFF2-40B4-BE49-F238E27FC236}">
                  <a16:creationId xmlns:a16="http://schemas.microsoft.com/office/drawing/2014/main" id="{82AFC2DA-5797-4F1B-A57A-FCFC997D9FED}"/>
                </a:ext>
              </a:extLst>
            </p:cNvPr>
            <p:cNvSpPr>
              <a:spLocks/>
            </p:cNvSpPr>
            <p:nvPr/>
          </p:nvSpPr>
          <p:spPr bwMode="auto">
            <a:xfrm rot="1676732">
              <a:off x="4029421" y="3243269"/>
              <a:ext cx="686653" cy="1089776"/>
            </a:xfrm>
            <a:custGeom>
              <a:avLst/>
              <a:gdLst>
                <a:gd name="T0" fmla="+- 0 10795 577"/>
                <a:gd name="T1" fmla="*/ T0 w 20436"/>
                <a:gd name="T2" fmla="*/ 10800 h 21600"/>
                <a:gd name="T3" fmla="+- 0 10795 577"/>
                <a:gd name="T4" fmla="*/ T3 w 20436"/>
                <a:gd name="T5" fmla="*/ 10800 h 21600"/>
                <a:gd name="T6" fmla="+- 0 10795 577"/>
                <a:gd name="T7" fmla="*/ T6 w 20436"/>
                <a:gd name="T8" fmla="*/ 10800 h 21600"/>
                <a:gd name="T9" fmla="+- 0 10795 577"/>
                <a:gd name="T10" fmla="*/ T9 w 20436"/>
                <a:gd name="T11" fmla="*/ 10800 h 21600"/>
              </a:gdLst>
              <a:ahLst/>
              <a:cxnLst>
                <a:cxn ang="0">
                  <a:pos x="T1" y="T2"/>
                </a:cxn>
                <a:cxn ang="0">
                  <a:pos x="T4" y="T5"/>
                </a:cxn>
                <a:cxn ang="0">
                  <a:pos x="T7" y="T8"/>
                </a:cxn>
                <a:cxn ang="0">
                  <a:pos x="T10" y="T11"/>
                </a:cxn>
              </a:cxnLst>
              <a:rect l="0" t="0" r="r" b="b"/>
              <a:pathLst>
                <a:path w="20436" h="21600">
                  <a:moveTo>
                    <a:pt x="2564" y="0"/>
                  </a:moveTo>
                  <a:cubicBezTo>
                    <a:pt x="161" y="3391"/>
                    <a:pt x="-577" y="7200"/>
                    <a:pt x="453" y="10887"/>
                  </a:cubicBezTo>
                  <a:cubicBezTo>
                    <a:pt x="1634" y="15111"/>
                    <a:pt x="5047" y="18912"/>
                    <a:pt x="10080" y="21600"/>
                  </a:cubicBezTo>
                  <a:cubicBezTo>
                    <a:pt x="15233" y="18954"/>
                    <a:pt x="18750" y="15143"/>
                    <a:pt x="19968" y="10887"/>
                  </a:cubicBezTo>
                  <a:cubicBezTo>
                    <a:pt x="21023" y="7201"/>
                    <a:pt x="20284" y="3387"/>
                    <a:pt x="17858" y="0"/>
                  </a:cubicBezTo>
                  <a:lnTo>
                    <a:pt x="2564" y="0"/>
                  </a:lnTo>
                  <a:close/>
                </a:path>
              </a:pathLst>
            </a:custGeom>
            <a:solidFill>
              <a:srgbClr val="DB606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8" name="AutoShape 34">
              <a:extLst>
                <a:ext uri="{FF2B5EF4-FFF2-40B4-BE49-F238E27FC236}">
                  <a16:creationId xmlns:a16="http://schemas.microsoft.com/office/drawing/2014/main" id="{3D1B0B12-AE10-4573-BA3C-746FD59A517C}"/>
                </a:ext>
              </a:extLst>
            </p:cNvPr>
            <p:cNvSpPr>
              <a:spLocks/>
            </p:cNvSpPr>
            <p:nvPr/>
          </p:nvSpPr>
          <p:spPr bwMode="auto">
            <a:xfrm rot="1676732">
              <a:off x="5271764" y="806972"/>
              <a:ext cx="542442" cy="2729530"/>
            </a:xfrm>
            <a:custGeom>
              <a:avLst/>
              <a:gdLst>
                <a:gd name="T0" fmla="*/ 10291 w 20582"/>
                <a:gd name="T1" fmla="*/ 10800 h 21600"/>
                <a:gd name="T2" fmla="*/ 10291 w 20582"/>
                <a:gd name="T3" fmla="*/ 10800 h 21600"/>
                <a:gd name="T4" fmla="*/ 10291 w 20582"/>
                <a:gd name="T5" fmla="*/ 10800 h 21600"/>
                <a:gd name="T6" fmla="*/ 10291 w 20582"/>
                <a:gd name="T7" fmla="*/ 10800 h 21600"/>
              </a:gdLst>
              <a:ahLst/>
              <a:cxnLst>
                <a:cxn ang="0">
                  <a:pos x="T0" y="T1"/>
                </a:cxn>
                <a:cxn ang="0">
                  <a:pos x="T2" y="T3"/>
                </a:cxn>
                <a:cxn ang="0">
                  <a:pos x="T4" y="T5"/>
                </a:cxn>
                <a:cxn ang="0">
                  <a:pos x="T6" y="T7"/>
                </a:cxn>
              </a:cxnLst>
              <a:rect l="0" t="0" r="r" b="b"/>
              <a:pathLst>
                <a:path w="20582" h="21600">
                  <a:moveTo>
                    <a:pt x="0" y="0"/>
                  </a:moveTo>
                  <a:cubicBezTo>
                    <a:pt x="1162" y="440"/>
                    <a:pt x="2318" y="880"/>
                    <a:pt x="3423" y="1326"/>
                  </a:cubicBezTo>
                  <a:cubicBezTo>
                    <a:pt x="7846" y="3113"/>
                    <a:pt x="11791" y="4945"/>
                    <a:pt x="13860" y="6882"/>
                  </a:cubicBezTo>
                  <a:cubicBezTo>
                    <a:pt x="16484" y="9340"/>
                    <a:pt x="16066" y="11866"/>
                    <a:pt x="14314" y="14327"/>
                  </a:cubicBezTo>
                  <a:cubicBezTo>
                    <a:pt x="12560" y="16792"/>
                    <a:pt x="9444" y="19232"/>
                    <a:pt x="4941" y="21600"/>
                  </a:cubicBezTo>
                  <a:lnTo>
                    <a:pt x="9719" y="21593"/>
                  </a:lnTo>
                  <a:cubicBezTo>
                    <a:pt x="14737" y="19086"/>
                    <a:pt x="18095" y="16447"/>
                    <a:pt x="19661" y="13748"/>
                  </a:cubicBezTo>
                  <a:cubicBezTo>
                    <a:pt x="21600" y="10406"/>
                    <a:pt x="20771" y="6993"/>
                    <a:pt x="14307" y="3945"/>
                  </a:cubicBezTo>
                  <a:cubicBezTo>
                    <a:pt x="11405" y="2577"/>
                    <a:pt x="7402" y="1317"/>
                    <a:pt x="2453" y="219"/>
                  </a:cubicBezTo>
                  <a:cubicBezTo>
                    <a:pt x="1995" y="129"/>
                    <a:pt x="1445" y="62"/>
                    <a:pt x="840" y="25"/>
                  </a:cubicBezTo>
                  <a:cubicBezTo>
                    <a:pt x="565" y="9"/>
                    <a:pt x="284" y="4"/>
                    <a:pt x="0" y="0"/>
                  </a:cubicBezTo>
                  <a:close/>
                </a:path>
              </a:pathLst>
            </a:custGeom>
            <a:solidFill>
              <a:srgbClr val="000000">
                <a:alpha val="584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9" name="AutoShape 35">
              <a:extLst>
                <a:ext uri="{FF2B5EF4-FFF2-40B4-BE49-F238E27FC236}">
                  <a16:creationId xmlns:a16="http://schemas.microsoft.com/office/drawing/2014/main" id="{170AAB0E-47B9-456E-8018-447D0EA64E34}"/>
                </a:ext>
              </a:extLst>
            </p:cNvPr>
            <p:cNvSpPr>
              <a:spLocks/>
            </p:cNvSpPr>
            <p:nvPr/>
          </p:nvSpPr>
          <p:spPr bwMode="auto">
            <a:xfrm>
              <a:off x="4360945" y="2238664"/>
              <a:ext cx="258163" cy="6955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17866" y="361"/>
                    <a:pt x="14220" y="836"/>
                    <a:pt x="10698" y="1422"/>
                  </a:cubicBezTo>
                  <a:cubicBezTo>
                    <a:pt x="6964" y="2042"/>
                    <a:pt x="3384" y="2784"/>
                    <a:pt x="0" y="3638"/>
                  </a:cubicBezTo>
                  <a:cubicBezTo>
                    <a:pt x="2290" y="6429"/>
                    <a:pt x="3695" y="9310"/>
                    <a:pt x="4186" y="12222"/>
                  </a:cubicBezTo>
                  <a:cubicBezTo>
                    <a:pt x="4713" y="15341"/>
                    <a:pt x="4187" y="18472"/>
                    <a:pt x="2621" y="21543"/>
                  </a:cubicBezTo>
                  <a:lnTo>
                    <a:pt x="7418" y="21600"/>
                  </a:lnTo>
                  <a:cubicBezTo>
                    <a:pt x="8863" y="17902"/>
                    <a:pt x="10784" y="14231"/>
                    <a:pt x="13174" y="10601"/>
                  </a:cubicBezTo>
                  <a:cubicBezTo>
                    <a:pt x="15531" y="7020"/>
                    <a:pt x="18343" y="3483"/>
                    <a:pt x="21600" y="0"/>
                  </a:cubicBezTo>
                  <a:close/>
                </a:path>
              </a:pathLst>
            </a:custGeom>
            <a:solidFill>
              <a:srgbClr val="97C06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0" name="AutoShape 36">
              <a:extLst>
                <a:ext uri="{FF2B5EF4-FFF2-40B4-BE49-F238E27FC236}">
                  <a16:creationId xmlns:a16="http://schemas.microsoft.com/office/drawing/2014/main" id="{905261D8-4853-4D96-A04A-CCDA84830681}"/>
                </a:ext>
              </a:extLst>
            </p:cNvPr>
            <p:cNvSpPr>
              <a:spLocks/>
            </p:cNvSpPr>
            <p:nvPr/>
          </p:nvSpPr>
          <p:spPr bwMode="auto">
            <a:xfrm>
              <a:off x="5073672" y="2716959"/>
              <a:ext cx="490903" cy="988521"/>
            </a:xfrm>
            <a:custGeom>
              <a:avLst/>
              <a:gdLst>
                <a:gd name="T0" fmla="*/ 10459 w 20919"/>
                <a:gd name="T1" fmla="*/ 10800 h 21600"/>
                <a:gd name="T2" fmla="*/ 10459 w 20919"/>
                <a:gd name="T3" fmla="*/ 10800 h 21600"/>
                <a:gd name="T4" fmla="*/ 10459 w 20919"/>
                <a:gd name="T5" fmla="*/ 10800 h 21600"/>
                <a:gd name="T6" fmla="*/ 10459 w 20919"/>
                <a:gd name="T7" fmla="*/ 10800 h 21600"/>
              </a:gdLst>
              <a:ahLst/>
              <a:cxnLst>
                <a:cxn ang="0">
                  <a:pos x="T0" y="T1"/>
                </a:cxn>
                <a:cxn ang="0">
                  <a:pos x="T2" y="T3"/>
                </a:cxn>
                <a:cxn ang="0">
                  <a:pos x="T4" y="T5"/>
                </a:cxn>
                <a:cxn ang="0">
                  <a:pos x="T6" y="T7"/>
                </a:cxn>
              </a:cxnLst>
              <a:rect l="0" t="0" r="r" b="b"/>
              <a:pathLst>
                <a:path w="20919" h="21600">
                  <a:moveTo>
                    <a:pt x="2343" y="17032"/>
                  </a:moveTo>
                  <a:cubicBezTo>
                    <a:pt x="8695" y="15086"/>
                    <a:pt x="13607" y="12113"/>
                    <a:pt x="16307" y="8580"/>
                  </a:cubicBezTo>
                  <a:cubicBezTo>
                    <a:pt x="18307" y="5964"/>
                    <a:pt x="19009" y="3134"/>
                    <a:pt x="18352" y="344"/>
                  </a:cubicBezTo>
                  <a:lnTo>
                    <a:pt x="18871" y="0"/>
                  </a:lnTo>
                  <a:cubicBezTo>
                    <a:pt x="21497" y="3630"/>
                    <a:pt x="21600" y="7614"/>
                    <a:pt x="19162" y="11279"/>
                  </a:cubicBezTo>
                  <a:cubicBezTo>
                    <a:pt x="16027" y="15991"/>
                    <a:pt x="9024" y="19763"/>
                    <a:pt x="0" y="21600"/>
                  </a:cubicBezTo>
                  <a:cubicBezTo>
                    <a:pt x="799" y="20859"/>
                    <a:pt x="1405" y="20068"/>
                    <a:pt x="1800" y="19245"/>
                  </a:cubicBezTo>
                  <a:cubicBezTo>
                    <a:pt x="2148" y="18521"/>
                    <a:pt x="2330" y="17778"/>
                    <a:pt x="2343" y="17032"/>
                  </a:cubicBezTo>
                  <a:close/>
                </a:path>
              </a:pathLst>
            </a:custGeom>
            <a:solidFill>
              <a:srgbClr val="97C06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1" name="AutoShape 37">
              <a:extLst>
                <a:ext uri="{FF2B5EF4-FFF2-40B4-BE49-F238E27FC236}">
                  <a16:creationId xmlns:a16="http://schemas.microsoft.com/office/drawing/2014/main" id="{1F33ED05-978B-4CB9-9D92-AF50A271FD01}"/>
                </a:ext>
              </a:extLst>
            </p:cNvPr>
            <p:cNvSpPr>
              <a:spLocks/>
            </p:cNvSpPr>
            <p:nvPr/>
          </p:nvSpPr>
          <p:spPr bwMode="auto">
            <a:xfrm>
              <a:off x="4112716" y="3329125"/>
              <a:ext cx="742061" cy="936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2325" y="18261"/>
                    <a:pt x="4714" y="14949"/>
                    <a:pt x="7165" y="11667"/>
                  </a:cubicBezTo>
                  <a:cubicBezTo>
                    <a:pt x="10102" y="7735"/>
                    <a:pt x="13128" y="3845"/>
                    <a:pt x="16243" y="0"/>
                  </a:cubicBezTo>
                  <a:lnTo>
                    <a:pt x="21600" y="1487"/>
                  </a:lnTo>
                  <a:cubicBezTo>
                    <a:pt x="21549" y="8890"/>
                    <a:pt x="16483" y="15700"/>
                    <a:pt x="8335" y="19318"/>
                  </a:cubicBezTo>
                  <a:cubicBezTo>
                    <a:pt x="5750" y="20466"/>
                    <a:pt x="2928" y="21239"/>
                    <a:pt x="0" y="21600"/>
                  </a:cubicBezTo>
                  <a:close/>
                </a:path>
              </a:pathLst>
            </a:custGeom>
            <a:solidFill>
              <a:srgbClr val="C9505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2" name="AutoShape 38">
              <a:extLst>
                <a:ext uri="{FF2B5EF4-FFF2-40B4-BE49-F238E27FC236}">
                  <a16:creationId xmlns:a16="http://schemas.microsoft.com/office/drawing/2014/main" id="{1043BE82-085E-434F-A690-3AB5C9D2A1DE}"/>
                </a:ext>
              </a:extLst>
            </p:cNvPr>
            <p:cNvSpPr>
              <a:spLocks/>
            </p:cNvSpPr>
            <p:nvPr/>
          </p:nvSpPr>
          <p:spPr bwMode="auto">
            <a:xfrm rot="1676732">
              <a:off x="4226544" y="3268140"/>
              <a:ext cx="457838" cy="726628"/>
            </a:xfrm>
            <a:custGeom>
              <a:avLst/>
              <a:gdLst>
                <a:gd name="T0" fmla="+- 0 10805 587"/>
                <a:gd name="T1" fmla="*/ T0 w 20436"/>
                <a:gd name="T2" fmla="*/ 10800 h 21600"/>
                <a:gd name="T3" fmla="+- 0 10805 587"/>
                <a:gd name="T4" fmla="*/ T3 w 20436"/>
                <a:gd name="T5" fmla="*/ 10800 h 21600"/>
                <a:gd name="T6" fmla="+- 0 10805 587"/>
                <a:gd name="T7" fmla="*/ T6 w 20436"/>
                <a:gd name="T8" fmla="*/ 10800 h 21600"/>
                <a:gd name="T9" fmla="+- 0 10805 587"/>
                <a:gd name="T10" fmla="*/ T9 w 20436"/>
                <a:gd name="T11" fmla="*/ 10800 h 21600"/>
              </a:gdLst>
              <a:ahLst/>
              <a:cxnLst>
                <a:cxn ang="0">
                  <a:pos x="T1" y="T2"/>
                </a:cxn>
                <a:cxn ang="0">
                  <a:pos x="T4" y="T5"/>
                </a:cxn>
                <a:cxn ang="0">
                  <a:pos x="T7" y="T8"/>
                </a:cxn>
                <a:cxn ang="0">
                  <a:pos x="T10" y="T11"/>
                </a:cxn>
              </a:cxnLst>
              <a:rect l="0" t="0" r="r" b="b"/>
              <a:pathLst>
                <a:path w="20436" h="21600">
                  <a:moveTo>
                    <a:pt x="17872" y="0"/>
                  </a:moveTo>
                  <a:cubicBezTo>
                    <a:pt x="20275" y="3391"/>
                    <a:pt x="21013" y="7200"/>
                    <a:pt x="19983" y="10887"/>
                  </a:cubicBezTo>
                  <a:cubicBezTo>
                    <a:pt x="18802" y="15111"/>
                    <a:pt x="15389" y="18912"/>
                    <a:pt x="10356" y="21600"/>
                  </a:cubicBezTo>
                  <a:cubicBezTo>
                    <a:pt x="5203" y="18954"/>
                    <a:pt x="1686" y="15143"/>
                    <a:pt x="468" y="10887"/>
                  </a:cubicBezTo>
                  <a:cubicBezTo>
                    <a:pt x="-587" y="7201"/>
                    <a:pt x="152" y="3387"/>
                    <a:pt x="2578" y="0"/>
                  </a:cubicBezTo>
                  <a:lnTo>
                    <a:pt x="17872" y="0"/>
                  </a:lnTo>
                  <a:close/>
                </a:path>
              </a:pathLst>
            </a:custGeom>
            <a:solidFill>
              <a:srgbClr val="EA765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3" name="AutoShape 39">
              <a:extLst>
                <a:ext uri="{FF2B5EF4-FFF2-40B4-BE49-F238E27FC236}">
                  <a16:creationId xmlns:a16="http://schemas.microsoft.com/office/drawing/2014/main" id="{CC2CC841-060A-474C-A766-02AD94C4DF1D}"/>
                </a:ext>
              </a:extLst>
            </p:cNvPr>
            <p:cNvSpPr>
              <a:spLocks/>
            </p:cNvSpPr>
            <p:nvPr/>
          </p:nvSpPr>
          <p:spPr bwMode="auto">
            <a:xfrm rot="1676732">
              <a:off x="4421797" y="3289702"/>
              <a:ext cx="233410" cy="370441"/>
            </a:xfrm>
            <a:custGeom>
              <a:avLst/>
              <a:gdLst>
                <a:gd name="T0" fmla="+- 0 10805 587"/>
                <a:gd name="T1" fmla="*/ T0 w 20436"/>
                <a:gd name="T2" fmla="*/ 10800 h 21600"/>
                <a:gd name="T3" fmla="+- 0 10805 587"/>
                <a:gd name="T4" fmla="*/ T3 w 20436"/>
                <a:gd name="T5" fmla="*/ 10800 h 21600"/>
                <a:gd name="T6" fmla="+- 0 10805 587"/>
                <a:gd name="T7" fmla="*/ T6 w 20436"/>
                <a:gd name="T8" fmla="*/ 10800 h 21600"/>
                <a:gd name="T9" fmla="+- 0 10805 587"/>
                <a:gd name="T10" fmla="*/ T9 w 20436"/>
                <a:gd name="T11" fmla="*/ 10800 h 21600"/>
              </a:gdLst>
              <a:ahLst/>
              <a:cxnLst>
                <a:cxn ang="0">
                  <a:pos x="T1" y="T2"/>
                </a:cxn>
                <a:cxn ang="0">
                  <a:pos x="T4" y="T5"/>
                </a:cxn>
                <a:cxn ang="0">
                  <a:pos x="T7" y="T8"/>
                </a:cxn>
                <a:cxn ang="0">
                  <a:pos x="T10" y="T11"/>
                </a:cxn>
              </a:cxnLst>
              <a:rect l="0" t="0" r="r" b="b"/>
              <a:pathLst>
                <a:path w="20436" h="21600">
                  <a:moveTo>
                    <a:pt x="17872" y="0"/>
                  </a:moveTo>
                  <a:cubicBezTo>
                    <a:pt x="20275" y="3391"/>
                    <a:pt x="21013" y="7200"/>
                    <a:pt x="19983" y="10887"/>
                  </a:cubicBezTo>
                  <a:cubicBezTo>
                    <a:pt x="18802" y="15111"/>
                    <a:pt x="15389" y="18912"/>
                    <a:pt x="10356" y="21600"/>
                  </a:cubicBezTo>
                  <a:cubicBezTo>
                    <a:pt x="5203" y="18954"/>
                    <a:pt x="1686" y="15143"/>
                    <a:pt x="468" y="10887"/>
                  </a:cubicBezTo>
                  <a:cubicBezTo>
                    <a:pt x="-587" y="7201"/>
                    <a:pt x="152" y="3387"/>
                    <a:pt x="2578" y="0"/>
                  </a:cubicBezTo>
                  <a:lnTo>
                    <a:pt x="17872" y="0"/>
                  </a:lnTo>
                  <a:close/>
                </a:path>
              </a:pathLst>
            </a:custGeom>
            <a:solidFill>
              <a:srgbClr val="F7D06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4" name="AutoShape 40">
              <a:extLst>
                <a:ext uri="{FF2B5EF4-FFF2-40B4-BE49-F238E27FC236}">
                  <a16:creationId xmlns:a16="http://schemas.microsoft.com/office/drawing/2014/main" id="{996FCC08-015A-4024-986B-D7D68D0A6163}"/>
                </a:ext>
              </a:extLst>
            </p:cNvPr>
            <p:cNvSpPr>
              <a:spLocks/>
            </p:cNvSpPr>
            <p:nvPr/>
          </p:nvSpPr>
          <p:spPr bwMode="auto">
            <a:xfrm>
              <a:off x="4455025" y="3257424"/>
              <a:ext cx="248139" cy="380668"/>
            </a:xfrm>
            <a:custGeom>
              <a:avLst/>
              <a:gdLst>
                <a:gd name="T0" fmla="*/ 10596 w 21192"/>
                <a:gd name="T1" fmla="*/ 10800 h 21600"/>
                <a:gd name="T2" fmla="*/ 10596 w 21192"/>
                <a:gd name="T3" fmla="*/ 10800 h 21600"/>
                <a:gd name="T4" fmla="*/ 10596 w 21192"/>
                <a:gd name="T5" fmla="*/ 10800 h 21600"/>
                <a:gd name="T6" fmla="*/ 10596 w 21192"/>
                <a:gd name="T7" fmla="*/ 10800 h 21600"/>
              </a:gdLst>
              <a:ahLst/>
              <a:cxnLst>
                <a:cxn ang="0">
                  <a:pos x="T0" y="T1"/>
                </a:cxn>
                <a:cxn ang="0">
                  <a:pos x="T2" y="T3"/>
                </a:cxn>
                <a:cxn ang="0">
                  <a:pos x="T4" y="T5"/>
                </a:cxn>
                <a:cxn ang="0">
                  <a:pos x="T6" y="T7"/>
                </a:cxn>
              </a:cxnLst>
              <a:rect l="0" t="0" r="r" b="b"/>
              <a:pathLst>
                <a:path w="21192" h="21600">
                  <a:moveTo>
                    <a:pt x="0" y="21600"/>
                  </a:moveTo>
                  <a:lnTo>
                    <a:pt x="17042" y="0"/>
                  </a:lnTo>
                  <a:lnTo>
                    <a:pt x="20865" y="1193"/>
                  </a:lnTo>
                  <a:cubicBezTo>
                    <a:pt x="21600" y="4381"/>
                    <a:pt x="21079" y="7575"/>
                    <a:pt x="19471" y="10498"/>
                  </a:cubicBezTo>
                  <a:cubicBezTo>
                    <a:pt x="17838" y="13465"/>
                    <a:pt x="15077" y="16171"/>
                    <a:pt x="11244" y="18230"/>
                  </a:cubicBezTo>
                  <a:cubicBezTo>
                    <a:pt x="7994" y="19976"/>
                    <a:pt x="4121" y="21137"/>
                    <a:pt x="0" y="21600"/>
                  </a:cubicBezTo>
                  <a:close/>
                </a:path>
              </a:pathLst>
            </a:custGeom>
            <a:solidFill>
              <a:srgbClr val="EDBE5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5" name="AutoShape 41">
              <a:extLst>
                <a:ext uri="{FF2B5EF4-FFF2-40B4-BE49-F238E27FC236}">
                  <a16:creationId xmlns:a16="http://schemas.microsoft.com/office/drawing/2014/main" id="{58BA3EA2-A4E0-4CD1-8638-AE6DDF2234FF}"/>
                </a:ext>
              </a:extLst>
            </p:cNvPr>
            <p:cNvSpPr>
              <a:spLocks/>
            </p:cNvSpPr>
            <p:nvPr/>
          </p:nvSpPr>
          <p:spPr bwMode="auto">
            <a:xfrm rot="1676732">
              <a:off x="4359184" y="3218383"/>
              <a:ext cx="571593" cy="111645"/>
            </a:xfrm>
            <a:prstGeom prst="roundRect">
              <a:avLst>
                <a:gd name="adj" fmla="val 50000"/>
              </a:avLst>
            </a:prstGeom>
            <a:solidFill>
              <a:srgbClr val="5988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26" name="AutoShape 42">
              <a:extLst>
                <a:ext uri="{FF2B5EF4-FFF2-40B4-BE49-F238E27FC236}">
                  <a16:creationId xmlns:a16="http://schemas.microsoft.com/office/drawing/2014/main" id="{4956FBC4-B508-402C-8726-5594FD5C8F00}"/>
                </a:ext>
              </a:extLst>
            </p:cNvPr>
            <p:cNvSpPr>
              <a:spLocks/>
            </p:cNvSpPr>
            <p:nvPr/>
          </p:nvSpPr>
          <p:spPr bwMode="auto">
            <a:xfrm rot="1676732">
              <a:off x="4693846" y="2347612"/>
              <a:ext cx="244893" cy="1208560"/>
            </a:xfrm>
            <a:custGeom>
              <a:avLst/>
              <a:gdLst>
                <a:gd name="T0" fmla="+- 0 10799 2"/>
                <a:gd name="T1" fmla="*/ T0 w 21595"/>
                <a:gd name="T2" fmla="*/ 10800 h 21600"/>
                <a:gd name="T3" fmla="+- 0 10799 2"/>
                <a:gd name="T4" fmla="*/ T3 w 21595"/>
                <a:gd name="T5" fmla="*/ 10800 h 21600"/>
                <a:gd name="T6" fmla="+- 0 10799 2"/>
                <a:gd name="T7" fmla="*/ T6 w 21595"/>
                <a:gd name="T8" fmla="*/ 10800 h 21600"/>
                <a:gd name="T9" fmla="+- 0 10799 2"/>
                <a:gd name="T10" fmla="*/ T9 w 21595"/>
                <a:gd name="T11" fmla="*/ 10800 h 21600"/>
              </a:gdLst>
              <a:ahLst/>
              <a:cxnLst>
                <a:cxn ang="0">
                  <a:pos x="T1" y="T2"/>
                </a:cxn>
                <a:cxn ang="0">
                  <a:pos x="T4" y="T5"/>
                </a:cxn>
                <a:cxn ang="0">
                  <a:pos x="T7" y="T8"/>
                </a:cxn>
                <a:cxn ang="0">
                  <a:pos x="T10" y="T11"/>
                </a:cxn>
              </a:cxnLst>
              <a:rect l="0" t="0" r="r" b="b"/>
              <a:pathLst>
                <a:path w="21595" h="21600">
                  <a:moveTo>
                    <a:pt x="10790" y="0"/>
                  </a:moveTo>
                  <a:cubicBezTo>
                    <a:pt x="9905" y="110"/>
                    <a:pt x="9098" y="241"/>
                    <a:pt x="8364" y="389"/>
                  </a:cubicBezTo>
                  <a:cubicBezTo>
                    <a:pt x="5623" y="945"/>
                    <a:pt x="4235" y="1698"/>
                    <a:pt x="3166" y="2452"/>
                  </a:cubicBezTo>
                  <a:cubicBezTo>
                    <a:pt x="1065" y="3934"/>
                    <a:pt x="-2" y="5468"/>
                    <a:pt x="0" y="7011"/>
                  </a:cubicBezTo>
                  <a:cubicBezTo>
                    <a:pt x="305" y="8249"/>
                    <a:pt x="899" y="9484"/>
                    <a:pt x="1780" y="10711"/>
                  </a:cubicBezTo>
                  <a:cubicBezTo>
                    <a:pt x="2651" y="11923"/>
                    <a:pt x="3809" y="13126"/>
                    <a:pt x="4899" y="14331"/>
                  </a:cubicBezTo>
                  <a:cubicBezTo>
                    <a:pt x="7082" y="16745"/>
                    <a:pt x="9024" y="19170"/>
                    <a:pt x="10727" y="21600"/>
                  </a:cubicBezTo>
                  <a:lnTo>
                    <a:pt x="10727" y="21265"/>
                  </a:lnTo>
                  <a:cubicBezTo>
                    <a:pt x="10754" y="21321"/>
                    <a:pt x="10775" y="21377"/>
                    <a:pt x="10797" y="21432"/>
                  </a:cubicBezTo>
                  <a:cubicBezTo>
                    <a:pt x="10819" y="21488"/>
                    <a:pt x="10842" y="21544"/>
                    <a:pt x="10869" y="21600"/>
                  </a:cubicBezTo>
                  <a:cubicBezTo>
                    <a:pt x="12572" y="19170"/>
                    <a:pt x="14514" y="16745"/>
                    <a:pt x="16697" y="14331"/>
                  </a:cubicBezTo>
                  <a:cubicBezTo>
                    <a:pt x="17787" y="13126"/>
                    <a:pt x="18945" y="11923"/>
                    <a:pt x="19816" y="10711"/>
                  </a:cubicBezTo>
                  <a:cubicBezTo>
                    <a:pt x="20697" y="9484"/>
                    <a:pt x="21291" y="8249"/>
                    <a:pt x="21596" y="7011"/>
                  </a:cubicBezTo>
                  <a:cubicBezTo>
                    <a:pt x="21598" y="5468"/>
                    <a:pt x="20531" y="3934"/>
                    <a:pt x="18430" y="2452"/>
                  </a:cubicBezTo>
                  <a:cubicBezTo>
                    <a:pt x="17361" y="1698"/>
                    <a:pt x="15973" y="945"/>
                    <a:pt x="13232" y="389"/>
                  </a:cubicBezTo>
                  <a:cubicBezTo>
                    <a:pt x="12498" y="241"/>
                    <a:pt x="11675" y="110"/>
                    <a:pt x="10790" y="0"/>
                  </a:cubicBezTo>
                  <a:close/>
                </a:path>
              </a:pathLst>
            </a:custGeom>
            <a:solidFill>
              <a:srgbClr val="ABD37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7" name="AutoShape 43">
              <a:extLst>
                <a:ext uri="{FF2B5EF4-FFF2-40B4-BE49-F238E27FC236}">
                  <a16:creationId xmlns:a16="http://schemas.microsoft.com/office/drawing/2014/main" id="{9AF3B6DD-341F-4F19-A372-EF1E1A504580}"/>
                </a:ext>
              </a:extLst>
            </p:cNvPr>
            <p:cNvSpPr>
              <a:spLocks/>
            </p:cNvSpPr>
            <p:nvPr/>
          </p:nvSpPr>
          <p:spPr bwMode="auto">
            <a:xfrm>
              <a:off x="4536778" y="2419507"/>
              <a:ext cx="583592" cy="1056623"/>
            </a:xfrm>
            <a:custGeom>
              <a:avLst/>
              <a:gdLst>
                <a:gd name="T0" fmla="*/ 10794 w 21589"/>
                <a:gd name="T1" fmla="*/ 10800 h 21600"/>
                <a:gd name="T2" fmla="*/ 10794 w 21589"/>
                <a:gd name="T3" fmla="*/ 10800 h 21600"/>
                <a:gd name="T4" fmla="*/ 10794 w 21589"/>
                <a:gd name="T5" fmla="*/ 10800 h 21600"/>
                <a:gd name="T6" fmla="*/ 10794 w 21589"/>
                <a:gd name="T7" fmla="*/ 10800 h 21600"/>
              </a:gdLst>
              <a:ahLst/>
              <a:cxnLst>
                <a:cxn ang="0">
                  <a:pos x="T0" y="T1"/>
                </a:cxn>
                <a:cxn ang="0">
                  <a:pos x="T2" y="T3"/>
                </a:cxn>
                <a:cxn ang="0">
                  <a:pos x="T4" y="T5"/>
                </a:cxn>
                <a:cxn ang="0">
                  <a:pos x="T6" y="T7"/>
                </a:cxn>
              </a:cxnLst>
              <a:rect l="0" t="0" r="r" b="b"/>
              <a:pathLst>
                <a:path w="21589" h="21600">
                  <a:moveTo>
                    <a:pt x="20772" y="0"/>
                  </a:moveTo>
                  <a:lnTo>
                    <a:pt x="0" y="21600"/>
                  </a:lnTo>
                  <a:cubicBezTo>
                    <a:pt x="1772" y="20350"/>
                    <a:pt x="3530" y="19095"/>
                    <a:pt x="5276" y="17834"/>
                  </a:cubicBezTo>
                  <a:cubicBezTo>
                    <a:pt x="7003" y="16587"/>
                    <a:pt x="8717" y="15335"/>
                    <a:pt x="10474" y="14101"/>
                  </a:cubicBezTo>
                  <a:cubicBezTo>
                    <a:pt x="12271" y="12837"/>
                    <a:pt x="14114" y="11592"/>
                    <a:pt x="15742" y="10260"/>
                  </a:cubicBezTo>
                  <a:cubicBezTo>
                    <a:pt x="17247" y="9028"/>
                    <a:pt x="18562" y="7729"/>
                    <a:pt x="19671" y="6375"/>
                  </a:cubicBezTo>
                  <a:cubicBezTo>
                    <a:pt x="20203" y="5586"/>
                    <a:pt x="20655" y="4793"/>
                    <a:pt x="21030" y="3996"/>
                  </a:cubicBezTo>
                  <a:cubicBezTo>
                    <a:pt x="21317" y="3388"/>
                    <a:pt x="21557" y="2742"/>
                    <a:pt x="21586" y="2116"/>
                  </a:cubicBezTo>
                  <a:cubicBezTo>
                    <a:pt x="21600" y="1820"/>
                    <a:pt x="21565" y="1525"/>
                    <a:pt x="21532" y="1236"/>
                  </a:cubicBezTo>
                  <a:cubicBezTo>
                    <a:pt x="21493" y="899"/>
                    <a:pt x="21454" y="556"/>
                    <a:pt x="21122" y="243"/>
                  </a:cubicBezTo>
                  <a:cubicBezTo>
                    <a:pt x="21027" y="153"/>
                    <a:pt x="20909" y="72"/>
                    <a:pt x="20772" y="0"/>
                  </a:cubicBezTo>
                  <a:close/>
                </a:path>
              </a:pathLst>
            </a:custGeom>
            <a:solidFill>
              <a:srgbClr val="97C06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8" name="Oval 44">
              <a:extLst>
                <a:ext uri="{FF2B5EF4-FFF2-40B4-BE49-F238E27FC236}">
                  <a16:creationId xmlns:a16="http://schemas.microsoft.com/office/drawing/2014/main" id="{05050F61-3728-46EB-AEF2-94DBBEBEB959}"/>
                </a:ext>
              </a:extLst>
            </p:cNvPr>
            <p:cNvSpPr>
              <a:spLocks/>
            </p:cNvSpPr>
            <p:nvPr/>
          </p:nvSpPr>
          <p:spPr bwMode="auto">
            <a:xfrm rot="1676732">
              <a:off x="5208655" y="1618117"/>
              <a:ext cx="411457" cy="411457"/>
            </a:xfrm>
            <a:prstGeom prst="ellipse">
              <a:avLst/>
            </a:prstGeom>
            <a:solidFill>
              <a:srgbClr val="6FBFE5">
                <a:alpha val="58443"/>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grpSp>
    </p:spTree>
    <p:extLst>
      <p:ext uri="{BB962C8B-B14F-4D97-AF65-F5344CB8AC3E}">
        <p14:creationId xmlns:p14="http://schemas.microsoft.com/office/powerpoint/2010/main" val="31722877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hasCustomPrompt="1"/>
          </p:nvPr>
        </p:nvSpPr>
        <p:spPr/>
        <p:txBody>
          <a:bodyPr vert="eaVert"/>
          <a:lstStyle/>
          <a:p>
            <a:pPr lvl="0"/>
            <a:r>
              <a:rPr lang="fr-FR" dirty="0"/>
              <a:t>Modifiez les styles du texte du masque</a:t>
            </a:r>
          </a:p>
          <a:p>
            <a:pPr lvl="1"/>
            <a:r>
              <a:rPr lang="fr-FR" dirty="0"/>
              <a:t>Deuxième niveau</a:t>
            </a:r>
          </a:p>
          <a:p>
            <a:pPr lvl="2"/>
            <a:r>
              <a:rPr lang="fr-FR" dirty="0"/>
              <a:t>Troisième </a:t>
            </a:r>
            <a:r>
              <a:rPr lang="fr-FR" dirty="0" smtClean="0"/>
              <a:t>niveau</a:t>
            </a:r>
            <a:endParaRPr lang="fr-FR" dirty="0"/>
          </a:p>
        </p:txBody>
      </p:sp>
      <p:sp>
        <p:nvSpPr>
          <p:cNvPr id="6" name="Espace réservé du numéro de diapositive 5"/>
          <p:cNvSpPr>
            <a:spLocks noGrp="1"/>
          </p:cNvSpPr>
          <p:nvPr>
            <p:ph type="sldNum" sz="quarter" idx="12"/>
          </p:nvPr>
        </p:nvSpPr>
        <p:spPr/>
        <p:txBody>
          <a:bodyPr/>
          <a:lstStyle/>
          <a:p>
            <a:fld id="{3FB19A0B-8C50-4048-A665-D286D4212708}" type="slidenum">
              <a:rPr lang="fr-FR" smtClean="0"/>
              <a:pPr/>
              <a:t>‹N°›</a:t>
            </a:fld>
            <a:endParaRPr lang="fr-FR"/>
          </a:p>
        </p:txBody>
      </p:sp>
    </p:spTree>
    <p:extLst>
      <p:ext uri="{BB962C8B-B14F-4D97-AF65-F5344CB8AC3E}">
        <p14:creationId xmlns:p14="http://schemas.microsoft.com/office/powerpoint/2010/main" val="418925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hasCustomPrompt="1"/>
          </p:nvPr>
        </p:nvSpPr>
        <p:spPr>
          <a:xfrm>
            <a:off x="838200" y="365125"/>
            <a:ext cx="7734300" cy="5811838"/>
          </a:xfrm>
        </p:spPr>
        <p:txBody>
          <a:bodyPr vert="eaVert"/>
          <a:lstStyle/>
          <a:p>
            <a:pPr lvl="0"/>
            <a:r>
              <a:rPr lang="fr-FR" dirty="0"/>
              <a:t>Modifiez les styles du texte du masque</a:t>
            </a:r>
          </a:p>
          <a:p>
            <a:pPr lvl="1"/>
            <a:r>
              <a:rPr lang="fr-FR" dirty="0"/>
              <a:t>Deuxième niveau</a:t>
            </a:r>
          </a:p>
          <a:p>
            <a:pPr lvl="2"/>
            <a:r>
              <a:rPr lang="fr-FR" dirty="0"/>
              <a:t>Troisième </a:t>
            </a:r>
            <a:r>
              <a:rPr lang="fr-FR" dirty="0" smtClean="0"/>
              <a:t>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F42A178F-E19B-4A9E-86BF-C76660BA15E8}" type="datetime1">
              <a:rPr lang="fr-FR" smtClean="0"/>
              <a:t>10/04/2018</a:t>
            </a:fld>
            <a:endParaRPr lang="fr-FR"/>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a:p>
        </p:txBody>
      </p:sp>
      <p:sp>
        <p:nvSpPr>
          <p:cNvPr id="6" name="Espace réservé du numéro de diapositive 5"/>
          <p:cNvSpPr>
            <a:spLocks noGrp="1"/>
          </p:cNvSpPr>
          <p:nvPr>
            <p:ph type="sldNum" sz="quarter" idx="12"/>
          </p:nvPr>
        </p:nvSpPr>
        <p:spPr/>
        <p:txBody>
          <a:bodyPr/>
          <a:lstStyle/>
          <a:p>
            <a:fld id="{3FB19A0B-8C50-4048-A665-D286D4212708}" type="slidenum">
              <a:rPr lang="fr-FR" smtClean="0"/>
              <a:pPr/>
              <a:t>‹N°›</a:t>
            </a:fld>
            <a:endParaRPr lang="fr-FR"/>
          </a:p>
        </p:txBody>
      </p:sp>
    </p:spTree>
    <p:extLst>
      <p:ext uri="{BB962C8B-B14F-4D97-AF65-F5344CB8AC3E}">
        <p14:creationId xmlns:p14="http://schemas.microsoft.com/office/powerpoint/2010/main" val="404033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hasCustomPrompt="1"/>
          </p:nvPr>
        </p:nvSpPr>
        <p:spPr/>
        <p:txBody>
          <a:bodyPr/>
          <a:lstStyle/>
          <a:p>
            <a:pPr lvl="0"/>
            <a:r>
              <a:rPr lang="fr-FR" dirty="0"/>
              <a:t>Modifiez les styles du texte du masque</a:t>
            </a:r>
          </a:p>
          <a:p>
            <a:pPr lvl="1"/>
            <a:r>
              <a:rPr lang="fr-FR" dirty="0"/>
              <a:t>Deuxième niveau</a:t>
            </a:r>
          </a:p>
          <a:p>
            <a:pPr lvl="2"/>
            <a:r>
              <a:rPr lang="fr-FR" dirty="0"/>
              <a:t>Troisième </a:t>
            </a:r>
            <a:r>
              <a:rPr lang="fr-FR" dirty="0" smtClean="0"/>
              <a:t>niveau</a:t>
            </a:r>
            <a:endParaRPr lang="fr-FR" dirty="0"/>
          </a:p>
        </p:txBody>
      </p:sp>
      <p:sp>
        <p:nvSpPr>
          <p:cNvPr id="6" name="Espace réservé du numéro de diapositive 5"/>
          <p:cNvSpPr>
            <a:spLocks noGrp="1"/>
          </p:cNvSpPr>
          <p:nvPr>
            <p:ph type="sldNum" sz="quarter" idx="12"/>
          </p:nvPr>
        </p:nvSpPr>
        <p:spPr/>
        <p:txBody>
          <a:bodyPr/>
          <a:lstStyle/>
          <a:p>
            <a:fld id="{3FB19A0B-8C50-4048-A665-D286D4212708}" type="slidenum">
              <a:rPr lang="fr-FR" smtClean="0"/>
              <a:pPr/>
              <a:t>‹N°›</a:t>
            </a:fld>
            <a:endParaRPr lang="fr-FR"/>
          </a:p>
        </p:txBody>
      </p:sp>
    </p:spTree>
    <p:extLst>
      <p:ext uri="{BB962C8B-B14F-4D97-AF65-F5344CB8AC3E}">
        <p14:creationId xmlns:p14="http://schemas.microsoft.com/office/powerpoint/2010/main" val="38248362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9"/>
            <a:ext cx="5333819" cy="1460182"/>
          </a:xfrm>
        </p:spPr>
        <p:txBody>
          <a:bodyPr anchor="b">
            <a:normAutofit/>
          </a:bodyPr>
          <a:lstStyle>
            <a:lvl1pPr>
              <a:defRPr lang="fr-FR" sz="6000" kern="0" cap="all" baseline="12500" dirty="0">
                <a:solidFill>
                  <a:srgbClr val="36526E"/>
                </a:solidFill>
                <a:latin typeface="Montserrat-Bold"/>
                <a:ea typeface="+mn-ea"/>
                <a:cs typeface="+mn-cs"/>
                <a:sym typeface="Montserrat-Bold"/>
              </a:defRPr>
            </a:lvl1pPr>
          </a:lstStyle>
          <a:p>
            <a:r>
              <a:rPr lang="fr-FR" dirty="0"/>
              <a:t>Modifiez le style du titre</a:t>
            </a:r>
          </a:p>
        </p:txBody>
      </p:sp>
      <p:sp>
        <p:nvSpPr>
          <p:cNvPr id="3" name="Espace réservé du texte 2"/>
          <p:cNvSpPr>
            <a:spLocks noGrp="1"/>
          </p:cNvSpPr>
          <p:nvPr>
            <p:ph type="body" idx="1"/>
          </p:nvPr>
        </p:nvSpPr>
        <p:spPr>
          <a:xfrm>
            <a:off x="831850" y="3306894"/>
            <a:ext cx="533381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6" name="Espace réservé du numéro de diapositive 5"/>
          <p:cNvSpPr>
            <a:spLocks noGrp="1"/>
          </p:cNvSpPr>
          <p:nvPr>
            <p:ph type="sldNum" sz="quarter" idx="12"/>
          </p:nvPr>
        </p:nvSpPr>
        <p:spPr/>
        <p:txBody>
          <a:bodyPr/>
          <a:lstStyle/>
          <a:p>
            <a:fld id="{3FB19A0B-8C50-4048-A665-D286D4212708}" type="slidenum">
              <a:rPr lang="fr-FR" smtClean="0"/>
              <a:pPr/>
              <a:t>‹N°›</a:t>
            </a:fld>
            <a:endParaRPr lang="fr-FR"/>
          </a:p>
        </p:txBody>
      </p:sp>
      <p:grpSp>
        <p:nvGrpSpPr>
          <p:cNvPr id="7" name="Groupe 6"/>
          <p:cNvGrpSpPr/>
          <p:nvPr userDrawn="1"/>
        </p:nvGrpSpPr>
        <p:grpSpPr>
          <a:xfrm>
            <a:off x="5875338" y="-2519363"/>
            <a:ext cx="7741444" cy="11129169"/>
            <a:chOff x="5875338" y="-2519363"/>
            <a:chExt cx="7741444" cy="11129169"/>
          </a:xfrm>
        </p:grpSpPr>
        <p:sp>
          <p:nvSpPr>
            <p:cNvPr id="8" name="Shape 345">
              <a:extLst>
                <a:ext uri="{FF2B5EF4-FFF2-40B4-BE49-F238E27FC236}">
                  <a16:creationId xmlns:a16="http://schemas.microsoft.com/office/drawing/2014/main" id="{829845F5-60A1-46CF-BAC5-503A0AEEF431}"/>
                </a:ext>
              </a:extLst>
            </p:cNvPr>
            <p:cNvSpPr>
              <a:spLocks/>
            </p:cNvSpPr>
            <p:nvPr/>
          </p:nvSpPr>
          <p:spPr bwMode="auto">
            <a:xfrm>
              <a:off x="6819900" y="975519"/>
              <a:ext cx="3686969" cy="4544219"/>
            </a:xfrm>
            <a:custGeom>
              <a:avLst/>
              <a:gdLst>
                <a:gd name="T0" fmla="*/ 2147483646 w 19888"/>
                <a:gd name="T1" fmla="*/ 2147483646 h 20156"/>
                <a:gd name="T2" fmla="*/ 2147483646 w 19888"/>
                <a:gd name="T3" fmla="*/ 2147483646 h 20156"/>
                <a:gd name="T4" fmla="*/ 2147483646 w 19888"/>
                <a:gd name="T5" fmla="*/ 2147483646 h 20156"/>
                <a:gd name="T6" fmla="*/ 2147483646 w 19888"/>
                <a:gd name="T7" fmla="*/ 2147483646 h 2015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888" h="20156" extrusionOk="0">
                  <a:moveTo>
                    <a:pt x="19448" y="13996"/>
                  </a:moveTo>
                  <a:cubicBezTo>
                    <a:pt x="20464" y="15930"/>
                    <a:pt x="19674" y="18184"/>
                    <a:pt x="17562" y="19377"/>
                  </a:cubicBezTo>
                  <a:cubicBezTo>
                    <a:pt x="15351" y="20625"/>
                    <a:pt x="12361" y="20348"/>
                    <a:pt x="10543" y="18727"/>
                  </a:cubicBezTo>
                  <a:lnTo>
                    <a:pt x="1295" y="9744"/>
                  </a:lnTo>
                  <a:cubicBezTo>
                    <a:pt x="-1136" y="6772"/>
                    <a:pt x="-39" y="2731"/>
                    <a:pt x="3699" y="892"/>
                  </a:cubicBezTo>
                  <a:cubicBezTo>
                    <a:pt x="7491" y="-975"/>
                    <a:pt x="12413" y="193"/>
                    <a:pt x="14412" y="3434"/>
                  </a:cubicBezTo>
                  <a:lnTo>
                    <a:pt x="19448" y="13996"/>
                  </a:lnTo>
                  <a:close/>
                </a:path>
              </a:pathLst>
            </a:custGeom>
            <a:noFill/>
            <a:ln w="25400">
              <a:solidFill>
                <a:srgbClr val="C6CDD5"/>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9" name="Shape 360">
              <a:extLst>
                <a:ext uri="{FF2B5EF4-FFF2-40B4-BE49-F238E27FC236}">
                  <a16:creationId xmlns:a16="http://schemas.microsoft.com/office/drawing/2014/main" id="{0F10A50F-7870-4773-93AA-6760E79DF50C}"/>
                </a:ext>
              </a:extLst>
            </p:cNvPr>
            <p:cNvSpPr>
              <a:spLocks/>
            </p:cNvSpPr>
            <p:nvPr/>
          </p:nvSpPr>
          <p:spPr bwMode="auto">
            <a:xfrm>
              <a:off x="6812757" y="865981"/>
              <a:ext cx="2838450" cy="3037681"/>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0" name="Shape 361">
              <a:extLst>
                <a:ext uri="{FF2B5EF4-FFF2-40B4-BE49-F238E27FC236}">
                  <a16:creationId xmlns:a16="http://schemas.microsoft.com/office/drawing/2014/main" id="{6B6A98F2-A67D-429C-A07A-76ACA75FB3F6}"/>
                </a:ext>
              </a:extLst>
            </p:cNvPr>
            <p:cNvSpPr>
              <a:spLocks/>
            </p:cNvSpPr>
            <p:nvPr/>
          </p:nvSpPr>
          <p:spPr bwMode="auto">
            <a:xfrm rot="1840664">
              <a:off x="8510588" y="3468687"/>
              <a:ext cx="2002632" cy="2143919"/>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1" name="Shape 362">
              <a:extLst>
                <a:ext uri="{FF2B5EF4-FFF2-40B4-BE49-F238E27FC236}">
                  <a16:creationId xmlns:a16="http://schemas.microsoft.com/office/drawing/2014/main" id="{666A94B4-A74D-4CAC-8995-4591DC85720D}"/>
                </a:ext>
              </a:extLst>
            </p:cNvPr>
            <p:cNvSpPr>
              <a:spLocks/>
            </p:cNvSpPr>
            <p:nvPr/>
          </p:nvSpPr>
          <p:spPr bwMode="auto">
            <a:xfrm rot="81901">
              <a:off x="9733757" y="1094581"/>
              <a:ext cx="1512888" cy="1618456"/>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1"/>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2" name="Shape 366">
              <a:extLst>
                <a:ext uri="{FF2B5EF4-FFF2-40B4-BE49-F238E27FC236}">
                  <a16:creationId xmlns:a16="http://schemas.microsoft.com/office/drawing/2014/main" id="{176961C2-617E-4DF0-85BC-FAE3A19BE796}"/>
                </a:ext>
              </a:extLst>
            </p:cNvPr>
            <p:cNvSpPr>
              <a:spLocks/>
            </p:cNvSpPr>
            <p:nvPr/>
          </p:nvSpPr>
          <p:spPr bwMode="auto">
            <a:xfrm rot="1343251">
              <a:off x="8059738" y="-2519363"/>
              <a:ext cx="3468688" cy="3712369"/>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alpha val="23529"/>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3" name="Shape 367">
              <a:extLst>
                <a:ext uri="{FF2B5EF4-FFF2-40B4-BE49-F238E27FC236}">
                  <a16:creationId xmlns:a16="http://schemas.microsoft.com/office/drawing/2014/main" id="{73A5E333-80A1-4A5F-AC11-79085F9269D6}"/>
                </a:ext>
              </a:extLst>
            </p:cNvPr>
            <p:cNvSpPr>
              <a:spLocks/>
            </p:cNvSpPr>
            <p:nvPr/>
          </p:nvSpPr>
          <p:spPr bwMode="auto">
            <a:xfrm rot="1343251">
              <a:off x="5875338" y="4897437"/>
              <a:ext cx="3468688" cy="3712369"/>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alpha val="23529"/>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4" name="Shape 368">
              <a:extLst>
                <a:ext uri="{FF2B5EF4-FFF2-40B4-BE49-F238E27FC236}">
                  <a16:creationId xmlns:a16="http://schemas.microsoft.com/office/drawing/2014/main" id="{36B13A61-51DA-436C-B5F0-F9BA4DD41BE8}"/>
                </a:ext>
              </a:extLst>
            </p:cNvPr>
            <p:cNvSpPr>
              <a:spLocks/>
            </p:cNvSpPr>
            <p:nvPr/>
          </p:nvSpPr>
          <p:spPr bwMode="auto">
            <a:xfrm rot="1343251">
              <a:off x="11252994" y="1513681"/>
              <a:ext cx="2363788" cy="2529681"/>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alpha val="23529"/>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grpSp>
          <p:nvGrpSpPr>
            <p:cNvPr id="15" name="Group 371">
              <a:extLst>
                <a:ext uri="{FF2B5EF4-FFF2-40B4-BE49-F238E27FC236}">
                  <a16:creationId xmlns:a16="http://schemas.microsoft.com/office/drawing/2014/main" id="{2FC11660-2303-4A45-9B26-A337C583E076}"/>
                </a:ext>
              </a:extLst>
            </p:cNvPr>
            <p:cNvGrpSpPr>
              <a:grpSpLocks/>
            </p:cNvGrpSpPr>
            <p:nvPr/>
          </p:nvGrpSpPr>
          <p:grpSpPr bwMode="auto">
            <a:xfrm>
              <a:off x="7626350" y="1778794"/>
              <a:ext cx="1211263" cy="1212056"/>
              <a:chOff x="0" y="0"/>
              <a:chExt cx="2423914" cy="2423914"/>
            </a:xfrm>
          </p:grpSpPr>
          <p:graphicFrame>
            <p:nvGraphicFramePr>
              <p:cNvPr id="24" name="Chart 369">
                <a:extLst>
                  <a:ext uri="{FF2B5EF4-FFF2-40B4-BE49-F238E27FC236}">
                    <a16:creationId xmlns:a16="http://schemas.microsoft.com/office/drawing/2014/main" id="{F80C3139-44D5-405B-BABA-E6A8B855DB5F}"/>
                  </a:ext>
                </a:extLst>
              </p:cNvPr>
              <p:cNvGraphicFramePr>
                <a:graphicFrameLocks/>
              </p:cNvGraphicFramePr>
              <p:nvPr/>
            </p:nvGraphicFramePr>
            <p:xfrm>
              <a:off x="-50800" y="-50800"/>
              <a:ext cx="2525515" cy="2525515"/>
            </p:xfrm>
            <a:graphic>
              <a:graphicData uri="http://schemas.openxmlformats.org/presentationml/2006/ole">
                <mc:AlternateContent xmlns:mc="http://schemas.openxmlformats.org/markup-compatibility/2006">
                  <mc:Choice xmlns:v="urn:schemas-microsoft-com:vml" Requires="v">
                    <p:oleObj spid="_x0000_s1080" name="Chart" r:id="rId3" imgW="2530059" imgH="2530059" progId="Excel.Sheet.8">
                      <p:embed/>
                    </p:oleObj>
                  </mc:Choice>
                  <mc:Fallback>
                    <p:oleObj name="Chart" r:id="rId3" imgW="2530059" imgH="2530059" progId="Excel.Sheet.8">
                      <p:embed/>
                      <p:pic>
                        <p:nvPicPr>
                          <p:cNvPr id="23" name="Chart 369">
                            <a:extLst>
                              <a:ext uri="{FF2B5EF4-FFF2-40B4-BE49-F238E27FC236}">
                                <a16:creationId xmlns:a16="http://schemas.microsoft.com/office/drawing/2014/main" id="{F80C3139-44D5-405B-BABA-E6A8B855DB5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50800"/>
                            <a:ext cx="2525515" cy="25255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Shape 370">
                <a:extLst>
                  <a:ext uri="{FF2B5EF4-FFF2-40B4-BE49-F238E27FC236}">
                    <a16:creationId xmlns:a16="http://schemas.microsoft.com/office/drawing/2014/main" id="{52851ECC-9D87-48CE-ACA9-13838105E293}"/>
                  </a:ext>
                </a:extLst>
              </p:cNvPr>
              <p:cNvSpPr>
                <a:spLocks noChangeArrowheads="1"/>
              </p:cNvSpPr>
              <p:nvPr/>
            </p:nvSpPr>
            <p:spPr bwMode="auto">
              <a:xfrm>
                <a:off x="271809" y="271809"/>
                <a:ext cx="1880296" cy="1880296"/>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grpSp>
        <p:grpSp>
          <p:nvGrpSpPr>
            <p:cNvPr id="16" name="Group 374">
              <a:extLst>
                <a:ext uri="{FF2B5EF4-FFF2-40B4-BE49-F238E27FC236}">
                  <a16:creationId xmlns:a16="http://schemas.microsoft.com/office/drawing/2014/main" id="{F46D2877-502D-44F2-8F58-D380C9906C83}"/>
                </a:ext>
              </a:extLst>
            </p:cNvPr>
            <p:cNvGrpSpPr>
              <a:grpSpLocks/>
            </p:cNvGrpSpPr>
            <p:nvPr/>
          </p:nvGrpSpPr>
          <p:grpSpPr bwMode="auto">
            <a:xfrm>
              <a:off x="9087644" y="4115594"/>
              <a:ext cx="849313" cy="849313"/>
              <a:chOff x="0" y="0"/>
              <a:chExt cx="1698426" cy="1698426"/>
            </a:xfrm>
          </p:grpSpPr>
          <p:graphicFrame>
            <p:nvGraphicFramePr>
              <p:cNvPr id="22" name="Chart 372">
                <a:extLst>
                  <a:ext uri="{FF2B5EF4-FFF2-40B4-BE49-F238E27FC236}">
                    <a16:creationId xmlns:a16="http://schemas.microsoft.com/office/drawing/2014/main" id="{D0EB3814-8759-43C6-839C-BA8D9E9FE6E8}"/>
                  </a:ext>
                </a:extLst>
              </p:cNvPr>
              <p:cNvGraphicFramePr>
                <a:graphicFrameLocks/>
              </p:cNvGraphicFramePr>
              <p:nvPr/>
            </p:nvGraphicFramePr>
            <p:xfrm>
              <a:off x="-50800" y="-50800"/>
              <a:ext cx="1800027" cy="1800027"/>
            </p:xfrm>
            <a:graphic>
              <a:graphicData uri="http://schemas.openxmlformats.org/presentationml/2006/ole">
                <mc:AlternateContent xmlns:mc="http://schemas.openxmlformats.org/markup-compatibility/2006">
                  <mc:Choice xmlns:v="urn:schemas-microsoft-com:vml" Requires="v">
                    <p:oleObj spid="_x0000_s1081" name="Chart" r:id="rId5" imgW="1804572" imgH="1804572" progId="Excel.Sheet.8">
                      <p:embed/>
                    </p:oleObj>
                  </mc:Choice>
                  <mc:Fallback>
                    <p:oleObj name="Chart" r:id="rId5" imgW="1804572" imgH="1804572" progId="Excel.Sheet.8">
                      <p:embed/>
                      <p:pic>
                        <p:nvPicPr>
                          <p:cNvPr id="21" name="Chart 372">
                            <a:extLst>
                              <a:ext uri="{FF2B5EF4-FFF2-40B4-BE49-F238E27FC236}">
                                <a16:creationId xmlns:a16="http://schemas.microsoft.com/office/drawing/2014/main" id="{D0EB3814-8759-43C6-839C-BA8D9E9FE6E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 y="-50800"/>
                            <a:ext cx="1800027" cy="1800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Shape 373">
                <a:extLst>
                  <a:ext uri="{FF2B5EF4-FFF2-40B4-BE49-F238E27FC236}">
                    <a16:creationId xmlns:a16="http://schemas.microsoft.com/office/drawing/2014/main" id="{59FEBA7A-2E50-469C-BF10-2656CC0D6903}"/>
                  </a:ext>
                </a:extLst>
              </p:cNvPr>
              <p:cNvSpPr>
                <a:spLocks noChangeArrowheads="1"/>
              </p:cNvSpPr>
              <p:nvPr/>
            </p:nvSpPr>
            <p:spPr bwMode="auto">
              <a:xfrm>
                <a:off x="248399" y="248399"/>
                <a:ext cx="1201628" cy="1201628"/>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grpSp>
        <p:grpSp>
          <p:nvGrpSpPr>
            <p:cNvPr id="17" name="Group 377">
              <a:extLst>
                <a:ext uri="{FF2B5EF4-FFF2-40B4-BE49-F238E27FC236}">
                  <a16:creationId xmlns:a16="http://schemas.microsoft.com/office/drawing/2014/main" id="{C3FA089F-AB9A-4906-9533-E07093EB64FE}"/>
                </a:ext>
              </a:extLst>
            </p:cNvPr>
            <p:cNvGrpSpPr>
              <a:grpSpLocks/>
            </p:cNvGrpSpPr>
            <p:nvPr/>
          </p:nvGrpSpPr>
          <p:grpSpPr bwMode="auto">
            <a:xfrm>
              <a:off x="10182225" y="1595437"/>
              <a:ext cx="615950" cy="615950"/>
              <a:chOff x="0" y="0"/>
              <a:chExt cx="1231800" cy="1231800"/>
            </a:xfrm>
          </p:grpSpPr>
          <p:graphicFrame>
            <p:nvGraphicFramePr>
              <p:cNvPr id="20" name="Chart 375">
                <a:extLst>
                  <a:ext uri="{FF2B5EF4-FFF2-40B4-BE49-F238E27FC236}">
                    <a16:creationId xmlns:a16="http://schemas.microsoft.com/office/drawing/2014/main" id="{7D75E1D7-3144-46BA-8648-BA0DFA071207}"/>
                  </a:ext>
                </a:extLst>
              </p:cNvPr>
              <p:cNvGraphicFramePr>
                <a:graphicFrameLocks/>
              </p:cNvGraphicFramePr>
              <p:nvPr/>
            </p:nvGraphicFramePr>
            <p:xfrm>
              <a:off x="-50800" y="-50800"/>
              <a:ext cx="1333401" cy="1333401"/>
            </p:xfrm>
            <a:graphic>
              <a:graphicData uri="http://schemas.openxmlformats.org/presentationml/2006/ole">
                <mc:AlternateContent xmlns:mc="http://schemas.openxmlformats.org/markup-compatibility/2006">
                  <mc:Choice xmlns:v="urn:schemas-microsoft-com:vml" Requires="v">
                    <p:oleObj spid="_x0000_s1082" name="Chart" r:id="rId7" imgW="1341236" imgH="1335140" progId="Excel.Sheet.8">
                      <p:embed/>
                    </p:oleObj>
                  </mc:Choice>
                  <mc:Fallback>
                    <p:oleObj name="Chart" r:id="rId7" imgW="1341236" imgH="1335140" progId="Excel.Sheet.8">
                      <p:embed/>
                      <p:pic>
                        <p:nvPicPr>
                          <p:cNvPr id="19" name="Chart 375">
                            <a:extLst>
                              <a:ext uri="{FF2B5EF4-FFF2-40B4-BE49-F238E27FC236}">
                                <a16:creationId xmlns:a16="http://schemas.microsoft.com/office/drawing/2014/main" id="{7D75E1D7-3144-46BA-8648-BA0DFA07120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 y="-50800"/>
                            <a:ext cx="1333401" cy="1333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Shape 376">
                <a:extLst>
                  <a:ext uri="{FF2B5EF4-FFF2-40B4-BE49-F238E27FC236}">
                    <a16:creationId xmlns:a16="http://schemas.microsoft.com/office/drawing/2014/main" id="{CEB5982B-E2B7-43D5-B883-902F7EBE6A91}"/>
                  </a:ext>
                </a:extLst>
              </p:cNvPr>
              <p:cNvSpPr>
                <a:spLocks noChangeArrowheads="1"/>
              </p:cNvSpPr>
              <p:nvPr/>
            </p:nvSpPr>
            <p:spPr bwMode="auto">
              <a:xfrm>
                <a:off x="209771" y="209771"/>
                <a:ext cx="812259" cy="812259"/>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grpSp>
        <p:sp>
          <p:nvSpPr>
            <p:cNvPr id="18" name="Shape 378">
              <a:extLst>
                <a:ext uri="{FF2B5EF4-FFF2-40B4-BE49-F238E27FC236}">
                  <a16:creationId xmlns:a16="http://schemas.microsoft.com/office/drawing/2014/main" id="{5CE357DC-086B-48EC-8068-E6836B8F96C5}"/>
                </a:ext>
              </a:extLst>
            </p:cNvPr>
            <p:cNvSpPr>
              <a:spLocks/>
            </p:cNvSpPr>
            <p:nvPr/>
          </p:nvSpPr>
          <p:spPr bwMode="auto">
            <a:xfrm>
              <a:off x="9376905" y="4423578"/>
              <a:ext cx="248901" cy="2285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rgbClr val="6D7177"/>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9" name="Shape 379">
              <a:extLst>
                <a:ext uri="{FF2B5EF4-FFF2-40B4-BE49-F238E27FC236}">
                  <a16:creationId xmlns:a16="http://schemas.microsoft.com/office/drawing/2014/main" id="{AF51E842-5406-4688-B539-BFEFE5D39A21}"/>
                </a:ext>
              </a:extLst>
            </p:cNvPr>
            <p:cNvSpPr>
              <a:spLocks/>
            </p:cNvSpPr>
            <p:nvPr/>
          </p:nvSpPr>
          <p:spPr bwMode="auto">
            <a:xfrm>
              <a:off x="10406857" y="1811337"/>
              <a:ext cx="192088" cy="171450"/>
            </a:xfrm>
            <a:custGeom>
              <a:avLst/>
              <a:gdLst>
                <a:gd name="T0" fmla="*/ 1084139591 w 21600"/>
                <a:gd name="T1" fmla="*/ 697083946 h 21489"/>
                <a:gd name="T2" fmla="*/ 1084139591 w 21600"/>
                <a:gd name="T3" fmla="*/ 697083946 h 21489"/>
                <a:gd name="T4" fmla="*/ 1084139591 w 21600"/>
                <a:gd name="T5" fmla="*/ 697083946 h 21489"/>
                <a:gd name="T6" fmla="*/ 1084139591 w 21600"/>
                <a:gd name="T7" fmla="*/ 697083946 h 2148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489" extrusionOk="0">
                  <a:moveTo>
                    <a:pt x="0" y="16876"/>
                  </a:moveTo>
                  <a:lnTo>
                    <a:pt x="0" y="21489"/>
                  </a:lnTo>
                  <a:lnTo>
                    <a:pt x="4090" y="21489"/>
                  </a:lnTo>
                  <a:lnTo>
                    <a:pt x="16041" y="8139"/>
                  </a:lnTo>
                  <a:lnTo>
                    <a:pt x="11912" y="3570"/>
                  </a:lnTo>
                  <a:lnTo>
                    <a:pt x="0" y="16876"/>
                  </a:lnTo>
                  <a:close/>
                  <a:moveTo>
                    <a:pt x="19138" y="4723"/>
                  </a:moveTo>
                  <a:cubicBezTo>
                    <a:pt x="19535" y="4236"/>
                    <a:pt x="19535" y="3570"/>
                    <a:pt x="19138" y="3082"/>
                  </a:cubicBezTo>
                  <a:lnTo>
                    <a:pt x="16676" y="333"/>
                  </a:lnTo>
                  <a:cubicBezTo>
                    <a:pt x="16240" y="-111"/>
                    <a:pt x="15644" y="-111"/>
                    <a:pt x="15207" y="333"/>
                  </a:cubicBezTo>
                  <a:lnTo>
                    <a:pt x="13143" y="2417"/>
                  </a:lnTo>
                  <a:lnTo>
                    <a:pt x="17272" y="6986"/>
                  </a:lnTo>
                  <a:lnTo>
                    <a:pt x="19138" y="4723"/>
                  </a:lnTo>
                  <a:close/>
                  <a:moveTo>
                    <a:pt x="9847" y="19183"/>
                  </a:moveTo>
                  <a:lnTo>
                    <a:pt x="7584" y="21489"/>
                  </a:lnTo>
                  <a:lnTo>
                    <a:pt x="21600" y="21489"/>
                  </a:lnTo>
                  <a:lnTo>
                    <a:pt x="21600" y="19183"/>
                  </a:lnTo>
                  <a:lnTo>
                    <a:pt x="9847" y="19183"/>
                  </a:lnTo>
                  <a:close/>
                </a:path>
              </a:pathLst>
            </a:custGeom>
            <a:solidFill>
              <a:srgbClr val="6D7177"/>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grpSp>
    </p:spTree>
    <p:extLst>
      <p:ext uri="{BB962C8B-B14F-4D97-AF65-F5344CB8AC3E}">
        <p14:creationId xmlns:p14="http://schemas.microsoft.com/office/powerpoint/2010/main" val="330845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hasCustomPrompt="1"/>
          </p:nvPr>
        </p:nvSpPr>
        <p:spPr>
          <a:xfrm>
            <a:off x="838200" y="1825625"/>
            <a:ext cx="5181600" cy="4351338"/>
          </a:xfrm>
        </p:spPr>
        <p:txBody>
          <a:bodyPr/>
          <a:lstStyle/>
          <a:p>
            <a:pPr lvl="0"/>
            <a:r>
              <a:rPr lang="fr-FR" dirty="0"/>
              <a:t>Modifiez les styles du texte du masque</a:t>
            </a:r>
          </a:p>
          <a:p>
            <a:pPr lvl="1"/>
            <a:r>
              <a:rPr lang="fr-FR" dirty="0"/>
              <a:t>Deuxième niveau</a:t>
            </a:r>
          </a:p>
          <a:p>
            <a:pPr lvl="2"/>
            <a:r>
              <a:rPr lang="fr-FR" dirty="0"/>
              <a:t>Troisième </a:t>
            </a:r>
            <a:r>
              <a:rPr lang="fr-FR" dirty="0" smtClean="0"/>
              <a:t>niveau</a:t>
            </a:r>
            <a:endParaRPr lang="fr-FR" dirty="0"/>
          </a:p>
        </p:txBody>
      </p:sp>
      <p:sp>
        <p:nvSpPr>
          <p:cNvPr id="4" name="Espace réservé du contenu 3"/>
          <p:cNvSpPr>
            <a:spLocks noGrp="1"/>
          </p:cNvSpPr>
          <p:nvPr>
            <p:ph sz="half" idx="2" hasCustomPrompt="1"/>
          </p:nvPr>
        </p:nvSpPr>
        <p:spPr>
          <a:xfrm>
            <a:off x="6172200" y="1825625"/>
            <a:ext cx="5181600" cy="4351338"/>
          </a:xfrm>
        </p:spPr>
        <p:txBody>
          <a:bodyPr/>
          <a:lstStyle/>
          <a:p>
            <a:pPr lvl="0"/>
            <a:r>
              <a:rPr lang="fr-FR" dirty="0"/>
              <a:t>Modifiez les styles du texte du masque</a:t>
            </a:r>
          </a:p>
          <a:p>
            <a:pPr lvl="1"/>
            <a:r>
              <a:rPr lang="fr-FR" dirty="0"/>
              <a:t>Deuxième niveau</a:t>
            </a:r>
          </a:p>
          <a:p>
            <a:pPr lvl="2"/>
            <a:r>
              <a:rPr lang="fr-FR" dirty="0"/>
              <a:t>Troisième </a:t>
            </a:r>
            <a:r>
              <a:rPr lang="fr-FR" dirty="0" smtClean="0"/>
              <a:t>niveau</a:t>
            </a:r>
            <a:endParaRPr lang="fr-FR" dirty="0"/>
          </a:p>
        </p:txBody>
      </p:sp>
      <p:sp>
        <p:nvSpPr>
          <p:cNvPr id="7" name="Espace réservé du numéro de diapositive 6"/>
          <p:cNvSpPr>
            <a:spLocks noGrp="1"/>
          </p:cNvSpPr>
          <p:nvPr>
            <p:ph type="sldNum" sz="quarter" idx="12"/>
          </p:nvPr>
        </p:nvSpPr>
        <p:spPr/>
        <p:txBody>
          <a:bodyPr/>
          <a:lstStyle/>
          <a:p>
            <a:fld id="{3FB19A0B-8C50-4048-A665-D286D4212708}" type="slidenum">
              <a:rPr lang="fr-FR" smtClean="0"/>
              <a:pPr/>
              <a:t>‹N°›</a:t>
            </a:fld>
            <a:endParaRPr lang="fr-FR"/>
          </a:p>
        </p:txBody>
      </p:sp>
    </p:spTree>
    <p:extLst>
      <p:ext uri="{BB962C8B-B14F-4D97-AF65-F5344CB8AC3E}">
        <p14:creationId xmlns:p14="http://schemas.microsoft.com/office/powerpoint/2010/main" val="99977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hasCustomPrompt="1"/>
          </p:nvPr>
        </p:nvSpPr>
        <p:spPr>
          <a:xfrm>
            <a:off x="839788" y="2505075"/>
            <a:ext cx="5157787" cy="3684588"/>
          </a:xfrm>
        </p:spPr>
        <p:txBody>
          <a:bodyPr/>
          <a:lstStyle/>
          <a:p>
            <a:pPr lvl="0"/>
            <a:r>
              <a:rPr lang="fr-FR" dirty="0"/>
              <a:t>Modifiez les styles du texte du masque</a:t>
            </a:r>
          </a:p>
          <a:p>
            <a:pPr lvl="1"/>
            <a:r>
              <a:rPr lang="fr-FR" dirty="0"/>
              <a:t>Deuxième niveau</a:t>
            </a:r>
          </a:p>
          <a:p>
            <a:pPr lvl="2"/>
            <a:r>
              <a:rPr lang="fr-FR" dirty="0"/>
              <a:t>Troisième </a:t>
            </a:r>
            <a:r>
              <a:rPr lang="fr-FR" dirty="0" smtClean="0"/>
              <a:t>niveau</a:t>
            </a:r>
            <a:endParaRPr lang="fr-FR" dirty="0"/>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hasCustomPrompt="1"/>
          </p:nvPr>
        </p:nvSpPr>
        <p:spPr>
          <a:xfrm>
            <a:off x="6172200" y="2505075"/>
            <a:ext cx="5183188" cy="3684588"/>
          </a:xfrm>
        </p:spPr>
        <p:txBody>
          <a:bodyPr/>
          <a:lstStyle/>
          <a:p>
            <a:pPr lvl="0"/>
            <a:r>
              <a:rPr lang="fr-FR" dirty="0"/>
              <a:t>Modifiez les styles du texte du masque</a:t>
            </a:r>
          </a:p>
          <a:p>
            <a:pPr lvl="1"/>
            <a:r>
              <a:rPr lang="fr-FR" dirty="0"/>
              <a:t>Deuxième niveau</a:t>
            </a:r>
          </a:p>
          <a:p>
            <a:pPr lvl="2"/>
            <a:r>
              <a:rPr lang="fr-FR" dirty="0"/>
              <a:t>Troisième </a:t>
            </a:r>
            <a:r>
              <a:rPr lang="fr-FR" dirty="0" smtClean="0"/>
              <a:t>niveau</a:t>
            </a:r>
            <a:endParaRPr lang="fr-FR" dirty="0"/>
          </a:p>
        </p:txBody>
      </p:sp>
      <p:sp>
        <p:nvSpPr>
          <p:cNvPr id="9" name="Espace réservé du numéro de diapositive 8"/>
          <p:cNvSpPr>
            <a:spLocks noGrp="1"/>
          </p:cNvSpPr>
          <p:nvPr>
            <p:ph type="sldNum" sz="quarter" idx="12"/>
          </p:nvPr>
        </p:nvSpPr>
        <p:spPr/>
        <p:txBody>
          <a:bodyPr/>
          <a:lstStyle/>
          <a:p>
            <a:fld id="{3FB19A0B-8C50-4048-A665-D286D4212708}" type="slidenum">
              <a:rPr lang="fr-FR" smtClean="0"/>
              <a:pPr/>
              <a:t>‹N°›</a:t>
            </a:fld>
            <a:endParaRPr lang="fr-FR"/>
          </a:p>
        </p:txBody>
      </p:sp>
    </p:spTree>
    <p:extLst>
      <p:ext uri="{BB962C8B-B14F-4D97-AF65-F5344CB8AC3E}">
        <p14:creationId xmlns:p14="http://schemas.microsoft.com/office/powerpoint/2010/main" val="41123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numéro de diapositive 4"/>
          <p:cNvSpPr>
            <a:spLocks noGrp="1"/>
          </p:cNvSpPr>
          <p:nvPr>
            <p:ph type="sldNum" sz="quarter" idx="12"/>
          </p:nvPr>
        </p:nvSpPr>
        <p:spPr/>
        <p:txBody>
          <a:bodyPr/>
          <a:lstStyle/>
          <a:p>
            <a:fld id="{3FB19A0B-8C50-4048-A665-D286D4212708}" type="slidenum">
              <a:rPr lang="fr-FR" smtClean="0"/>
              <a:pPr/>
              <a:t>‹N°›</a:t>
            </a:fld>
            <a:endParaRPr lang="fr-FR"/>
          </a:p>
        </p:txBody>
      </p:sp>
    </p:spTree>
    <p:extLst>
      <p:ext uri="{BB962C8B-B14F-4D97-AF65-F5344CB8AC3E}">
        <p14:creationId xmlns:p14="http://schemas.microsoft.com/office/powerpoint/2010/main" val="161001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FB19A0B-8C50-4048-A665-D286D4212708}" type="slidenum">
              <a:rPr lang="fr-FR" smtClean="0"/>
              <a:pPr/>
              <a:t>‹N°›</a:t>
            </a:fld>
            <a:endParaRPr lang="fr-FR"/>
          </a:p>
        </p:txBody>
      </p:sp>
    </p:spTree>
    <p:extLst>
      <p:ext uri="{BB962C8B-B14F-4D97-AF65-F5344CB8AC3E}">
        <p14:creationId xmlns:p14="http://schemas.microsoft.com/office/powerpoint/2010/main" val="21233143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a:t>Modifiez les styles du texte du masque</a:t>
            </a:r>
          </a:p>
          <a:p>
            <a:pPr lvl="1"/>
            <a:r>
              <a:rPr lang="fr-FR" dirty="0"/>
              <a:t>Deuxième niveau</a:t>
            </a:r>
          </a:p>
          <a:p>
            <a:pPr lvl="2"/>
            <a:r>
              <a:rPr lang="fr-FR" dirty="0"/>
              <a:t>Troisième </a:t>
            </a:r>
            <a:r>
              <a:rPr lang="fr-FR" dirty="0" smtClean="0"/>
              <a:t>niveau</a:t>
            </a:r>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7" name="Espace réservé du numéro de diapositive 6"/>
          <p:cNvSpPr>
            <a:spLocks noGrp="1"/>
          </p:cNvSpPr>
          <p:nvPr>
            <p:ph type="sldNum" sz="quarter" idx="12"/>
          </p:nvPr>
        </p:nvSpPr>
        <p:spPr/>
        <p:txBody>
          <a:bodyPr/>
          <a:lstStyle/>
          <a:p>
            <a:fld id="{3FB19A0B-8C50-4048-A665-D286D4212708}" type="slidenum">
              <a:rPr lang="fr-FR" smtClean="0"/>
              <a:pPr/>
              <a:t>‹N°›</a:t>
            </a:fld>
            <a:endParaRPr lang="fr-FR"/>
          </a:p>
        </p:txBody>
      </p:sp>
    </p:spTree>
    <p:extLst>
      <p:ext uri="{BB962C8B-B14F-4D97-AF65-F5344CB8AC3E}">
        <p14:creationId xmlns:p14="http://schemas.microsoft.com/office/powerpoint/2010/main" val="424159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7" name="Espace réservé du numéro de diapositive 6"/>
          <p:cNvSpPr>
            <a:spLocks noGrp="1"/>
          </p:cNvSpPr>
          <p:nvPr>
            <p:ph type="sldNum" sz="quarter" idx="12"/>
          </p:nvPr>
        </p:nvSpPr>
        <p:spPr/>
        <p:txBody>
          <a:bodyPr/>
          <a:lstStyle/>
          <a:p>
            <a:fld id="{3FB19A0B-8C50-4048-A665-D286D4212708}" type="slidenum">
              <a:rPr lang="fr-FR" smtClean="0"/>
              <a:pPr/>
              <a:t>‹N°›</a:t>
            </a:fld>
            <a:endParaRPr lang="fr-FR"/>
          </a:p>
        </p:txBody>
      </p:sp>
    </p:spTree>
    <p:extLst>
      <p:ext uri="{BB962C8B-B14F-4D97-AF65-F5344CB8AC3E}">
        <p14:creationId xmlns:p14="http://schemas.microsoft.com/office/powerpoint/2010/main" val="69981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Image 9"/>
          <p:cNvPicPr>
            <a:picLocks noChangeAspect="1"/>
          </p:cNvPicPr>
          <p:nvPr userDrawn="1"/>
        </p:nvPicPr>
        <p:blipFill rotWithShape="1">
          <a:blip r:embed="rId13">
            <a:extLst>
              <a:ext uri="{BEBA8EAE-BF5A-486C-A8C5-ECC9F3942E4B}">
                <a14:imgProps xmlns:a14="http://schemas.microsoft.com/office/drawing/2010/main">
                  <a14:imgLayer r:embed="rId14">
                    <a14:imgEffect>
                      <a14:artisticPhotocopy trans="5000" detail="2"/>
                    </a14:imgEffect>
                  </a14:imgLayer>
                </a14:imgProps>
              </a:ext>
              <a:ext uri="{28A0092B-C50C-407E-A947-70E740481C1C}">
                <a14:useLocalDpi xmlns:a14="http://schemas.microsoft.com/office/drawing/2010/main" val="0"/>
              </a:ext>
            </a:extLst>
          </a:blip>
          <a:srcRect l="3881" t="6410" r="70211" b="28820"/>
          <a:stretch/>
        </p:blipFill>
        <p:spPr>
          <a:xfrm rot="10800000">
            <a:off x="9535886" y="4218408"/>
            <a:ext cx="3096792" cy="3096794"/>
          </a:xfrm>
          <a:prstGeom prst="rect">
            <a:avLst/>
          </a:prstGeom>
        </p:spPr>
      </p:pic>
      <p:sp>
        <p:nvSpPr>
          <p:cNvPr id="2" name="Espace réservé du titre 1"/>
          <p:cNvSpPr>
            <a:spLocks noGrp="1"/>
          </p:cNvSpPr>
          <p:nvPr>
            <p:ph type="title"/>
          </p:nvPr>
        </p:nvSpPr>
        <p:spPr>
          <a:xfrm>
            <a:off x="472440" y="199663"/>
            <a:ext cx="10515600" cy="566692"/>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a:t>
            </a:r>
            <a:r>
              <a:rPr lang="fr-FR" dirty="0" smtClean="0"/>
              <a:t>niveau</a:t>
            </a:r>
            <a:endParaRPr lang="fr-FR" dirty="0"/>
          </a:p>
        </p:txBody>
      </p:sp>
      <p:sp>
        <p:nvSpPr>
          <p:cNvPr id="6" name="Espace réservé du numéro de diapositive 5"/>
          <p:cNvSpPr>
            <a:spLocks noGrp="1"/>
          </p:cNvSpPr>
          <p:nvPr>
            <p:ph type="sldNum" sz="quarter" idx="4"/>
          </p:nvPr>
        </p:nvSpPr>
        <p:spPr>
          <a:xfrm>
            <a:off x="11671041" y="6448425"/>
            <a:ext cx="520959" cy="409575"/>
          </a:xfrm>
          <a:prstGeom prst="rect">
            <a:avLst/>
          </a:prstGeom>
        </p:spPr>
        <p:txBody>
          <a:bodyPr vert="horz" lIns="91440" tIns="45720" rIns="91440" bIns="45720" rtlCol="0" anchor="ctr"/>
          <a:lstStyle>
            <a:lvl1pPr algn="r">
              <a:defRPr sz="1200" b="1">
                <a:solidFill>
                  <a:srgbClr val="36526E"/>
                </a:solidFill>
              </a:defRPr>
            </a:lvl1pPr>
          </a:lstStyle>
          <a:p>
            <a:fld id="{3FB19A0B-8C50-4048-A665-D286D4212708}" type="slidenum">
              <a:rPr lang="fr-FR" smtClean="0"/>
              <a:pPr/>
              <a:t>‹N°›</a:t>
            </a:fld>
            <a:endParaRPr lang="fr-FR"/>
          </a:p>
        </p:txBody>
      </p:sp>
      <p:pic>
        <p:nvPicPr>
          <p:cNvPr id="8" name="Picture 1038" descr="logo sg"/>
          <p:cNvPicPr>
            <a:picLocks noChangeAspect="1" noChangeArrowheads="1"/>
          </p:cNvPicPr>
          <p:nvPr userDrawn="1"/>
        </p:nvPicPr>
        <p:blipFill>
          <a:blip r:embed="rId15" cstate="print"/>
          <a:srcRect/>
          <a:stretch>
            <a:fillRect/>
          </a:stretch>
        </p:blipFill>
        <p:spPr bwMode="auto">
          <a:xfrm>
            <a:off x="150436" y="6550090"/>
            <a:ext cx="1404559" cy="171385"/>
          </a:xfrm>
          <a:prstGeom prst="rect">
            <a:avLst/>
          </a:prstGeom>
          <a:noFill/>
          <a:ln w="9525">
            <a:noFill/>
            <a:miter lim="800000"/>
            <a:headEnd/>
            <a:tailEnd/>
          </a:ln>
        </p:spPr>
      </p:pic>
    </p:spTree>
    <p:extLst>
      <p:ext uri="{BB962C8B-B14F-4D97-AF65-F5344CB8AC3E}">
        <p14:creationId xmlns:p14="http://schemas.microsoft.com/office/powerpoint/2010/main" val="42703584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100000"/>
        </a:lnSpc>
        <a:spcBef>
          <a:spcPts val="0"/>
        </a:spcBef>
        <a:buNone/>
        <a:defRPr lang="fr-FR" sz="6000" kern="1200" cap="all" baseline="12500" dirty="0">
          <a:solidFill>
            <a:srgbClr val="17222C"/>
          </a:solidFill>
          <a:latin typeface="+mn-lt"/>
          <a:ea typeface="+mn-ea"/>
          <a:cs typeface="+mn-cs"/>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fr-FR" sz="2000" kern="1200" spc="300" dirty="0">
          <a:solidFill>
            <a:schemeClr val="bg2">
              <a:lumMod val="25000"/>
            </a:schemeClr>
          </a:solidFill>
          <a:latin typeface="Arial" panose="020B0604020202020204" pitchFamily="34" charset="0"/>
          <a:ea typeface="+mn-ea"/>
          <a:cs typeface="Arial" panose="020B0604020202020204" pitchFamily="34" charset="0"/>
        </a:defRPr>
      </a:lvl1pPr>
      <a:lvl2pPr marL="539750" indent="-285750" algn="l" defTabSz="914400" rtl="0" eaLnBrk="1" latinLnBrk="0" hangingPunct="1">
        <a:lnSpc>
          <a:spcPct val="90000"/>
        </a:lnSpc>
        <a:spcBef>
          <a:spcPts val="500"/>
        </a:spcBef>
        <a:buFont typeface="Calibri" panose="020F0502020204030204" pitchFamily="34" charset="0"/>
        <a:buChar char="−"/>
        <a:tabLst>
          <a:tab pos="539750" algn="l"/>
        </a:tabLst>
        <a:defRPr lang="fr-FR" sz="1800" kern="1200" dirty="0">
          <a:solidFill>
            <a:schemeClr val="bg2">
              <a:lumMod val="50000"/>
            </a:schemeClr>
          </a:solidFill>
          <a:latin typeface="+mn-lt"/>
          <a:ea typeface="+mn-ea"/>
          <a:cs typeface="+mn-cs"/>
        </a:defRPr>
      </a:lvl2pPr>
      <a:lvl3pPr marL="809625" indent="-228600" algn="l" defTabSz="914400" rtl="0" eaLnBrk="1" latinLnBrk="0" hangingPunct="1">
        <a:lnSpc>
          <a:spcPct val="90000"/>
        </a:lnSpc>
        <a:spcBef>
          <a:spcPts val="500"/>
        </a:spcBef>
        <a:buFontTx/>
        <a:buChar char="›"/>
        <a:defRPr lang="fr-FR" sz="1050" kern="1200" dirty="0">
          <a:solidFill>
            <a:srgbClr val="95A5A6"/>
          </a:solidFill>
          <a:latin typeface="Montserrat Ligh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oleObject" Target="../embeddings/oleObject5.bin"/><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a:xfrm>
            <a:off x="7526601" y="5541440"/>
            <a:ext cx="4404632" cy="1655762"/>
          </a:xfrm>
        </p:spPr>
        <p:txBody>
          <a:bodyPr/>
          <a:lstStyle/>
          <a:p>
            <a:endParaRPr lang="fr-FR"/>
          </a:p>
        </p:txBody>
      </p:sp>
    </p:spTree>
    <p:extLst>
      <p:ext uri="{BB962C8B-B14F-4D97-AF65-F5344CB8AC3E}">
        <p14:creationId xmlns:p14="http://schemas.microsoft.com/office/powerpoint/2010/main" val="2529066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de slide</a:t>
            </a:r>
            <a:endParaRPr lang="fr-FR" dirty="0"/>
          </a:p>
        </p:txBody>
      </p:sp>
      <p:sp>
        <p:nvSpPr>
          <p:cNvPr id="3" name="Espace réservé du numéro de diapositive 2"/>
          <p:cNvSpPr>
            <a:spLocks noGrp="1"/>
          </p:cNvSpPr>
          <p:nvPr>
            <p:ph type="sldNum" sz="quarter" idx="12"/>
          </p:nvPr>
        </p:nvSpPr>
        <p:spPr/>
        <p:txBody>
          <a:bodyPr/>
          <a:lstStyle/>
          <a:p>
            <a:fld id="{3FB19A0B-8C50-4048-A665-D286D4212708}" type="slidenum">
              <a:rPr lang="fr-FR" smtClean="0"/>
              <a:pPr/>
              <a:t>10</a:t>
            </a:fld>
            <a:endParaRPr lang="fr-FR"/>
          </a:p>
        </p:txBody>
      </p:sp>
      <p:sp>
        <p:nvSpPr>
          <p:cNvPr id="4" name="Line 2">
            <a:extLst>
              <a:ext uri="{FF2B5EF4-FFF2-40B4-BE49-F238E27FC236}">
                <a16:creationId xmlns:a16="http://schemas.microsoft.com/office/drawing/2014/main" id="{5A9E9B0C-3E06-4CE9-B077-6B716E98B1FD}"/>
              </a:ext>
            </a:extLst>
          </p:cNvPr>
          <p:cNvSpPr>
            <a:spLocks noChangeShapeType="1"/>
          </p:cNvSpPr>
          <p:nvPr/>
        </p:nvSpPr>
        <p:spPr bwMode="auto">
          <a:xfrm>
            <a:off x="1250185" y="4408281"/>
            <a:ext cx="9632225" cy="0"/>
          </a:xfrm>
          <a:prstGeom prst="line">
            <a:avLst/>
          </a:prstGeom>
          <a:noFill/>
          <a:ln w="25400" cap="flat" cmpd="sng">
            <a:solidFill>
              <a:srgbClr val="A6AAA9"/>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grpSp>
        <p:nvGrpSpPr>
          <p:cNvPr id="5" name="Group 3">
            <a:extLst>
              <a:ext uri="{FF2B5EF4-FFF2-40B4-BE49-F238E27FC236}">
                <a16:creationId xmlns:a16="http://schemas.microsoft.com/office/drawing/2014/main" id="{360D68A8-1BFB-4E3F-8334-15DC7608A28E}"/>
              </a:ext>
            </a:extLst>
          </p:cNvPr>
          <p:cNvGrpSpPr>
            <a:grpSpLocks/>
          </p:cNvGrpSpPr>
          <p:nvPr/>
        </p:nvGrpSpPr>
        <p:grpSpPr bwMode="auto">
          <a:xfrm>
            <a:off x="944679" y="3101338"/>
            <a:ext cx="708288" cy="1354320"/>
            <a:chOff x="-1" y="-1"/>
            <a:chExt cx="1416491" cy="2708944"/>
          </a:xfrm>
        </p:grpSpPr>
        <p:sp>
          <p:nvSpPr>
            <p:cNvPr id="6" name="Line 4">
              <a:extLst>
                <a:ext uri="{FF2B5EF4-FFF2-40B4-BE49-F238E27FC236}">
                  <a16:creationId xmlns:a16="http://schemas.microsoft.com/office/drawing/2014/main" id="{51CEFEE2-2425-4519-9B91-C940CF5F47F8}"/>
                </a:ext>
              </a:extLst>
            </p:cNvPr>
            <p:cNvSpPr>
              <a:spLocks noChangeShapeType="1"/>
            </p:cNvSpPr>
            <p:nvPr/>
          </p:nvSpPr>
          <p:spPr bwMode="auto">
            <a:xfrm flipH="1">
              <a:off x="708244" y="1479579"/>
              <a:ext cx="1" cy="1142053"/>
            </a:xfrm>
            <a:prstGeom prst="line">
              <a:avLst/>
            </a:prstGeom>
            <a:noFill/>
            <a:ln w="25400" cap="flat" cmpd="sng">
              <a:solidFill>
                <a:srgbClr val="A6AAA9"/>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7" name="AutoShape 5">
              <a:extLst>
                <a:ext uri="{FF2B5EF4-FFF2-40B4-BE49-F238E27FC236}">
                  <a16:creationId xmlns:a16="http://schemas.microsoft.com/office/drawing/2014/main" id="{1087AA13-AF12-4BAA-8B5E-EAAB7804698F}"/>
                </a:ext>
              </a:extLst>
            </p:cNvPr>
            <p:cNvSpPr>
              <a:spLocks/>
            </p:cNvSpPr>
            <p:nvPr/>
          </p:nvSpPr>
          <p:spPr bwMode="auto">
            <a:xfrm rot="5400000">
              <a:off x="-78688" y="78688"/>
              <a:ext cx="1573866" cy="1416489"/>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rgbClr val="45688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8" name="Oval 6">
              <a:extLst>
                <a:ext uri="{FF2B5EF4-FFF2-40B4-BE49-F238E27FC236}">
                  <a16:creationId xmlns:a16="http://schemas.microsoft.com/office/drawing/2014/main" id="{E5B59896-6DF3-4D36-81A9-91043092843A}"/>
                </a:ext>
              </a:extLst>
            </p:cNvPr>
            <p:cNvSpPr>
              <a:spLocks/>
            </p:cNvSpPr>
            <p:nvPr/>
          </p:nvSpPr>
          <p:spPr bwMode="auto">
            <a:xfrm>
              <a:off x="592797" y="2478048"/>
              <a:ext cx="230895" cy="230895"/>
            </a:xfrm>
            <a:prstGeom prst="ellipse">
              <a:avLst/>
            </a:prstGeom>
            <a:solidFill>
              <a:srgbClr val="45688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 name="AutoShape 7">
              <a:extLst>
                <a:ext uri="{FF2B5EF4-FFF2-40B4-BE49-F238E27FC236}">
                  <a16:creationId xmlns:a16="http://schemas.microsoft.com/office/drawing/2014/main" id="{F4B807E9-7F61-4EA1-B285-168E8804920B}"/>
                </a:ext>
              </a:extLst>
            </p:cNvPr>
            <p:cNvSpPr>
              <a:spLocks/>
            </p:cNvSpPr>
            <p:nvPr/>
          </p:nvSpPr>
          <p:spPr bwMode="auto">
            <a:xfrm>
              <a:off x="513546" y="554047"/>
              <a:ext cx="414797" cy="414972"/>
            </a:xfrm>
            <a:custGeom>
              <a:avLst/>
              <a:gdLst>
                <a:gd name="T0" fmla="*/ 10740 w 21480"/>
                <a:gd name="T1" fmla="+- 0 10855 111"/>
                <a:gd name="T2" fmla="*/ 10855 h 21489"/>
                <a:gd name="T3" fmla="*/ 10740 w 21480"/>
                <a:gd name="T4" fmla="+- 0 10855 111"/>
                <a:gd name="T5" fmla="*/ 10855 h 21489"/>
                <a:gd name="T6" fmla="*/ 10740 w 21480"/>
                <a:gd name="T7" fmla="+- 0 10855 111"/>
                <a:gd name="T8" fmla="*/ 10855 h 21489"/>
                <a:gd name="T9" fmla="*/ 10740 w 21480"/>
                <a:gd name="T10" fmla="+- 0 10855 111"/>
                <a:gd name="T11" fmla="*/ 10855 h 21489"/>
              </a:gdLst>
              <a:ahLst/>
              <a:cxnLst>
                <a:cxn ang="0">
                  <a:pos x="T0" y="T2"/>
                </a:cxn>
                <a:cxn ang="0">
                  <a:pos x="T3" y="T5"/>
                </a:cxn>
                <a:cxn ang="0">
                  <a:pos x="T6" y="T8"/>
                </a:cxn>
                <a:cxn ang="0">
                  <a:pos x="T9" y="T11"/>
                </a:cxn>
              </a:cxnLst>
              <a:rect l="0" t="0" r="r" b="b"/>
              <a:pathLst>
                <a:path w="21480" h="21489">
                  <a:moveTo>
                    <a:pt x="0" y="17132"/>
                  </a:moveTo>
                  <a:lnTo>
                    <a:pt x="0" y="21489"/>
                  </a:lnTo>
                  <a:lnTo>
                    <a:pt x="4608" y="21489"/>
                  </a:lnTo>
                  <a:lnTo>
                    <a:pt x="17693" y="8160"/>
                  </a:lnTo>
                  <a:lnTo>
                    <a:pt x="13085" y="3581"/>
                  </a:lnTo>
                  <a:lnTo>
                    <a:pt x="0" y="17132"/>
                  </a:lnTo>
                  <a:close/>
                  <a:moveTo>
                    <a:pt x="21121" y="4726"/>
                  </a:moveTo>
                  <a:cubicBezTo>
                    <a:pt x="21600" y="4246"/>
                    <a:pt x="21600" y="3581"/>
                    <a:pt x="21121" y="3101"/>
                  </a:cubicBezTo>
                  <a:lnTo>
                    <a:pt x="18393" y="332"/>
                  </a:lnTo>
                  <a:cubicBezTo>
                    <a:pt x="17914" y="-111"/>
                    <a:pt x="17214" y="-111"/>
                    <a:pt x="16771" y="332"/>
                  </a:cubicBezTo>
                  <a:lnTo>
                    <a:pt x="14707" y="2400"/>
                  </a:lnTo>
                  <a:lnTo>
                    <a:pt x="19057" y="7015"/>
                  </a:lnTo>
                  <a:lnTo>
                    <a:pt x="21121" y="4726"/>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 rIns="22860" anchor="ctr"/>
            <a:lstStyle>
              <a:lvl1pPr>
                <a:defRPr sz="3000" b="1">
                  <a:solidFill>
                    <a:srgbClr val="000000"/>
                  </a:solidFill>
                  <a:latin typeface="Helvetica Neue" charset="0"/>
                  <a:ea typeface="Helvetica Neue" charset="0"/>
                  <a:cs typeface="Helvetica Neue" charset="0"/>
                  <a:sym typeface="Helvetica Neue" charset="0"/>
                </a:defRPr>
              </a:lvl1pPr>
              <a:lvl2pPr>
                <a:defRPr sz="3000" b="1">
                  <a:solidFill>
                    <a:srgbClr val="000000"/>
                  </a:solidFill>
                  <a:latin typeface="Helvetica Neue" charset="0"/>
                  <a:ea typeface="Helvetica Neue" charset="0"/>
                  <a:cs typeface="Helvetica Neue" charset="0"/>
                  <a:sym typeface="Helvetica Neue" charset="0"/>
                </a:defRPr>
              </a:lvl2pPr>
              <a:lvl3pPr>
                <a:defRPr sz="3000" b="1">
                  <a:solidFill>
                    <a:srgbClr val="000000"/>
                  </a:solidFill>
                  <a:latin typeface="Helvetica Neue" charset="0"/>
                  <a:ea typeface="Helvetica Neue" charset="0"/>
                  <a:cs typeface="Helvetica Neue" charset="0"/>
                  <a:sym typeface="Helvetica Neue" charset="0"/>
                </a:defRPr>
              </a:lvl3pPr>
              <a:lvl4pPr>
                <a:defRPr sz="3000" b="1">
                  <a:solidFill>
                    <a:srgbClr val="000000"/>
                  </a:solidFill>
                  <a:latin typeface="Helvetica Neue" charset="0"/>
                  <a:ea typeface="Helvetica Neue" charset="0"/>
                  <a:cs typeface="Helvetica Neue" charset="0"/>
                  <a:sym typeface="Helvetica Neue" charset="0"/>
                </a:defRPr>
              </a:lvl4pPr>
              <a:lvl5pPr>
                <a:defRPr sz="3000" b="1">
                  <a:solidFill>
                    <a:srgbClr val="000000"/>
                  </a:solidFill>
                  <a:latin typeface="Helvetica Neue" charset="0"/>
                  <a:ea typeface="Helvetica Neue" charset="0"/>
                  <a:cs typeface="Helvetica Neue" charset="0"/>
                  <a:sym typeface="Helvetica Neue" charset="0"/>
                </a:defRPr>
              </a:lvl5pPr>
              <a:lvl6pPr marL="4572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9144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13716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18288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57200" fontAlgn="base" hangingPunct="0">
                <a:spcBef>
                  <a:spcPct val="0"/>
                </a:spcBef>
                <a:spcAft>
                  <a:spcPct val="0"/>
                </a:spcAft>
              </a:pPr>
              <a:endParaRPr lang="fr-FR" altLang="fr-FR" sz="900" b="0">
                <a:latin typeface="Roboto Regular" charset="0"/>
                <a:ea typeface="Roboto Regular" charset="0"/>
                <a:cs typeface="Roboto Regular" charset="0"/>
                <a:sym typeface="Roboto Regular" charset="0"/>
              </a:endParaRPr>
            </a:p>
          </p:txBody>
        </p:sp>
      </p:grpSp>
      <p:sp>
        <p:nvSpPr>
          <p:cNvPr id="10" name="Line 9">
            <a:extLst>
              <a:ext uri="{FF2B5EF4-FFF2-40B4-BE49-F238E27FC236}">
                <a16:creationId xmlns:a16="http://schemas.microsoft.com/office/drawing/2014/main" id="{DF6E0162-CD1C-484C-996D-7303CEB671E7}"/>
              </a:ext>
            </a:extLst>
          </p:cNvPr>
          <p:cNvSpPr>
            <a:spLocks noChangeShapeType="1"/>
          </p:cNvSpPr>
          <p:nvPr/>
        </p:nvSpPr>
        <p:spPr bwMode="auto">
          <a:xfrm rot="10800000" flipH="1">
            <a:off x="2897749" y="4411713"/>
            <a:ext cx="1" cy="1213364"/>
          </a:xfrm>
          <a:prstGeom prst="line">
            <a:avLst/>
          </a:prstGeom>
          <a:noFill/>
          <a:ln w="25400" cap="flat" cmpd="sng">
            <a:solidFill>
              <a:srgbClr val="A6AAA9"/>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1" name="Oval 11">
            <a:extLst>
              <a:ext uri="{FF2B5EF4-FFF2-40B4-BE49-F238E27FC236}">
                <a16:creationId xmlns:a16="http://schemas.microsoft.com/office/drawing/2014/main" id="{4FBCC2FB-C7CC-4AC4-9486-66AF3EC2B30D}"/>
              </a:ext>
            </a:extLst>
          </p:cNvPr>
          <p:cNvSpPr>
            <a:spLocks/>
          </p:cNvSpPr>
          <p:nvPr/>
        </p:nvSpPr>
        <p:spPr bwMode="auto">
          <a:xfrm rot="10800000">
            <a:off x="2840022" y="4353428"/>
            <a:ext cx="115454" cy="115435"/>
          </a:xfrm>
          <a:prstGeom prst="ellipse">
            <a:avLst/>
          </a:prstGeom>
          <a:solidFill>
            <a:srgbClr val="36526E"/>
          </a:solidFill>
          <a:ln>
            <a:noFill/>
          </a:ln>
          <a:effectLs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grpSp>
        <p:nvGrpSpPr>
          <p:cNvPr id="12" name="Group 13">
            <a:extLst>
              <a:ext uri="{FF2B5EF4-FFF2-40B4-BE49-F238E27FC236}">
                <a16:creationId xmlns:a16="http://schemas.microsoft.com/office/drawing/2014/main" id="{C013777A-B955-4482-951D-9607EEAF3069}"/>
              </a:ext>
            </a:extLst>
          </p:cNvPr>
          <p:cNvGrpSpPr>
            <a:grpSpLocks/>
          </p:cNvGrpSpPr>
          <p:nvPr/>
        </p:nvGrpSpPr>
        <p:grpSpPr bwMode="auto">
          <a:xfrm>
            <a:off x="4142532" y="3101338"/>
            <a:ext cx="708288" cy="1354320"/>
            <a:chOff x="-1" y="-1"/>
            <a:chExt cx="1416491" cy="2708944"/>
          </a:xfrm>
        </p:grpSpPr>
        <p:sp>
          <p:nvSpPr>
            <p:cNvPr id="13" name="Line 14">
              <a:extLst>
                <a:ext uri="{FF2B5EF4-FFF2-40B4-BE49-F238E27FC236}">
                  <a16:creationId xmlns:a16="http://schemas.microsoft.com/office/drawing/2014/main" id="{50D149CA-9C11-45A8-9E1F-3BD3EAEFFCA4}"/>
                </a:ext>
              </a:extLst>
            </p:cNvPr>
            <p:cNvSpPr>
              <a:spLocks noChangeShapeType="1"/>
            </p:cNvSpPr>
            <p:nvPr/>
          </p:nvSpPr>
          <p:spPr bwMode="auto">
            <a:xfrm flipH="1">
              <a:off x="708244" y="1479579"/>
              <a:ext cx="1" cy="1142053"/>
            </a:xfrm>
            <a:prstGeom prst="line">
              <a:avLst/>
            </a:prstGeom>
            <a:noFill/>
            <a:ln w="25400" cap="flat" cmpd="sng">
              <a:solidFill>
                <a:srgbClr val="A6AAA9"/>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4" name="AutoShape 15">
              <a:extLst>
                <a:ext uri="{FF2B5EF4-FFF2-40B4-BE49-F238E27FC236}">
                  <a16:creationId xmlns:a16="http://schemas.microsoft.com/office/drawing/2014/main" id="{9C56AADB-01DA-44C8-A7D3-2EE7CCEC840F}"/>
                </a:ext>
              </a:extLst>
            </p:cNvPr>
            <p:cNvSpPr>
              <a:spLocks/>
            </p:cNvSpPr>
            <p:nvPr/>
          </p:nvSpPr>
          <p:spPr bwMode="auto">
            <a:xfrm rot="5400000">
              <a:off x="-78688" y="78688"/>
              <a:ext cx="1573866" cy="1416489"/>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rgbClr val="61D1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5" name="Oval 16">
              <a:extLst>
                <a:ext uri="{FF2B5EF4-FFF2-40B4-BE49-F238E27FC236}">
                  <a16:creationId xmlns:a16="http://schemas.microsoft.com/office/drawing/2014/main" id="{3003D65F-80E4-40C7-AC9B-A7CF3CFAECCA}"/>
                </a:ext>
              </a:extLst>
            </p:cNvPr>
            <p:cNvSpPr>
              <a:spLocks/>
            </p:cNvSpPr>
            <p:nvPr/>
          </p:nvSpPr>
          <p:spPr bwMode="auto">
            <a:xfrm>
              <a:off x="592796" y="2478048"/>
              <a:ext cx="230896" cy="230895"/>
            </a:xfrm>
            <a:prstGeom prst="ellipse">
              <a:avLst/>
            </a:prstGeom>
            <a:solidFill>
              <a:srgbClr val="61D1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6" name="AutoShape 17">
              <a:extLst>
                <a:ext uri="{FF2B5EF4-FFF2-40B4-BE49-F238E27FC236}">
                  <a16:creationId xmlns:a16="http://schemas.microsoft.com/office/drawing/2014/main" id="{AAB26A55-226B-4FBC-9EAD-A9E18FC733A0}"/>
                </a:ext>
              </a:extLst>
            </p:cNvPr>
            <p:cNvSpPr>
              <a:spLocks/>
            </p:cNvSpPr>
            <p:nvPr/>
          </p:nvSpPr>
          <p:spPr bwMode="auto">
            <a:xfrm>
              <a:off x="541361" y="569250"/>
              <a:ext cx="384566" cy="3845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042" y="10394"/>
                  </a:moveTo>
                  <a:lnTo>
                    <a:pt x="17459" y="10394"/>
                  </a:lnTo>
                  <a:lnTo>
                    <a:pt x="17459" y="6293"/>
                  </a:lnTo>
                  <a:cubicBezTo>
                    <a:pt x="17459" y="5116"/>
                    <a:pt x="16484" y="4101"/>
                    <a:pt x="15510" y="4101"/>
                  </a:cubicBezTo>
                  <a:lnTo>
                    <a:pt x="11368" y="4101"/>
                  </a:lnTo>
                  <a:lnTo>
                    <a:pt x="11368" y="2761"/>
                  </a:lnTo>
                  <a:cubicBezTo>
                    <a:pt x="11368" y="1177"/>
                    <a:pt x="10313" y="0"/>
                    <a:pt x="8851" y="0"/>
                  </a:cubicBezTo>
                  <a:cubicBezTo>
                    <a:pt x="7349" y="0"/>
                    <a:pt x="6090" y="1177"/>
                    <a:pt x="6090" y="2761"/>
                  </a:cubicBezTo>
                  <a:lnTo>
                    <a:pt x="6090" y="4101"/>
                  </a:lnTo>
                  <a:lnTo>
                    <a:pt x="2152" y="4101"/>
                  </a:lnTo>
                  <a:cubicBezTo>
                    <a:pt x="974" y="4101"/>
                    <a:pt x="0" y="5116"/>
                    <a:pt x="0" y="6293"/>
                  </a:cubicBezTo>
                  <a:lnTo>
                    <a:pt x="0" y="10191"/>
                  </a:lnTo>
                  <a:lnTo>
                    <a:pt x="1583" y="10191"/>
                  </a:lnTo>
                  <a:cubicBezTo>
                    <a:pt x="3126" y="10191"/>
                    <a:pt x="4304" y="11368"/>
                    <a:pt x="4304" y="12952"/>
                  </a:cubicBezTo>
                  <a:cubicBezTo>
                    <a:pt x="4304" y="14535"/>
                    <a:pt x="3126" y="15713"/>
                    <a:pt x="1583" y="15713"/>
                  </a:cubicBezTo>
                  <a:lnTo>
                    <a:pt x="0" y="15713"/>
                  </a:lnTo>
                  <a:lnTo>
                    <a:pt x="0" y="19611"/>
                  </a:lnTo>
                  <a:cubicBezTo>
                    <a:pt x="0" y="20788"/>
                    <a:pt x="974" y="21600"/>
                    <a:pt x="2152" y="21600"/>
                  </a:cubicBezTo>
                  <a:lnTo>
                    <a:pt x="5887" y="21600"/>
                  </a:lnTo>
                  <a:lnTo>
                    <a:pt x="5887" y="20017"/>
                  </a:lnTo>
                  <a:cubicBezTo>
                    <a:pt x="5887" y="18636"/>
                    <a:pt x="7349" y="17256"/>
                    <a:pt x="8851" y="17256"/>
                  </a:cubicBezTo>
                  <a:cubicBezTo>
                    <a:pt x="10313" y="17256"/>
                    <a:pt x="11571" y="18636"/>
                    <a:pt x="11571" y="20017"/>
                  </a:cubicBezTo>
                  <a:lnTo>
                    <a:pt x="11571" y="21600"/>
                  </a:lnTo>
                  <a:lnTo>
                    <a:pt x="15510" y="21600"/>
                  </a:lnTo>
                  <a:cubicBezTo>
                    <a:pt x="16484" y="21600"/>
                    <a:pt x="17459" y="20788"/>
                    <a:pt x="17459" y="19611"/>
                  </a:cubicBezTo>
                  <a:lnTo>
                    <a:pt x="17459" y="15510"/>
                  </a:lnTo>
                  <a:lnTo>
                    <a:pt x="19042" y="15510"/>
                  </a:lnTo>
                  <a:cubicBezTo>
                    <a:pt x="20423" y="15510"/>
                    <a:pt x="21600" y="14332"/>
                    <a:pt x="21600" y="12952"/>
                  </a:cubicBezTo>
                  <a:cubicBezTo>
                    <a:pt x="21600" y="11571"/>
                    <a:pt x="20423" y="10394"/>
                    <a:pt x="19042" y="10394"/>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 rIns="22860" anchor="ctr"/>
            <a:lstStyle>
              <a:lvl1pPr>
                <a:defRPr sz="3000" b="1">
                  <a:solidFill>
                    <a:srgbClr val="000000"/>
                  </a:solidFill>
                  <a:latin typeface="Helvetica Neue" charset="0"/>
                  <a:ea typeface="Helvetica Neue" charset="0"/>
                  <a:cs typeface="Helvetica Neue" charset="0"/>
                  <a:sym typeface="Helvetica Neue" charset="0"/>
                </a:defRPr>
              </a:lvl1pPr>
              <a:lvl2pPr>
                <a:defRPr sz="3000" b="1">
                  <a:solidFill>
                    <a:srgbClr val="000000"/>
                  </a:solidFill>
                  <a:latin typeface="Helvetica Neue" charset="0"/>
                  <a:ea typeface="Helvetica Neue" charset="0"/>
                  <a:cs typeface="Helvetica Neue" charset="0"/>
                  <a:sym typeface="Helvetica Neue" charset="0"/>
                </a:defRPr>
              </a:lvl2pPr>
              <a:lvl3pPr>
                <a:defRPr sz="3000" b="1">
                  <a:solidFill>
                    <a:srgbClr val="000000"/>
                  </a:solidFill>
                  <a:latin typeface="Helvetica Neue" charset="0"/>
                  <a:ea typeface="Helvetica Neue" charset="0"/>
                  <a:cs typeface="Helvetica Neue" charset="0"/>
                  <a:sym typeface="Helvetica Neue" charset="0"/>
                </a:defRPr>
              </a:lvl3pPr>
              <a:lvl4pPr>
                <a:defRPr sz="3000" b="1">
                  <a:solidFill>
                    <a:srgbClr val="000000"/>
                  </a:solidFill>
                  <a:latin typeface="Helvetica Neue" charset="0"/>
                  <a:ea typeface="Helvetica Neue" charset="0"/>
                  <a:cs typeface="Helvetica Neue" charset="0"/>
                  <a:sym typeface="Helvetica Neue" charset="0"/>
                </a:defRPr>
              </a:lvl4pPr>
              <a:lvl5pPr>
                <a:defRPr sz="3000" b="1">
                  <a:solidFill>
                    <a:srgbClr val="000000"/>
                  </a:solidFill>
                  <a:latin typeface="Helvetica Neue" charset="0"/>
                  <a:ea typeface="Helvetica Neue" charset="0"/>
                  <a:cs typeface="Helvetica Neue" charset="0"/>
                  <a:sym typeface="Helvetica Neue" charset="0"/>
                </a:defRPr>
              </a:lvl5pPr>
              <a:lvl6pPr marL="4572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9144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13716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18288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57200" fontAlgn="base" hangingPunct="0">
                <a:spcBef>
                  <a:spcPct val="0"/>
                </a:spcBef>
                <a:spcAft>
                  <a:spcPct val="0"/>
                </a:spcAft>
              </a:pPr>
              <a:endParaRPr lang="fr-FR" altLang="fr-FR" sz="900" b="0">
                <a:latin typeface="Roboto Regular" charset="0"/>
                <a:ea typeface="Roboto Regular" charset="0"/>
                <a:cs typeface="Roboto Regular" charset="0"/>
                <a:sym typeface="Roboto Regular" charset="0"/>
              </a:endParaRPr>
            </a:p>
          </p:txBody>
        </p:sp>
      </p:grpSp>
      <p:sp>
        <p:nvSpPr>
          <p:cNvPr id="17" name="AutoShape 22">
            <a:extLst>
              <a:ext uri="{FF2B5EF4-FFF2-40B4-BE49-F238E27FC236}">
                <a16:creationId xmlns:a16="http://schemas.microsoft.com/office/drawing/2014/main" id="{6D78829A-9FA2-4CB2-B8DE-2295FB1649AB}"/>
              </a:ext>
            </a:extLst>
          </p:cNvPr>
          <p:cNvSpPr>
            <a:spLocks/>
          </p:cNvSpPr>
          <p:nvPr/>
        </p:nvSpPr>
        <p:spPr bwMode="auto">
          <a:xfrm rot="10800000">
            <a:off x="5990644" y="5217545"/>
            <a:ext cx="171814" cy="193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80" y="2662"/>
                </a:moveTo>
                <a:lnTo>
                  <a:pt x="12869" y="0"/>
                </a:lnTo>
                <a:lnTo>
                  <a:pt x="0" y="0"/>
                </a:lnTo>
                <a:lnTo>
                  <a:pt x="0" y="21600"/>
                </a:lnTo>
                <a:lnTo>
                  <a:pt x="3005" y="21600"/>
                </a:lnTo>
                <a:lnTo>
                  <a:pt x="3005" y="12659"/>
                </a:lnTo>
                <a:lnTo>
                  <a:pt x="10942" y="12659"/>
                </a:lnTo>
                <a:lnTo>
                  <a:pt x="11509" y="15321"/>
                </a:lnTo>
                <a:lnTo>
                  <a:pt x="21600" y="15321"/>
                </a:lnTo>
                <a:lnTo>
                  <a:pt x="21600" y="2662"/>
                </a:lnTo>
                <a:lnTo>
                  <a:pt x="13380" y="2662"/>
                </a:ln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 rIns="22860" anchor="ctr"/>
          <a:lstStyle>
            <a:lvl1pPr>
              <a:defRPr sz="3000" b="1">
                <a:solidFill>
                  <a:srgbClr val="000000"/>
                </a:solidFill>
                <a:latin typeface="Helvetica Neue" charset="0"/>
                <a:ea typeface="Helvetica Neue" charset="0"/>
                <a:cs typeface="Helvetica Neue" charset="0"/>
                <a:sym typeface="Helvetica Neue" charset="0"/>
              </a:defRPr>
            </a:lvl1pPr>
            <a:lvl2pPr>
              <a:defRPr sz="3000" b="1">
                <a:solidFill>
                  <a:srgbClr val="000000"/>
                </a:solidFill>
                <a:latin typeface="Helvetica Neue" charset="0"/>
                <a:ea typeface="Helvetica Neue" charset="0"/>
                <a:cs typeface="Helvetica Neue" charset="0"/>
                <a:sym typeface="Helvetica Neue" charset="0"/>
              </a:defRPr>
            </a:lvl2pPr>
            <a:lvl3pPr>
              <a:defRPr sz="3000" b="1">
                <a:solidFill>
                  <a:srgbClr val="000000"/>
                </a:solidFill>
                <a:latin typeface="Helvetica Neue" charset="0"/>
                <a:ea typeface="Helvetica Neue" charset="0"/>
                <a:cs typeface="Helvetica Neue" charset="0"/>
                <a:sym typeface="Helvetica Neue" charset="0"/>
              </a:defRPr>
            </a:lvl3pPr>
            <a:lvl4pPr>
              <a:defRPr sz="3000" b="1">
                <a:solidFill>
                  <a:srgbClr val="000000"/>
                </a:solidFill>
                <a:latin typeface="Helvetica Neue" charset="0"/>
                <a:ea typeface="Helvetica Neue" charset="0"/>
                <a:cs typeface="Helvetica Neue" charset="0"/>
                <a:sym typeface="Helvetica Neue" charset="0"/>
              </a:defRPr>
            </a:lvl4pPr>
            <a:lvl5pPr>
              <a:defRPr sz="3000" b="1">
                <a:solidFill>
                  <a:srgbClr val="000000"/>
                </a:solidFill>
                <a:latin typeface="Helvetica Neue" charset="0"/>
                <a:ea typeface="Helvetica Neue" charset="0"/>
                <a:cs typeface="Helvetica Neue" charset="0"/>
                <a:sym typeface="Helvetica Neue" charset="0"/>
              </a:defRPr>
            </a:lvl5pPr>
            <a:lvl6pPr marL="4572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9144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13716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18288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57200" fontAlgn="base" hangingPunct="0">
              <a:spcBef>
                <a:spcPct val="0"/>
              </a:spcBef>
              <a:spcAft>
                <a:spcPct val="0"/>
              </a:spcAft>
            </a:pPr>
            <a:endParaRPr lang="fr-FR" altLang="fr-FR" sz="900" b="0">
              <a:latin typeface="Roboto Regular" charset="0"/>
              <a:ea typeface="Roboto Regular" charset="0"/>
              <a:cs typeface="Roboto Regular" charset="0"/>
              <a:sym typeface="Roboto Regular" charset="0"/>
            </a:endParaRPr>
          </a:p>
        </p:txBody>
      </p:sp>
      <p:grpSp>
        <p:nvGrpSpPr>
          <p:cNvPr id="18" name="Group 23">
            <a:extLst>
              <a:ext uri="{FF2B5EF4-FFF2-40B4-BE49-F238E27FC236}">
                <a16:creationId xmlns:a16="http://schemas.microsoft.com/office/drawing/2014/main" id="{3BDE22C7-9E45-49CF-857A-16337157338B}"/>
              </a:ext>
            </a:extLst>
          </p:cNvPr>
          <p:cNvGrpSpPr>
            <a:grpSpLocks/>
          </p:cNvGrpSpPr>
          <p:nvPr/>
        </p:nvGrpSpPr>
        <p:grpSpPr bwMode="auto">
          <a:xfrm>
            <a:off x="7340386" y="3101338"/>
            <a:ext cx="708288" cy="1354320"/>
            <a:chOff x="-1" y="-1"/>
            <a:chExt cx="1416491" cy="2708944"/>
          </a:xfrm>
        </p:grpSpPr>
        <p:sp>
          <p:nvSpPr>
            <p:cNvPr id="19" name="Line 24">
              <a:extLst>
                <a:ext uri="{FF2B5EF4-FFF2-40B4-BE49-F238E27FC236}">
                  <a16:creationId xmlns:a16="http://schemas.microsoft.com/office/drawing/2014/main" id="{3776A3C8-F8B9-4EC6-BB4D-F5A3F4025BCB}"/>
                </a:ext>
              </a:extLst>
            </p:cNvPr>
            <p:cNvSpPr>
              <a:spLocks noChangeShapeType="1"/>
            </p:cNvSpPr>
            <p:nvPr/>
          </p:nvSpPr>
          <p:spPr bwMode="auto">
            <a:xfrm flipH="1">
              <a:off x="708244" y="1479579"/>
              <a:ext cx="1" cy="1142053"/>
            </a:xfrm>
            <a:prstGeom prst="line">
              <a:avLst/>
            </a:prstGeom>
            <a:noFill/>
            <a:ln w="25400" cap="flat" cmpd="sng">
              <a:solidFill>
                <a:srgbClr val="A6AAA9"/>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0" name="AutoShape 25">
              <a:extLst>
                <a:ext uri="{FF2B5EF4-FFF2-40B4-BE49-F238E27FC236}">
                  <a16:creationId xmlns:a16="http://schemas.microsoft.com/office/drawing/2014/main" id="{A670E63F-9CBC-4A76-9CEB-FC678E064330}"/>
                </a:ext>
              </a:extLst>
            </p:cNvPr>
            <p:cNvSpPr>
              <a:spLocks/>
            </p:cNvSpPr>
            <p:nvPr/>
          </p:nvSpPr>
          <p:spPr bwMode="auto">
            <a:xfrm rot="5400000">
              <a:off x="-78688" y="78688"/>
              <a:ext cx="1573866" cy="1416489"/>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rgbClr val="E1626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1" name="Oval 26">
              <a:extLst>
                <a:ext uri="{FF2B5EF4-FFF2-40B4-BE49-F238E27FC236}">
                  <a16:creationId xmlns:a16="http://schemas.microsoft.com/office/drawing/2014/main" id="{ACEEFF21-9467-4E0F-B87A-065EC86F7EC0}"/>
                </a:ext>
              </a:extLst>
            </p:cNvPr>
            <p:cNvSpPr>
              <a:spLocks/>
            </p:cNvSpPr>
            <p:nvPr/>
          </p:nvSpPr>
          <p:spPr bwMode="auto">
            <a:xfrm>
              <a:off x="592798" y="2478048"/>
              <a:ext cx="230895" cy="230895"/>
            </a:xfrm>
            <a:prstGeom prst="ellipse">
              <a:avLst/>
            </a:prstGeom>
            <a:solidFill>
              <a:srgbClr val="E1626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22" name="AutoShape 27">
              <a:extLst>
                <a:ext uri="{FF2B5EF4-FFF2-40B4-BE49-F238E27FC236}">
                  <a16:creationId xmlns:a16="http://schemas.microsoft.com/office/drawing/2014/main" id="{668B3135-B2B6-4A6C-BC72-8A9984DF1481}"/>
                </a:ext>
              </a:extLst>
            </p:cNvPr>
            <p:cNvSpPr>
              <a:spLocks/>
            </p:cNvSpPr>
            <p:nvPr/>
          </p:nvSpPr>
          <p:spPr bwMode="auto">
            <a:xfrm>
              <a:off x="498342" y="553591"/>
              <a:ext cx="441248" cy="4158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 rIns="22860" anchor="ctr"/>
            <a:lstStyle>
              <a:lvl1pPr>
                <a:defRPr sz="3000" b="1">
                  <a:solidFill>
                    <a:srgbClr val="000000"/>
                  </a:solidFill>
                  <a:latin typeface="Helvetica Neue" charset="0"/>
                  <a:ea typeface="Helvetica Neue" charset="0"/>
                  <a:cs typeface="Helvetica Neue" charset="0"/>
                  <a:sym typeface="Helvetica Neue" charset="0"/>
                </a:defRPr>
              </a:lvl1pPr>
              <a:lvl2pPr>
                <a:defRPr sz="3000" b="1">
                  <a:solidFill>
                    <a:srgbClr val="000000"/>
                  </a:solidFill>
                  <a:latin typeface="Helvetica Neue" charset="0"/>
                  <a:ea typeface="Helvetica Neue" charset="0"/>
                  <a:cs typeface="Helvetica Neue" charset="0"/>
                  <a:sym typeface="Helvetica Neue" charset="0"/>
                </a:defRPr>
              </a:lvl2pPr>
              <a:lvl3pPr>
                <a:defRPr sz="3000" b="1">
                  <a:solidFill>
                    <a:srgbClr val="000000"/>
                  </a:solidFill>
                  <a:latin typeface="Helvetica Neue" charset="0"/>
                  <a:ea typeface="Helvetica Neue" charset="0"/>
                  <a:cs typeface="Helvetica Neue" charset="0"/>
                  <a:sym typeface="Helvetica Neue" charset="0"/>
                </a:defRPr>
              </a:lvl3pPr>
              <a:lvl4pPr>
                <a:defRPr sz="3000" b="1">
                  <a:solidFill>
                    <a:srgbClr val="000000"/>
                  </a:solidFill>
                  <a:latin typeface="Helvetica Neue" charset="0"/>
                  <a:ea typeface="Helvetica Neue" charset="0"/>
                  <a:cs typeface="Helvetica Neue" charset="0"/>
                  <a:sym typeface="Helvetica Neue" charset="0"/>
                </a:defRPr>
              </a:lvl4pPr>
              <a:lvl5pPr>
                <a:defRPr sz="3000" b="1">
                  <a:solidFill>
                    <a:srgbClr val="000000"/>
                  </a:solidFill>
                  <a:latin typeface="Helvetica Neue" charset="0"/>
                  <a:ea typeface="Helvetica Neue" charset="0"/>
                  <a:cs typeface="Helvetica Neue" charset="0"/>
                  <a:sym typeface="Helvetica Neue" charset="0"/>
                </a:defRPr>
              </a:lvl5pPr>
              <a:lvl6pPr marL="4572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9144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13716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18288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57200" fontAlgn="base" hangingPunct="0">
                <a:spcBef>
                  <a:spcPct val="0"/>
                </a:spcBef>
                <a:spcAft>
                  <a:spcPct val="0"/>
                </a:spcAft>
              </a:pPr>
              <a:endParaRPr lang="fr-FR" altLang="fr-FR" sz="900" b="0">
                <a:latin typeface="Roboto Regular" charset="0"/>
                <a:ea typeface="Roboto Regular" charset="0"/>
                <a:cs typeface="Roboto Regular" charset="0"/>
                <a:sym typeface="Roboto Regular" charset="0"/>
              </a:endParaRPr>
            </a:p>
          </p:txBody>
        </p:sp>
      </p:grpSp>
      <p:grpSp>
        <p:nvGrpSpPr>
          <p:cNvPr id="23" name="Group 28">
            <a:extLst>
              <a:ext uri="{FF2B5EF4-FFF2-40B4-BE49-F238E27FC236}">
                <a16:creationId xmlns:a16="http://schemas.microsoft.com/office/drawing/2014/main" id="{1B414FE5-E5D5-4AC5-9ACF-2071F019D53D}"/>
              </a:ext>
            </a:extLst>
          </p:cNvPr>
          <p:cNvGrpSpPr>
            <a:grpSpLocks/>
          </p:cNvGrpSpPr>
          <p:nvPr/>
        </p:nvGrpSpPr>
        <p:grpSpPr bwMode="auto">
          <a:xfrm>
            <a:off x="10538240" y="3101338"/>
            <a:ext cx="708288" cy="1354320"/>
            <a:chOff x="-1" y="-1"/>
            <a:chExt cx="1416491" cy="2708944"/>
          </a:xfrm>
        </p:grpSpPr>
        <p:sp>
          <p:nvSpPr>
            <p:cNvPr id="24" name="Line 29">
              <a:extLst>
                <a:ext uri="{FF2B5EF4-FFF2-40B4-BE49-F238E27FC236}">
                  <a16:creationId xmlns:a16="http://schemas.microsoft.com/office/drawing/2014/main" id="{0444FFF6-840B-4029-A6BD-4F61907A9A8F}"/>
                </a:ext>
              </a:extLst>
            </p:cNvPr>
            <p:cNvSpPr>
              <a:spLocks noChangeShapeType="1"/>
            </p:cNvSpPr>
            <p:nvPr/>
          </p:nvSpPr>
          <p:spPr bwMode="auto">
            <a:xfrm flipH="1">
              <a:off x="708244" y="1479579"/>
              <a:ext cx="1" cy="1142053"/>
            </a:xfrm>
            <a:prstGeom prst="line">
              <a:avLst/>
            </a:prstGeom>
            <a:noFill/>
            <a:ln w="25400" cap="flat" cmpd="sng">
              <a:solidFill>
                <a:srgbClr val="A6AAA9"/>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5" name="AutoShape 30">
              <a:extLst>
                <a:ext uri="{FF2B5EF4-FFF2-40B4-BE49-F238E27FC236}">
                  <a16:creationId xmlns:a16="http://schemas.microsoft.com/office/drawing/2014/main" id="{3F5F019D-6235-4783-A6AA-AC6FDF97FE6A}"/>
                </a:ext>
              </a:extLst>
            </p:cNvPr>
            <p:cNvSpPr>
              <a:spLocks/>
            </p:cNvSpPr>
            <p:nvPr/>
          </p:nvSpPr>
          <p:spPr bwMode="auto">
            <a:xfrm rot="5400000">
              <a:off x="-78688" y="78688"/>
              <a:ext cx="1573866" cy="1416489"/>
            </a:xfrm>
            <a:custGeom>
              <a:avLst/>
              <a:gdLst>
                <a:gd name="T0" fmla="+- 0 10802 6"/>
                <a:gd name="T1" fmla="*/ T0 w 21593"/>
                <a:gd name="T2" fmla="+- 0 10804 12"/>
                <a:gd name="T3" fmla="*/ 10804 h 21584"/>
                <a:gd name="T4" fmla="+- 0 10802 6"/>
                <a:gd name="T5" fmla="*/ T4 w 21593"/>
                <a:gd name="T6" fmla="+- 0 10804 12"/>
                <a:gd name="T7" fmla="*/ 10804 h 21584"/>
                <a:gd name="T8" fmla="+- 0 10802 6"/>
                <a:gd name="T9" fmla="*/ T8 w 21593"/>
                <a:gd name="T10" fmla="+- 0 10804 12"/>
                <a:gd name="T11" fmla="*/ 10804 h 21584"/>
                <a:gd name="T12" fmla="+- 0 10802 6"/>
                <a:gd name="T13" fmla="*/ T12 w 21593"/>
                <a:gd name="T14" fmla="+- 0 10804 12"/>
                <a:gd name="T15" fmla="*/ 10804 h 21584"/>
              </a:gdLst>
              <a:ahLst/>
              <a:cxnLst>
                <a:cxn ang="0">
                  <a:pos x="T1" y="T3"/>
                </a:cxn>
                <a:cxn ang="0">
                  <a:pos x="T5" y="T7"/>
                </a:cxn>
                <a:cxn ang="0">
                  <a:pos x="T9" y="T11"/>
                </a:cxn>
                <a:cxn ang="0">
                  <a:pos x="T13" y="T15"/>
                </a:cxn>
              </a:cxnLst>
              <a:rect l="0" t="0" r="r" b="b"/>
              <a:pathLst>
                <a:path w="21593" h="21584">
                  <a:moveTo>
                    <a:pt x="6657" y="1"/>
                  </a:moveTo>
                  <a:cubicBezTo>
                    <a:pt x="6252" y="-4"/>
                    <a:pt x="5853" y="101"/>
                    <a:pt x="5494" y="306"/>
                  </a:cubicBezTo>
                  <a:cubicBezTo>
                    <a:pt x="5116" y="522"/>
                    <a:pt x="4795" y="842"/>
                    <a:pt x="4560" y="1236"/>
                  </a:cubicBezTo>
                  <a:lnTo>
                    <a:pt x="259" y="9428"/>
                  </a:lnTo>
                  <a:cubicBezTo>
                    <a:pt x="95" y="9832"/>
                    <a:pt x="7" y="10270"/>
                    <a:pt x="1" y="10714"/>
                  </a:cubicBezTo>
                  <a:cubicBezTo>
                    <a:pt x="-6" y="11191"/>
                    <a:pt x="82" y="11664"/>
                    <a:pt x="259" y="12100"/>
                  </a:cubicBezTo>
                  <a:lnTo>
                    <a:pt x="4418" y="20185"/>
                  </a:lnTo>
                  <a:cubicBezTo>
                    <a:pt x="4637" y="20610"/>
                    <a:pt x="4953" y="20962"/>
                    <a:pt x="5334" y="21208"/>
                  </a:cubicBezTo>
                  <a:cubicBezTo>
                    <a:pt x="5698" y="21443"/>
                    <a:pt x="6110" y="21572"/>
                    <a:pt x="6531" y="21584"/>
                  </a:cubicBezTo>
                  <a:lnTo>
                    <a:pt x="14739" y="21584"/>
                  </a:lnTo>
                  <a:cubicBezTo>
                    <a:pt x="15238" y="21588"/>
                    <a:pt x="15730" y="21447"/>
                    <a:pt x="16164" y="21172"/>
                  </a:cubicBezTo>
                  <a:cubicBezTo>
                    <a:pt x="16546" y="20929"/>
                    <a:pt x="16872" y="20591"/>
                    <a:pt x="17115" y="20183"/>
                  </a:cubicBezTo>
                  <a:lnTo>
                    <a:pt x="21227" y="12302"/>
                  </a:lnTo>
                  <a:cubicBezTo>
                    <a:pt x="21468" y="11849"/>
                    <a:pt x="21594" y="11332"/>
                    <a:pt x="21593" y="10807"/>
                  </a:cubicBezTo>
                  <a:cubicBezTo>
                    <a:pt x="21592" y="10284"/>
                    <a:pt x="21466" y="9771"/>
                    <a:pt x="21227" y="9321"/>
                  </a:cubicBezTo>
                  <a:lnTo>
                    <a:pt x="17012" y="1258"/>
                  </a:lnTo>
                  <a:cubicBezTo>
                    <a:pt x="16793" y="865"/>
                    <a:pt x="16485" y="543"/>
                    <a:pt x="16120" y="322"/>
                  </a:cubicBezTo>
                  <a:cubicBezTo>
                    <a:pt x="15750" y="99"/>
                    <a:pt x="15333" y="-12"/>
                    <a:pt x="14912" y="1"/>
                  </a:cubicBezTo>
                  <a:lnTo>
                    <a:pt x="6657" y="1"/>
                  </a:lnTo>
                  <a:close/>
                </a:path>
              </a:pathLst>
            </a:custGeom>
            <a:solidFill>
              <a:srgbClr val="2EA7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6" name="Oval 31">
              <a:extLst>
                <a:ext uri="{FF2B5EF4-FFF2-40B4-BE49-F238E27FC236}">
                  <a16:creationId xmlns:a16="http://schemas.microsoft.com/office/drawing/2014/main" id="{24764D20-289B-4571-BA06-79EE305FC786}"/>
                </a:ext>
              </a:extLst>
            </p:cNvPr>
            <p:cNvSpPr>
              <a:spLocks/>
            </p:cNvSpPr>
            <p:nvPr/>
          </p:nvSpPr>
          <p:spPr bwMode="auto">
            <a:xfrm>
              <a:off x="592796" y="2478048"/>
              <a:ext cx="230896" cy="230895"/>
            </a:xfrm>
            <a:prstGeom prst="ellipse">
              <a:avLst/>
            </a:prstGeom>
            <a:solidFill>
              <a:srgbClr val="2EA7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27" name="AutoShape 32">
              <a:extLst>
                <a:ext uri="{FF2B5EF4-FFF2-40B4-BE49-F238E27FC236}">
                  <a16:creationId xmlns:a16="http://schemas.microsoft.com/office/drawing/2014/main" id="{B5783C31-E6AF-4B3D-999E-9815383BAAD8}"/>
                </a:ext>
              </a:extLst>
            </p:cNvPr>
            <p:cNvSpPr>
              <a:spLocks/>
            </p:cNvSpPr>
            <p:nvPr/>
          </p:nvSpPr>
          <p:spPr bwMode="auto">
            <a:xfrm>
              <a:off x="543144" y="577162"/>
              <a:ext cx="462986" cy="3941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10800"/>
                  </a:lnTo>
                  <a:lnTo>
                    <a:pt x="0" y="0"/>
                  </a:lnTo>
                  <a:lnTo>
                    <a:pt x="0" y="8280"/>
                  </a:lnTo>
                  <a:lnTo>
                    <a:pt x="15527" y="10800"/>
                  </a:lnTo>
                  <a:lnTo>
                    <a:pt x="0" y="13095"/>
                  </a:lnTo>
                  <a:lnTo>
                    <a:pt x="0" y="21600"/>
                  </a:ln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 rIns="22860" anchor="ctr"/>
            <a:lstStyle>
              <a:lvl1pPr>
                <a:defRPr sz="3000" b="1">
                  <a:solidFill>
                    <a:srgbClr val="000000"/>
                  </a:solidFill>
                  <a:latin typeface="Helvetica Neue" charset="0"/>
                  <a:ea typeface="Helvetica Neue" charset="0"/>
                  <a:cs typeface="Helvetica Neue" charset="0"/>
                  <a:sym typeface="Helvetica Neue" charset="0"/>
                </a:defRPr>
              </a:lvl1pPr>
              <a:lvl2pPr>
                <a:defRPr sz="3000" b="1">
                  <a:solidFill>
                    <a:srgbClr val="000000"/>
                  </a:solidFill>
                  <a:latin typeface="Helvetica Neue" charset="0"/>
                  <a:ea typeface="Helvetica Neue" charset="0"/>
                  <a:cs typeface="Helvetica Neue" charset="0"/>
                  <a:sym typeface="Helvetica Neue" charset="0"/>
                </a:defRPr>
              </a:lvl2pPr>
              <a:lvl3pPr>
                <a:defRPr sz="3000" b="1">
                  <a:solidFill>
                    <a:srgbClr val="000000"/>
                  </a:solidFill>
                  <a:latin typeface="Helvetica Neue" charset="0"/>
                  <a:ea typeface="Helvetica Neue" charset="0"/>
                  <a:cs typeface="Helvetica Neue" charset="0"/>
                  <a:sym typeface="Helvetica Neue" charset="0"/>
                </a:defRPr>
              </a:lvl3pPr>
              <a:lvl4pPr>
                <a:defRPr sz="3000" b="1">
                  <a:solidFill>
                    <a:srgbClr val="000000"/>
                  </a:solidFill>
                  <a:latin typeface="Helvetica Neue" charset="0"/>
                  <a:ea typeface="Helvetica Neue" charset="0"/>
                  <a:cs typeface="Helvetica Neue" charset="0"/>
                  <a:sym typeface="Helvetica Neue" charset="0"/>
                </a:defRPr>
              </a:lvl4pPr>
              <a:lvl5pPr>
                <a:defRPr sz="3000" b="1">
                  <a:solidFill>
                    <a:srgbClr val="000000"/>
                  </a:solidFill>
                  <a:latin typeface="Helvetica Neue" charset="0"/>
                  <a:ea typeface="Helvetica Neue" charset="0"/>
                  <a:cs typeface="Helvetica Neue" charset="0"/>
                  <a:sym typeface="Helvetica Neue" charset="0"/>
                </a:defRPr>
              </a:lvl5pPr>
              <a:lvl6pPr marL="4572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9144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13716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18288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57200" fontAlgn="base" hangingPunct="0">
                <a:spcBef>
                  <a:spcPct val="0"/>
                </a:spcBef>
                <a:spcAft>
                  <a:spcPct val="0"/>
                </a:spcAft>
              </a:pPr>
              <a:endParaRPr lang="fr-FR" altLang="fr-FR" sz="900" b="0">
                <a:latin typeface="Roboto Regular" charset="0"/>
                <a:ea typeface="Roboto Regular" charset="0"/>
                <a:cs typeface="Roboto Regular" charset="0"/>
                <a:sym typeface="Roboto Regular" charset="0"/>
              </a:endParaRPr>
            </a:p>
          </p:txBody>
        </p:sp>
      </p:grpSp>
      <p:sp>
        <p:nvSpPr>
          <p:cNvPr id="28" name="Line 34">
            <a:extLst>
              <a:ext uri="{FF2B5EF4-FFF2-40B4-BE49-F238E27FC236}">
                <a16:creationId xmlns:a16="http://schemas.microsoft.com/office/drawing/2014/main" id="{11C51C5D-C61A-40C6-B2DA-D4DA858DAF5D}"/>
              </a:ext>
            </a:extLst>
          </p:cNvPr>
          <p:cNvSpPr>
            <a:spLocks noChangeShapeType="1"/>
          </p:cNvSpPr>
          <p:nvPr/>
        </p:nvSpPr>
        <p:spPr bwMode="auto">
          <a:xfrm rot="10800000" flipH="1">
            <a:off x="9293457" y="4418867"/>
            <a:ext cx="1" cy="1203609"/>
          </a:xfrm>
          <a:prstGeom prst="line">
            <a:avLst/>
          </a:prstGeom>
          <a:noFill/>
          <a:ln w="25400" cap="flat" cmpd="sng">
            <a:solidFill>
              <a:srgbClr val="A6AAA9"/>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9" name="Oval 36">
            <a:extLst>
              <a:ext uri="{FF2B5EF4-FFF2-40B4-BE49-F238E27FC236}">
                <a16:creationId xmlns:a16="http://schemas.microsoft.com/office/drawing/2014/main" id="{F64950BC-B725-4550-B74F-46D39DEBCA65}"/>
              </a:ext>
            </a:extLst>
          </p:cNvPr>
          <p:cNvSpPr>
            <a:spLocks/>
          </p:cNvSpPr>
          <p:nvPr/>
        </p:nvSpPr>
        <p:spPr bwMode="auto">
          <a:xfrm rot="10800000">
            <a:off x="9235730" y="4353428"/>
            <a:ext cx="115455" cy="115435"/>
          </a:xfrm>
          <a:prstGeom prst="ellipse">
            <a:avLst/>
          </a:prstGeom>
          <a:solidFill>
            <a:srgbClr val="36526E"/>
          </a:solidFill>
          <a:ln>
            <a:noFill/>
          </a:ln>
          <a:effectLs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grpSp>
        <p:nvGrpSpPr>
          <p:cNvPr id="30" name="Group 39">
            <a:extLst>
              <a:ext uri="{FF2B5EF4-FFF2-40B4-BE49-F238E27FC236}">
                <a16:creationId xmlns:a16="http://schemas.microsoft.com/office/drawing/2014/main" id="{55FF4205-18B3-41BF-A314-F81F681327C4}"/>
              </a:ext>
            </a:extLst>
          </p:cNvPr>
          <p:cNvGrpSpPr>
            <a:grpSpLocks/>
          </p:cNvGrpSpPr>
          <p:nvPr/>
        </p:nvGrpSpPr>
        <p:grpSpPr bwMode="auto">
          <a:xfrm>
            <a:off x="944680" y="4749899"/>
            <a:ext cx="1398966" cy="1207465"/>
            <a:chOff x="1381277" y="-12373"/>
            <a:chExt cx="2797763" cy="2415200"/>
          </a:xfrm>
        </p:grpSpPr>
        <p:sp>
          <p:nvSpPr>
            <p:cNvPr id="31" name="Text Box 40">
              <a:extLst>
                <a:ext uri="{FF2B5EF4-FFF2-40B4-BE49-F238E27FC236}">
                  <a16:creationId xmlns:a16="http://schemas.microsoft.com/office/drawing/2014/main" id="{388A101D-C613-48DE-8FAD-4E828B686CEE}"/>
                </a:ext>
              </a:extLst>
            </p:cNvPr>
            <p:cNvSpPr txBox="1">
              <a:spLocks/>
            </p:cNvSpPr>
            <p:nvPr/>
          </p:nvSpPr>
          <p:spPr bwMode="auto">
            <a:xfrm>
              <a:off x="1381277" y="-12373"/>
              <a:ext cx="2797763" cy="471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nchor="ctr">
              <a:spAutoFit/>
            </a:bodyPr>
            <a:lstStyle/>
            <a:p>
              <a:pPr defTabSz="412750" fontAlgn="base" hangingPunct="0">
                <a:spcBef>
                  <a:spcPct val="0"/>
                </a:spcBef>
                <a:spcAft>
                  <a:spcPct val="0"/>
                </a:spcAft>
              </a:pPr>
              <a:r>
                <a:rPr lang="fr-FR" altLang="fr-FR" sz="1200" b="1" dirty="0" err="1"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a:t>
              </a:r>
              <a:r>
                <a:rPr lang="fr-FR" altLang="fr-FR" sz="1200" b="1"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 </a:t>
              </a:r>
              <a:r>
                <a:rPr lang="fr-FR" altLang="fr-FR" sz="1200" b="1" dirty="0" err="1"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Ipsum</a:t>
              </a:r>
              <a:r>
                <a:rPr lang="fr-FR" altLang="fr-FR" sz="1200" b="1"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 </a:t>
              </a:r>
            </a:p>
          </p:txBody>
        </p:sp>
        <p:sp>
          <p:nvSpPr>
            <p:cNvPr id="32" name="Text Box 41">
              <a:extLst>
                <a:ext uri="{FF2B5EF4-FFF2-40B4-BE49-F238E27FC236}">
                  <a16:creationId xmlns:a16="http://schemas.microsoft.com/office/drawing/2014/main" id="{86BA81F2-83F5-44FF-8C45-FB712883B292}"/>
                </a:ext>
              </a:extLst>
            </p:cNvPr>
            <p:cNvSpPr txBox="1">
              <a:spLocks/>
            </p:cNvSpPr>
            <p:nvPr/>
          </p:nvSpPr>
          <p:spPr bwMode="auto">
            <a:xfrm>
              <a:off x="1381277" y="638044"/>
              <a:ext cx="2588124" cy="17647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spAutoFit/>
            </a:bodyPr>
            <a:lstStyle/>
            <a:p>
              <a:pPr marL="85725" indent="-85725" defTabSz="412750" fontAlgn="base" hangingPunct="0">
                <a:spcBef>
                  <a:spcPct val="0"/>
                </a:spcBef>
                <a:spcAft>
                  <a:spcPct val="0"/>
                </a:spcAft>
                <a:buClr>
                  <a:srgbClr val="45688B"/>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p>
            <a:p>
              <a:pPr marL="85725" indent="-85725" defTabSz="412750" fontAlgn="base" hangingPunct="0">
                <a:spcBef>
                  <a:spcPct val="0"/>
                </a:spcBef>
                <a:spcAft>
                  <a:spcPct val="0"/>
                </a:spcAft>
                <a:buClr>
                  <a:srgbClr val="45688B"/>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p>
            <a:p>
              <a:pPr marL="85725" indent="-85725" defTabSz="412750" fontAlgn="base" hangingPunct="0">
                <a:spcBef>
                  <a:spcPct val="0"/>
                </a:spcBef>
                <a:spcAft>
                  <a:spcPct val="0"/>
                </a:spcAft>
                <a:buClr>
                  <a:srgbClr val="45688B"/>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p>
          </p:txBody>
        </p:sp>
      </p:grpSp>
      <p:grpSp>
        <p:nvGrpSpPr>
          <p:cNvPr id="33" name="Group 48">
            <a:extLst>
              <a:ext uri="{FF2B5EF4-FFF2-40B4-BE49-F238E27FC236}">
                <a16:creationId xmlns:a16="http://schemas.microsoft.com/office/drawing/2014/main" id="{73E9F83B-C58F-4A25-BC00-47070E6E9B58}"/>
              </a:ext>
            </a:extLst>
          </p:cNvPr>
          <p:cNvGrpSpPr>
            <a:grpSpLocks/>
          </p:cNvGrpSpPr>
          <p:nvPr/>
        </p:nvGrpSpPr>
        <p:grpSpPr bwMode="auto">
          <a:xfrm>
            <a:off x="3942574" y="4749899"/>
            <a:ext cx="1598926" cy="1207465"/>
            <a:chOff x="981381" y="-12373"/>
            <a:chExt cx="3197659" cy="2415200"/>
          </a:xfrm>
        </p:grpSpPr>
        <p:sp>
          <p:nvSpPr>
            <p:cNvPr id="34" name="Text Box 49">
              <a:extLst>
                <a:ext uri="{FF2B5EF4-FFF2-40B4-BE49-F238E27FC236}">
                  <a16:creationId xmlns:a16="http://schemas.microsoft.com/office/drawing/2014/main" id="{537BBFD5-B7E0-4743-8E00-51055CD56413}"/>
                </a:ext>
              </a:extLst>
            </p:cNvPr>
            <p:cNvSpPr txBox="1">
              <a:spLocks/>
            </p:cNvSpPr>
            <p:nvPr/>
          </p:nvSpPr>
          <p:spPr bwMode="auto">
            <a:xfrm>
              <a:off x="981381" y="-12373"/>
              <a:ext cx="3197659" cy="471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nchor="ctr">
              <a:spAutoFit/>
            </a:bodyPr>
            <a:lstStyle/>
            <a:p>
              <a:pPr defTabSz="412750" fontAlgn="base" hangingPunct="0">
                <a:spcBef>
                  <a:spcPct val="0"/>
                </a:spcBef>
                <a:spcAft>
                  <a:spcPct val="0"/>
                </a:spcAft>
              </a:pPr>
              <a:r>
                <a:rPr lang="fr-FR" altLang="fr-FR" sz="1200" b="1" dirty="0" err="1"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a:t>
              </a:r>
              <a:r>
                <a:rPr lang="fr-FR" altLang="fr-FR" sz="1200" b="1"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 </a:t>
              </a:r>
              <a:r>
                <a:rPr lang="fr-FR" altLang="fr-FR" sz="1200" b="1" dirty="0" err="1"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Ipsum</a:t>
              </a:r>
              <a:r>
                <a:rPr lang="fr-FR" altLang="fr-FR" sz="1200" b="1"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 </a:t>
              </a:r>
            </a:p>
          </p:txBody>
        </p:sp>
        <p:sp>
          <p:nvSpPr>
            <p:cNvPr id="35" name="Text Box 50">
              <a:extLst>
                <a:ext uri="{FF2B5EF4-FFF2-40B4-BE49-F238E27FC236}">
                  <a16:creationId xmlns:a16="http://schemas.microsoft.com/office/drawing/2014/main" id="{D0DCDA2C-575A-431A-A45E-C5DE1E40114D}"/>
                </a:ext>
              </a:extLst>
            </p:cNvPr>
            <p:cNvSpPr txBox="1">
              <a:spLocks/>
            </p:cNvSpPr>
            <p:nvPr/>
          </p:nvSpPr>
          <p:spPr bwMode="auto">
            <a:xfrm>
              <a:off x="981381" y="638044"/>
              <a:ext cx="2988020" cy="17647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spAutoFit/>
            </a:bodyPr>
            <a:lstStyle/>
            <a:p>
              <a:pPr marL="85725" indent="-85725" defTabSz="412750" fontAlgn="base" hangingPunct="0">
                <a:spcBef>
                  <a:spcPct val="0"/>
                </a:spcBef>
                <a:spcAft>
                  <a:spcPct val="0"/>
                </a:spcAft>
                <a:buClr>
                  <a:srgbClr val="61D1CE"/>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p>
            <a:p>
              <a:pPr marL="85725" indent="-85725" defTabSz="412750" fontAlgn="base" hangingPunct="0">
                <a:spcBef>
                  <a:spcPct val="0"/>
                </a:spcBef>
                <a:spcAft>
                  <a:spcPct val="0"/>
                </a:spcAft>
                <a:buClr>
                  <a:srgbClr val="61D1CE"/>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p>
            <a:p>
              <a:pPr marL="85725" indent="-85725" defTabSz="412750" fontAlgn="base" hangingPunct="0">
                <a:spcBef>
                  <a:spcPct val="0"/>
                </a:spcBef>
                <a:spcAft>
                  <a:spcPct val="0"/>
                </a:spcAft>
                <a:buClr>
                  <a:srgbClr val="61D1CE"/>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endParaRPr lang="en-US" altLang="fr-FR" sz="9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36" name="Group 51">
            <a:extLst>
              <a:ext uri="{FF2B5EF4-FFF2-40B4-BE49-F238E27FC236}">
                <a16:creationId xmlns:a16="http://schemas.microsoft.com/office/drawing/2014/main" id="{F69ACC99-B3FA-4A90-B2BE-317AFE91D463}"/>
              </a:ext>
            </a:extLst>
          </p:cNvPr>
          <p:cNvGrpSpPr>
            <a:grpSpLocks/>
          </p:cNvGrpSpPr>
          <p:nvPr/>
        </p:nvGrpSpPr>
        <p:grpSpPr bwMode="auto">
          <a:xfrm>
            <a:off x="6947479" y="4749899"/>
            <a:ext cx="1494102" cy="1207465"/>
            <a:chOff x="209639" y="-12373"/>
            <a:chExt cx="3969401" cy="2415200"/>
          </a:xfrm>
        </p:grpSpPr>
        <p:sp>
          <p:nvSpPr>
            <p:cNvPr id="37" name="Text Box 52">
              <a:extLst>
                <a:ext uri="{FF2B5EF4-FFF2-40B4-BE49-F238E27FC236}">
                  <a16:creationId xmlns:a16="http://schemas.microsoft.com/office/drawing/2014/main" id="{3F22398F-9989-4F5E-9856-A4ECD315DD8E}"/>
                </a:ext>
              </a:extLst>
            </p:cNvPr>
            <p:cNvSpPr txBox="1">
              <a:spLocks/>
            </p:cNvSpPr>
            <p:nvPr/>
          </p:nvSpPr>
          <p:spPr bwMode="auto">
            <a:xfrm>
              <a:off x="209639" y="-12373"/>
              <a:ext cx="3969401" cy="471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nchor="ctr">
              <a:spAutoFit/>
            </a:bodyPr>
            <a:lstStyle/>
            <a:p>
              <a:pPr defTabSz="412750" fontAlgn="base" hangingPunct="0">
                <a:spcBef>
                  <a:spcPct val="0"/>
                </a:spcBef>
                <a:spcAft>
                  <a:spcPct val="0"/>
                </a:spcAft>
              </a:pPr>
              <a:r>
                <a:rPr lang="fr-FR" altLang="fr-FR" sz="1200" b="1" dirty="0" err="1"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a:t>
              </a:r>
              <a:r>
                <a:rPr lang="fr-FR" altLang="fr-FR" sz="1200" b="1"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 </a:t>
              </a:r>
              <a:r>
                <a:rPr lang="fr-FR" altLang="fr-FR" sz="1200" b="1" dirty="0" err="1"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Ipsum</a:t>
              </a:r>
              <a:r>
                <a:rPr lang="fr-FR" altLang="fr-FR" sz="1200" b="1"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 </a:t>
              </a:r>
              <a:endParaRPr lang="fr-FR" altLang="fr-FR" sz="1200" b="1"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38" name="Text Box 53">
              <a:extLst>
                <a:ext uri="{FF2B5EF4-FFF2-40B4-BE49-F238E27FC236}">
                  <a16:creationId xmlns:a16="http://schemas.microsoft.com/office/drawing/2014/main" id="{53003DD4-C916-4125-A539-68545327D9AE}"/>
                </a:ext>
              </a:extLst>
            </p:cNvPr>
            <p:cNvSpPr txBox="1">
              <a:spLocks/>
            </p:cNvSpPr>
            <p:nvPr/>
          </p:nvSpPr>
          <p:spPr bwMode="auto">
            <a:xfrm>
              <a:off x="209642" y="638044"/>
              <a:ext cx="3969398" cy="17647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spAutoFit/>
            </a:bodyPr>
            <a:lstStyle/>
            <a:p>
              <a:pPr marL="85725" indent="-85725" defTabSz="412750" fontAlgn="base" hangingPunct="0">
                <a:spcBef>
                  <a:spcPct val="0"/>
                </a:spcBef>
                <a:spcAft>
                  <a:spcPct val="0"/>
                </a:spcAft>
                <a:buClr>
                  <a:srgbClr val="E16268"/>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p>
            <a:p>
              <a:pPr marL="85725" indent="-85725" defTabSz="412750" fontAlgn="base" hangingPunct="0">
                <a:spcBef>
                  <a:spcPct val="0"/>
                </a:spcBef>
                <a:spcAft>
                  <a:spcPct val="0"/>
                </a:spcAft>
                <a:buClr>
                  <a:srgbClr val="E16268"/>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p>
            <a:p>
              <a:pPr marL="85725" indent="-85725" defTabSz="412750" fontAlgn="base" hangingPunct="0">
                <a:spcBef>
                  <a:spcPct val="0"/>
                </a:spcBef>
                <a:spcAft>
                  <a:spcPct val="0"/>
                </a:spcAft>
                <a:buClr>
                  <a:srgbClr val="E16268"/>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endParaRPr lang="en-US" altLang="fr-FR" sz="9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39" name="Group 54">
            <a:extLst>
              <a:ext uri="{FF2B5EF4-FFF2-40B4-BE49-F238E27FC236}">
                <a16:creationId xmlns:a16="http://schemas.microsoft.com/office/drawing/2014/main" id="{FD17BE9A-280A-4607-893F-920E6A8C6CC2}"/>
              </a:ext>
            </a:extLst>
          </p:cNvPr>
          <p:cNvGrpSpPr>
            <a:grpSpLocks/>
          </p:cNvGrpSpPr>
          <p:nvPr/>
        </p:nvGrpSpPr>
        <p:grpSpPr bwMode="auto">
          <a:xfrm>
            <a:off x="10467975" y="4749899"/>
            <a:ext cx="1469232" cy="1207464"/>
            <a:chOff x="1240753" y="-12372"/>
            <a:chExt cx="2938287" cy="2415198"/>
          </a:xfrm>
        </p:grpSpPr>
        <p:sp>
          <p:nvSpPr>
            <p:cNvPr id="40" name="Text Box 55">
              <a:extLst>
                <a:ext uri="{FF2B5EF4-FFF2-40B4-BE49-F238E27FC236}">
                  <a16:creationId xmlns:a16="http://schemas.microsoft.com/office/drawing/2014/main" id="{3A954A03-2B0E-422D-9FAA-0125373918BA}"/>
                </a:ext>
              </a:extLst>
            </p:cNvPr>
            <p:cNvSpPr txBox="1">
              <a:spLocks/>
            </p:cNvSpPr>
            <p:nvPr/>
          </p:nvSpPr>
          <p:spPr bwMode="auto">
            <a:xfrm>
              <a:off x="1240753" y="-12372"/>
              <a:ext cx="2938287" cy="4719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nchor="ctr">
              <a:spAutoFit/>
            </a:bodyPr>
            <a:lstStyle/>
            <a:p>
              <a:pPr defTabSz="412750" fontAlgn="base" hangingPunct="0">
                <a:spcBef>
                  <a:spcPct val="0"/>
                </a:spcBef>
                <a:spcAft>
                  <a:spcPct val="0"/>
                </a:spcAft>
              </a:pPr>
              <a:r>
                <a:rPr lang="fr-FR" altLang="fr-FR" sz="1200" b="1" dirty="0" err="1"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a:t>
              </a:r>
              <a:r>
                <a:rPr lang="fr-FR" altLang="fr-FR" sz="1200" b="1"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 </a:t>
              </a:r>
              <a:r>
                <a:rPr lang="fr-FR" altLang="fr-FR" sz="1200" b="1" dirty="0" err="1"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Ipsum</a:t>
              </a:r>
              <a:r>
                <a:rPr lang="fr-FR" altLang="fr-FR" sz="1200" b="1"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 </a:t>
              </a:r>
              <a:endParaRPr lang="fr-FR" altLang="fr-FR" sz="1200" b="1"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sp>
          <p:nvSpPr>
            <p:cNvPr id="41" name="Text Box 56">
              <a:extLst>
                <a:ext uri="{FF2B5EF4-FFF2-40B4-BE49-F238E27FC236}">
                  <a16:creationId xmlns:a16="http://schemas.microsoft.com/office/drawing/2014/main" id="{3A4284DC-25C9-4B55-9D9C-8133FB20AFED}"/>
                </a:ext>
              </a:extLst>
            </p:cNvPr>
            <p:cNvSpPr txBox="1">
              <a:spLocks/>
            </p:cNvSpPr>
            <p:nvPr/>
          </p:nvSpPr>
          <p:spPr bwMode="auto">
            <a:xfrm>
              <a:off x="1240753" y="638043"/>
              <a:ext cx="2728648" cy="17647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spAutoFit/>
            </a:bodyPr>
            <a:lstStyle/>
            <a:p>
              <a:pPr marL="85725" indent="-85725" defTabSz="412750" fontAlgn="base" hangingPunct="0">
                <a:spcBef>
                  <a:spcPct val="0"/>
                </a:spcBef>
                <a:spcAft>
                  <a:spcPct val="0"/>
                </a:spcAft>
                <a:buClr>
                  <a:srgbClr val="2EA7E2"/>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p>
            <a:p>
              <a:pPr marL="85725" indent="-85725" defTabSz="412750" fontAlgn="base" hangingPunct="0">
                <a:spcBef>
                  <a:spcPct val="0"/>
                </a:spcBef>
                <a:spcAft>
                  <a:spcPct val="0"/>
                </a:spcAft>
                <a:buClr>
                  <a:srgbClr val="2EA7E2"/>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p>
            <a:p>
              <a:pPr marL="85725" indent="-85725" defTabSz="412750" fontAlgn="base" hangingPunct="0">
                <a:spcBef>
                  <a:spcPct val="0"/>
                </a:spcBef>
                <a:spcAft>
                  <a:spcPct val="0"/>
                </a:spcAft>
                <a:buClr>
                  <a:srgbClr val="2EA7E2"/>
                </a:buClr>
                <a:buFont typeface="Arial" panose="020B0604020202020204" pitchFamily="34" charset="0"/>
                <a:buChar char="−"/>
              </a:pPr>
              <a:r>
                <a:rPr lang="en-US" altLang="fr-FR" sz="9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a:t>
              </a:r>
              <a:endParaRPr lang="en-US" altLang="fr-FR" sz="9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grpSp>
      <p:sp>
        <p:nvSpPr>
          <p:cNvPr id="42" name="Text Box 58">
            <a:extLst>
              <a:ext uri="{FF2B5EF4-FFF2-40B4-BE49-F238E27FC236}">
                <a16:creationId xmlns:a16="http://schemas.microsoft.com/office/drawing/2014/main" id="{898416CD-1BEF-413C-9D53-15995F87F6D1}"/>
              </a:ext>
            </a:extLst>
          </p:cNvPr>
          <p:cNvSpPr txBox="1">
            <a:spLocks/>
          </p:cNvSpPr>
          <p:nvPr/>
        </p:nvSpPr>
        <p:spPr bwMode="auto">
          <a:xfrm>
            <a:off x="1852927" y="4087997"/>
            <a:ext cx="2089647"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err="1"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a:t>
            </a:r>
            <a:r>
              <a:rPr lang="fr-FR" altLang="fr-FR" sz="1200" b="1"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 </a:t>
            </a:r>
            <a:r>
              <a:rPr lang="fr-FR" altLang="fr-FR" sz="1200" b="1" dirty="0" err="1"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Ipsum</a:t>
            </a:r>
            <a:r>
              <a:rPr lang="fr-FR" altLang="fr-FR" sz="1200" b="1"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 </a:t>
            </a:r>
          </a:p>
        </p:txBody>
      </p:sp>
      <p:sp>
        <p:nvSpPr>
          <p:cNvPr id="43" name="Text Box 64">
            <a:extLst>
              <a:ext uri="{FF2B5EF4-FFF2-40B4-BE49-F238E27FC236}">
                <a16:creationId xmlns:a16="http://schemas.microsoft.com/office/drawing/2014/main" id="{BF0CA566-DA3A-4C0C-8B5A-8C5CAB774F1A}"/>
              </a:ext>
            </a:extLst>
          </p:cNvPr>
          <p:cNvSpPr txBox="1">
            <a:spLocks/>
          </p:cNvSpPr>
          <p:nvPr/>
        </p:nvSpPr>
        <p:spPr bwMode="auto">
          <a:xfrm>
            <a:off x="8248634" y="4087997"/>
            <a:ext cx="2089647"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err="1">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a:t>
            </a:r>
            <a:r>
              <a:rPr lang="fr-FR" altLang="fr-FR" sz="1200" b="1" dirty="0" smtClean="0">
                <a:solidFill>
                  <a:srgbClr val="FF0000"/>
                </a:solidFill>
                <a:latin typeface="Arial" panose="020B0604020202020204" pitchFamily="34" charset="0"/>
                <a:cs typeface="Arial" panose="020B0604020202020204" pitchFamily="34" charset="0"/>
                <a:sym typeface="Arial" panose="020B0604020202020204" pitchFamily="34" charset="0"/>
              </a:rPr>
              <a:t> </a:t>
            </a:r>
            <a:r>
              <a:rPr lang="fr-FR" altLang="fr-FR" sz="1200" b="1" dirty="0" err="1">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Ipsum</a:t>
            </a:r>
            <a:r>
              <a:rPr lang="fr-FR" altLang="fr-FR" sz="1200" b="1" dirty="0" smtClean="0">
                <a:solidFill>
                  <a:srgbClr val="FF0000"/>
                </a:solidFill>
                <a:latin typeface="Arial" panose="020B0604020202020204" pitchFamily="34" charset="0"/>
                <a:cs typeface="Arial" panose="020B0604020202020204" pitchFamily="34" charset="0"/>
                <a:sym typeface="Arial" panose="020B0604020202020204" pitchFamily="34" charset="0"/>
              </a:rPr>
              <a:t> </a:t>
            </a:r>
          </a:p>
        </p:txBody>
      </p:sp>
      <p:sp>
        <p:nvSpPr>
          <p:cNvPr id="44" name="Triangle isocèle 43"/>
          <p:cNvSpPr/>
          <p:nvPr/>
        </p:nvSpPr>
        <p:spPr>
          <a:xfrm>
            <a:off x="2273860" y="5614464"/>
            <a:ext cx="1247775" cy="342900"/>
          </a:xfrm>
          <a:prstGeom prst="triangle">
            <a:avLst/>
          </a:prstGeom>
          <a:solidFill>
            <a:srgbClr val="365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Triangle isocèle 44"/>
          <p:cNvSpPr/>
          <p:nvPr/>
        </p:nvSpPr>
        <p:spPr>
          <a:xfrm>
            <a:off x="8669569" y="5614464"/>
            <a:ext cx="1247775" cy="342900"/>
          </a:xfrm>
          <a:prstGeom prst="triangle">
            <a:avLst/>
          </a:prstGeom>
          <a:solidFill>
            <a:srgbClr val="3652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Text Box 58">
            <a:extLst>
              <a:ext uri="{FF2B5EF4-FFF2-40B4-BE49-F238E27FC236}">
                <a16:creationId xmlns:a16="http://schemas.microsoft.com/office/drawing/2014/main" id="{898416CD-1BEF-413C-9D53-15995F87F6D1}"/>
              </a:ext>
            </a:extLst>
          </p:cNvPr>
          <p:cNvSpPr txBox="1">
            <a:spLocks/>
          </p:cNvSpPr>
          <p:nvPr/>
        </p:nvSpPr>
        <p:spPr bwMode="auto">
          <a:xfrm>
            <a:off x="2531546" y="5767568"/>
            <a:ext cx="732408" cy="189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900" b="1" dirty="0" err="1" smtClean="0">
                <a:solidFill>
                  <a:schemeClr val="bg1"/>
                </a:solidFill>
                <a:latin typeface="Arial" panose="020B0604020202020204" pitchFamily="34" charset="0"/>
                <a:cs typeface="Arial" panose="020B0604020202020204" pitchFamily="34" charset="0"/>
                <a:sym typeface="Arial" panose="020B0604020202020204" pitchFamily="34" charset="0"/>
              </a:rPr>
              <a:t>Lorem</a:t>
            </a:r>
            <a:endParaRPr lang="fr-FR" altLang="fr-FR" sz="9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7" name="Text Box 58">
            <a:extLst>
              <a:ext uri="{FF2B5EF4-FFF2-40B4-BE49-F238E27FC236}">
                <a16:creationId xmlns:a16="http://schemas.microsoft.com/office/drawing/2014/main" id="{898416CD-1BEF-413C-9D53-15995F87F6D1}"/>
              </a:ext>
            </a:extLst>
          </p:cNvPr>
          <p:cNvSpPr txBox="1">
            <a:spLocks/>
          </p:cNvSpPr>
          <p:nvPr/>
        </p:nvSpPr>
        <p:spPr bwMode="auto">
          <a:xfrm>
            <a:off x="8927251" y="5767568"/>
            <a:ext cx="778723" cy="189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nchor="ctr">
            <a:spAutoFit/>
          </a:bodyPr>
          <a:lstStyle/>
          <a:p>
            <a:pPr algn="ctr" defTabSz="412750" fontAlgn="base" hangingPunct="0">
              <a:spcBef>
                <a:spcPct val="0"/>
              </a:spcBef>
              <a:spcAft>
                <a:spcPct val="0"/>
              </a:spcAft>
            </a:pPr>
            <a:r>
              <a:rPr lang="fr-FR" altLang="fr-FR" sz="900" b="1" dirty="0" err="1" smtClean="0">
                <a:solidFill>
                  <a:schemeClr val="bg1"/>
                </a:solidFill>
                <a:latin typeface="Arial" panose="020B0604020202020204" pitchFamily="34" charset="0"/>
                <a:cs typeface="Arial" panose="020B0604020202020204" pitchFamily="34" charset="0"/>
                <a:sym typeface="Arial" panose="020B0604020202020204" pitchFamily="34" charset="0"/>
              </a:rPr>
              <a:t>Lorem</a:t>
            </a:r>
            <a:endParaRPr lang="fr-FR" altLang="fr-FR" sz="9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8" name="Text Box 58">
            <a:extLst>
              <a:ext uri="{FF2B5EF4-FFF2-40B4-BE49-F238E27FC236}">
                <a16:creationId xmlns:a16="http://schemas.microsoft.com/office/drawing/2014/main" id="{898416CD-1BEF-413C-9D53-15995F87F6D1}"/>
              </a:ext>
            </a:extLst>
          </p:cNvPr>
          <p:cNvSpPr txBox="1">
            <a:spLocks/>
          </p:cNvSpPr>
          <p:nvPr/>
        </p:nvSpPr>
        <p:spPr bwMode="auto">
          <a:xfrm>
            <a:off x="523875" y="1449662"/>
            <a:ext cx="11413332" cy="789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nchor="ctr">
            <a:spAutoFit/>
          </a:bodyPr>
          <a:lstStyle/>
          <a:p>
            <a:pPr algn="ctr" defTabSz="412750" fontAlgn="base" hangingPunct="0">
              <a:spcBef>
                <a:spcPct val="0"/>
              </a:spcBef>
              <a:spcAft>
                <a:spcPct val="0"/>
              </a:spcAft>
            </a:pPr>
            <a:r>
              <a:rPr lang="en-US" altLang="fr-FR" sz="1600" spc="300" dirty="0" smtClean="0">
                <a:solidFill>
                  <a:schemeClr val="bg2">
                    <a:lumMod val="25000"/>
                  </a:schemeClr>
                </a:solidFill>
                <a:latin typeface="Arial" panose="020B0604020202020204" pitchFamily="34" charset="0"/>
                <a:cs typeface="Arial" panose="020B0604020202020204" pitchFamily="34" charset="0"/>
                <a:sym typeface="Arial" panose="020B0604020202020204" pitchFamily="34" charset="0"/>
              </a:rPr>
              <a:t>Lorem Ipsum is simply dummy text of the printing and typesetting industry. Lorem Ipsum has been the industry's standard dummy text ever since the 1500s, when an unknown printer typesetting, remaining essentially unchanged</a:t>
            </a:r>
            <a:endParaRPr lang="fr-FR" altLang="fr-FR" sz="1600" spc="300" dirty="0">
              <a:solidFill>
                <a:schemeClr val="bg2">
                  <a:lumMod val="25000"/>
                </a:schemeClr>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16411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de slide</a:t>
            </a:r>
            <a:endParaRPr lang="fr-FR" dirty="0"/>
          </a:p>
        </p:txBody>
      </p:sp>
      <p:sp>
        <p:nvSpPr>
          <p:cNvPr id="3" name="Espace réservé du numéro de diapositive 2"/>
          <p:cNvSpPr>
            <a:spLocks noGrp="1"/>
          </p:cNvSpPr>
          <p:nvPr>
            <p:ph type="sldNum" sz="quarter" idx="12"/>
          </p:nvPr>
        </p:nvSpPr>
        <p:spPr/>
        <p:txBody>
          <a:bodyPr/>
          <a:lstStyle/>
          <a:p>
            <a:fld id="{3FB19A0B-8C50-4048-A665-D286D4212708}" type="slidenum">
              <a:rPr lang="fr-FR" smtClean="0"/>
              <a:pPr/>
              <a:t>11</a:t>
            </a:fld>
            <a:endParaRPr lang="fr-FR"/>
          </a:p>
        </p:txBody>
      </p:sp>
      <p:sp>
        <p:nvSpPr>
          <p:cNvPr id="4" name="ZoneTexte 3"/>
          <p:cNvSpPr txBox="1"/>
          <p:nvPr/>
        </p:nvSpPr>
        <p:spPr>
          <a:xfrm>
            <a:off x="2323771" y="1692326"/>
            <a:ext cx="1306800" cy="360000"/>
          </a:xfrm>
          <a:prstGeom prst="rect">
            <a:avLst/>
          </a:prstGeom>
          <a:solidFill>
            <a:srgbClr val="EE0031"/>
          </a:solidFill>
        </p:spPr>
        <p:txBody>
          <a:bodyPr wrap="none" rtlCol="0" anchor="ctr">
            <a:noAutofit/>
          </a:bodyPr>
          <a:lstStyle>
            <a:defPPr>
              <a:defRPr lang="fr-FR"/>
            </a:defPPr>
            <a:lvl1pPr algn="ctr">
              <a:defRPr sz="800" b="1">
                <a:solidFill>
                  <a:schemeClr val="bg1"/>
                </a:solidFill>
                <a:latin typeface="Montserrat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smtClean="0">
                <a:ln>
                  <a:noFill/>
                </a:ln>
                <a:solidFill>
                  <a:srgbClr val="FFFFFF"/>
                </a:solidFill>
                <a:effectLst/>
                <a:uLnTx/>
                <a:uFillTx/>
                <a:latin typeface="Montserrat Light"/>
                <a:ea typeface="+mn-ea"/>
                <a:cs typeface="+mn-cs"/>
              </a:rPr>
              <a:t>Architecture</a:t>
            </a:r>
            <a:endParaRPr kumimoji="0" lang="fr-FR" sz="1000" b="1"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5" name="ZoneTexte 4"/>
          <p:cNvSpPr txBox="1"/>
          <p:nvPr/>
        </p:nvSpPr>
        <p:spPr>
          <a:xfrm>
            <a:off x="4268891" y="1692326"/>
            <a:ext cx="1306800" cy="360000"/>
          </a:xfrm>
          <a:prstGeom prst="rect">
            <a:avLst/>
          </a:prstGeom>
          <a:solidFill>
            <a:srgbClr val="EE0031"/>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sp>
        <p:nvSpPr>
          <p:cNvPr id="6" name="ZoneTexte 5"/>
          <p:cNvSpPr txBox="1"/>
          <p:nvPr/>
        </p:nvSpPr>
        <p:spPr>
          <a:xfrm>
            <a:off x="6214011" y="1692326"/>
            <a:ext cx="1306800" cy="360000"/>
          </a:xfrm>
          <a:prstGeom prst="rect">
            <a:avLst/>
          </a:prstGeom>
          <a:solidFill>
            <a:srgbClr val="EE0031"/>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sp>
        <p:nvSpPr>
          <p:cNvPr id="7" name="ZoneTexte 6"/>
          <p:cNvSpPr txBox="1"/>
          <p:nvPr/>
        </p:nvSpPr>
        <p:spPr>
          <a:xfrm>
            <a:off x="8159131" y="1692326"/>
            <a:ext cx="1306800" cy="360000"/>
          </a:xfrm>
          <a:prstGeom prst="rect">
            <a:avLst/>
          </a:prstGeom>
          <a:solidFill>
            <a:srgbClr val="EE0031"/>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sp>
        <p:nvSpPr>
          <p:cNvPr id="8" name="ZoneTexte 7"/>
          <p:cNvSpPr txBox="1"/>
          <p:nvPr/>
        </p:nvSpPr>
        <p:spPr>
          <a:xfrm>
            <a:off x="10104253" y="1692326"/>
            <a:ext cx="1306800" cy="360000"/>
          </a:xfrm>
          <a:prstGeom prst="rect">
            <a:avLst/>
          </a:prstGeom>
          <a:solidFill>
            <a:srgbClr val="EE0031"/>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pic>
        <p:nvPicPr>
          <p:cNvPr id="9" name="Imag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7171" y="879977"/>
            <a:ext cx="720000" cy="720000"/>
          </a:xfrm>
          <a:prstGeom prst="rect">
            <a:avLst/>
          </a:prstGeom>
        </p:spPr>
      </p:pic>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7411" y="920630"/>
            <a:ext cx="720000" cy="720000"/>
          </a:xfrm>
          <a:prstGeom prst="rect">
            <a:avLst/>
          </a:prstGeom>
        </p:spPr>
      </p:pic>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2291" y="892313"/>
            <a:ext cx="720000" cy="720000"/>
          </a:xfrm>
          <a:prstGeom prst="rect">
            <a:avLst/>
          </a:prstGeom>
        </p:spPr>
      </p:pic>
      <p:pic>
        <p:nvPicPr>
          <p:cNvPr id="12" name="Imag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39436" y="956754"/>
            <a:ext cx="360000" cy="360000"/>
          </a:xfrm>
          <a:prstGeom prst="rect">
            <a:avLst/>
          </a:prstGeom>
        </p:spPr>
      </p:pic>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7011" y="1204242"/>
            <a:ext cx="360000" cy="360000"/>
          </a:xfrm>
          <a:prstGeom prst="rect">
            <a:avLst/>
          </a:prstGeom>
          <a:noFill/>
        </p:spPr>
      </p:pic>
      <p:pic>
        <p:nvPicPr>
          <p:cNvPr id="14" name="Imag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19436" y="1097878"/>
            <a:ext cx="360000" cy="360000"/>
          </a:xfrm>
          <a:prstGeom prst="rect">
            <a:avLst/>
          </a:prstGeom>
        </p:spPr>
      </p:pic>
      <p:sp>
        <p:nvSpPr>
          <p:cNvPr id="15" name="Rectangle"/>
          <p:cNvSpPr/>
          <p:nvPr/>
        </p:nvSpPr>
        <p:spPr>
          <a:xfrm>
            <a:off x="4655922" y="2144071"/>
            <a:ext cx="4817014" cy="1320001"/>
          </a:xfrm>
          <a:prstGeom prst="rect">
            <a:avLst/>
          </a:prstGeom>
          <a:solidFill>
            <a:srgbClr val="B0C4D8"/>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16" name="ZoneTexte 15"/>
          <p:cNvSpPr txBox="1"/>
          <p:nvPr/>
        </p:nvSpPr>
        <p:spPr>
          <a:xfrm>
            <a:off x="6081046" y="2144071"/>
            <a:ext cx="1966764" cy="207749"/>
          </a:xfrm>
          <a:prstGeom prst="rect">
            <a:avLst/>
          </a:prstGeom>
          <a:noFill/>
        </p:spPr>
        <p:txBody>
          <a:bodyPr wrap="square" lIns="0" rIns="0" rtlCol="0">
            <a:spAutoFit/>
          </a:bodyPr>
          <a:lstStyle/>
          <a:p>
            <a:pPr lvl="0" algn="ctr">
              <a:lnSpc>
                <a:spcPts val="900"/>
              </a:lnSpc>
              <a:defRPr/>
            </a:pPr>
            <a:r>
              <a:rPr lang="fr-FR" sz="1000" b="1" spc="300" dirty="0">
                <a:solidFill>
                  <a:srgbClr val="314B64"/>
                </a:solidFill>
                <a:latin typeface="Montserrat Light"/>
              </a:rPr>
              <a:t>Architecture</a:t>
            </a:r>
          </a:p>
        </p:txBody>
      </p:sp>
      <p:sp>
        <p:nvSpPr>
          <p:cNvPr id="17" name="Rectangle"/>
          <p:cNvSpPr/>
          <p:nvPr/>
        </p:nvSpPr>
        <p:spPr>
          <a:xfrm>
            <a:off x="9763125" y="2144071"/>
            <a:ext cx="1647928" cy="1320001"/>
          </a:xfrm>
          <a:prstGeom prst="rect">
            <a:avLst/>
          </a:prstGeom>
          <a:solidFill>
            <a:srgbClr val="D1D1D1"/>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18" name="ZoneTexte 17"/>
          <p:cNvSpPr txBox="1"/>
          <p:nvPr/>
        </p:nvSpPr>
        <p:spPr>
          <a:xfrm>
            <a:off x="9603707" y="2144071"/>
            <a:ext cx="1966764" cy="207749"/>
          </a:xfrm>
          <a:prstGeom prst="rect">
            <a:avLst/>
          </a:prstGeom>
          <a:noFill/>
        </p:spPr>
        <p:txBody>
          <a:bodyPr wrap="square" lIns="0" rIns="0" rtlCol="0">
            <a:spAutoFit/>
          </a:bodyPr>
          <a:lstStyle/>
          <a:p>
            <a:pPr lvl="0" algn="ctr">
              <a:lnSpc>
                <a:spcPts val="900"/>
              </a:lnSpc>
              <a:defRPr/>
            </a:pPr>
            <a:r>
              <a:rPr lang="fr-FR" sz="1000" b="1" spc="300" dirty="0">
                <a:solidFill>
                  <a:srgbClr val="808080">
                    <a:lumMod val="75000"/>
                  </a:srgbClr>
                </a:solidFill>
                <a:latin typeface="Montserrat Light"/>
              </a:rPr>
              <a:t>Architecture</a:t>
            </a:r>
          </a:p>
        </p:txBody>
      </p:sp>
      <p:sp>
        <p:nvSpPr>
          <p:cNvPr id="19" name="Rectangle"/>
          <p:cNvSpPr/>
          <p:nvPr/>
        </p:nvSpPr>
        <p:spPr>
          <a:xfrm>
            <a:off x="2465161" y="2144071"/>
            <a:ext cx="1965368" cy="1320001"/>
          </a:xfrm>
          <a:prstGeom prst="roundRect">
            <a:avLst/>
          </a:prstGeom>
          <a:solidFill>
            <a:srgbClr val="00B4B0">
              <a:alpha val="52000"/>
            </a:srgbClr>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20" name="ZoneTexte 19"/>
          <p:cNvSpPr txBox="1"/>
          <p:nvPr/>
        </p:nvSpPr>
        <p:spPr>
          <a:xfrm>
            <a:off x="2583994" y="2665208"/>
            <a:ext cx="1702167" cy="207749"/>
          </a:xfrm>
          <a:prstGeom prst="rect">
            <a:avLst/>
          </a:prstGeom>
          <a:noFill/>
        </p:spPr>
        <p:txBody>
          <a:bodyPr wrap="square" lIns="0" rIns="0" rtlCol="0">
            <a:spAutoFit/>
          </a:bodyPr>
          <a:lstStyle/>
          <a:p>
            <a:pPr lvl="0" algn="ctr">
              <a:lnSpc>
                <a:spcPts val="900"/>
              </a:lnSpc>
              <a:defRPr/>
            </a:pPr>
            <a:r>
              <a:rPr lang="fr-FR" sz="1000" b="1" spc="300" dirty="0">
                <a:solidFill>
                  <a:srgbClr val="006666"/>
                </a:solidFill>
                <a:latin typeface="Montserrat Light"/>
              </a:rPr>
              <a:t>Architecture</a:t>
            </a:r>
          </a:p>
        </p:txBody>
      </p:sp>
      <p:sp>
        <p:nvSpPr>
          <p:cNvPr id="21" name="Rectangle"/>
          <p:cNvSpPr/>
          <p:nvPr/>
        </p:nvSpPr>
        <p:spPr>
          <a:xfrm>
            <a:off x="9763125" y="3633132"/>
            <a:ext cx="1647928" cy="1471843"/>
          </a:xfrm>
          <a:prstGeom prst="rect">
            <a:avLst/>
          </a:prstGeom>
          <a:solidFill>
            <a:srgbClr val="B0C4D8"/>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22" name="ZoneTexte 21"/>
          <p:cNvSpPr txBox="1"/>
          <p:nvPr/>
        </p:nvSpPr>
        <p:spPr>
          <a:xfrm>
            <a:off x="9603707" y="3633132"/>
            <a:ext cx="1966764" cy="207749"/>
          </a:xfrm>
          <a:prstGeom prst="rect">
            <a:avLst/>
          </a:prstGeom>
          <a:noFill/>
        </p:spPr>
        <p:txBody>
          <a:bodyPr wrap="square" lIns="0" rIns="0" rtlCol="0">
            <a:spAutoFit/>
          </a:bodyPr>
          <a:lstStyle/>
          <a:p>
            <a:pPr lvl="0" algn="ctr">
              <a:lnSpc>
                <a:spcPts val="900"/>
              </a:lnSpc>
              <a:defRPr/>
            </a:pPr>
            <a:r>
              <a:rPr lang="fr-FR" sz="1000" b="1" spc="300" dirty="0">
                <a:solidFill>
                  <a:srgbClr val="314B64"/>
                </a:solidFill>
                <a:latin typeface="Montserrat Light"/>
              </a:rPr>
              <a:t>Architecture</a:t>
            </a:r>
          </a:p>
        </p:txBody>
      </p:sp>
      <p:sp>
        <p:nvSpPr>
          <p:cNvPr id="23" name="Rectangle"/>
          <p:cNvSpPr/>
          <p:nvPr/>
        </p:nvSpPr>
        <p:spPr>
          <a:xfrm>
            <a:off x="4655922" y="3633134"/>
            <a:ext cx="4817014" cy="1195112"/>
          </a:xfrm>
          <a:prstGeom prst="rect">
            <a:avLst/>
          </a:prstGeom>
          <a:solidFill>
            <a:srgbClr val="B0C4D8"/>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24" name="ZoneTexte 23"/>
          <p:cNvSpPr txBox="1"/>
          <p:nvPr/>
        </p:nvSpPr>
        <p:spPr>
          <a:xfrm>
            <a:off x="6041320" y="3633132"/>
            <a:ext cx="1966764" cy="207749"/>
          </a:xfrm>
          <a:prstGeom prst="rect">
            <a:avLst/>
          </a:prstGeom>
          <a:noFill/>
        </p:spPr>
        <p:txBody>
          <a:bodyPr wrap="square" lIns="0" rIns="0" rtlCol="0">
            <a:spAutoFit/>
          </a:bodyPr>
          <a:lstStyle/>
          <a:p>
            <a:pPr lvl="0" algn="ctr">
              <a:lnSpc>
                <a:spcPts val="900"/>
              </a:lnSpc>
              <a:defRPr/>
            </a:pPr>
            <a:r>
              <a:rPr lang="fr-FR" sz="1000" b="1" spc="300" dirty="0">
                <a:solidFill>
                  <a:srgbClr val="314B64"/>
                </a:solidFill>
                <a:latin typeface="Montserrat Light"/>
              </a:rPr>
              <a:t>Architecture</a:t>
            </a:r>
          </a:p>
        </p:txBody>
      </p:sp>
      <p:sp>
        <p:nvSpPr>
          <p:cNvPr id="25" name="Rectangle"/>
          <p:cNvSpPr/>
          <p:nvPr/>
        </p:nvSpPr>
        <p:spPr>
          <a:xfrm>
            <a:off x="4655922" y="4897226"/>
            <a:ext cx="4817014" cy="881421"/>
          </a:xfrm>
          <a:prstGeom prst="rect">
            <a:avLst/>
          </a:prstGeom>
          <a:gradFill flip="none" rotWithShape="1">
            <a:gsLst>
              <a:gs pos="0">
                <a:srgbClr val="B0C4D8"/>
              </a:gs>
              <a:gs pos="42000">
                <a:srgbClr val="B0C4D8"/>
              </a:gs>
              <a:gs pos="83000">
                <a:srgbClr val="D1D1D1"/>
              </a:gs>
              <a:gs pos="100000">
                <a:srgbClr val="D1D1D1"/>
              </a:gs>
            </a:gsLst>
            <a:lin ang="5400000" scaled="0"/>
            <a:tileRect/>
          </a:gra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26" name="ZoneTexte 25"/>
          <p:cNvSpPr txBox="1"/>
          <p:nvPr/>
        </p:nvSpPr>
        <p:spPr>
          <a:xfrm>
            <a:off x="5942982" y="4916026"/>
            <a:ext cx="2163440" cy="208070"/>
          </a:xfrm>
          <a:prstGeom prst="rect">
            <a:avLst/>
          </a:prstGeom>
          <a:noFill/>
        </p:spPr>
        <p:txBody>
          <a:bodyPr wrap="square" lIns="0" rIns="0" rtlCol="0">
            <a:spAutoFit/>
          </a:bodyPr>
          <a:lstStyle/>
          <a:p>
            <a:pPr lvl="0" algn="ctr">
              <a:lnSpc>
                <a:spcPts val="900"/>
              </a:lnSpc>
              <a:defRPr/>
            </a:pPr>
            <a:r>
              <a:rPr lang="fr-FR" sz="1000" b="1" spc="300" dirty="0">
                <a:solidFill>
                  <a:srgbClr val="314B64"/>
                </a:solidFill>
                <a:latin typeface="Montserrat Light"/>
              </a:rPr>
              <a:t>Architecture</a:t>
            </a:r>
          </a:p>
        </p:txBody>
      </p:sp>
      <p:sp>
        <p:nvSpPr>
          <p:cNvPr id="27" name="Rectangle"/>
          <p:cNvSpPr/>
          <p:nvPr/>
        </p:nvSpPr>
        <p:spPr>
          <a:xfrm>
            <a:off x="2466528" y="3625505"/>
            <a:ext cx="1900571" cy="1611783"/>
          </a:xfrm>
          <a:prstGeom prst="rect">
            <a:avLst/>
          </a:prstGeom>
          <a:solidFill>
            <a:srgbClr val="D1D1D1"/>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28" name="ZoneTexte 27"/>
          <p:cNvSpPr txBox="1"/>
          <p:nvPr/>
        </p:nvSpPr>
        <p:spPr>
          <a:xfrm>
            <a:off x="2806211" y="3633132"/>
            <a:ext cx="1221205" cy="323486"/>
          </a:xfrm>
          <a:prstGeom prst="rect">
            <a:avLst/>
          </a:prstGeom>
          <a:noFill/>
        </p:spPr>
        <p:txBody>
          <a:bodyPr wrap="square" lIns="0" rIns="0" rtlCol="0">
            <a:spAutoFit/>
          </a:bodyPr>
          <a:lstStyle/>
          <a:p>
            <a:pPr lvl="0" algn="ctr">
              <a:lnSpc>
                <a:spcPts val="900"/>
              </a:lnSpc>
              <a:defRPr/>
            </a:pPr>
            <a:r>
              <a:rPr lang="fr-FR" sz="1000" b="1" spc="300" dirty="0">
                <a:solidFill>
                  <a:srgbClr val="808080">
                    <a:lumMod val="75000"/>
                  </a:srgbClr>
                </a:solidFill>
                <a:latin typeface="Montserrat Light"/>
              </a:rPr>
              <a:t>Architecture</a:t>
            </a:r>
          </a:p>
        </p:txBody>
      </p:sp>
      <p:sp>
        <p:nvSpPr>
          <p:cNvPr id="29" name="Rectangle"/>
          <p:cNvSpPr/>
          <p:nvPr/>
        </p:nvSpPr>
        <p:spPr>
          <a:xfrm>
            <a:off x="4653223" y="5762069"/>
            <a:ext cx="5091383" cy="853044"/>
          </a:xfrm>
          <a:prstGeom prst="rect">
            <a:avLst/>
          </a:prstGeom>
          <a:solidFill>
            <a:srgbClr val="D1D1D1"/>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30" name="ZoneTexte 29"/>
          <p:cNvSpPr txBox="1"/>
          <p:nvPr/>
        </p:nvSpPr>
        <p:spPr>
          <a:xfrm rot="5400000">
            <a:off x="9342100" y="6132621"/>
            <a:ext cx="517910" cy="207749"/>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1000" b="1" i="0" u="none" strike="noStrike" kern="1200" cap="none" spc="300" normalizeH="0" baseline="0" noProof="0" dirty="0" smtClean="0">
                <a:ln>
                  <a:noFill/>
                </a:ln>
                <a:solidFill>
                  <a:srgbClr val="808080">
                    <a:lumMod val="75000"/>
                  </a:srgbClr>
                </a:solidFill>
                <a:effectLst/>
                <a:uLnTx/>
                <a:uFillTx/>
                <a:latin typeface="Montserrat Light"/>
                <a:ea typeface="+mn-ea"/>
                <a:cs typeface="+mn-cs"/>
              </a:rPr>
              <a:t>Archi</a:t>
            </a:r>
            <a:endParaRPr kumimoji="0" lang="fr-FR" sz="1000" b="1" i="0" u="none" strike="noStrike" kern="1200" cap="none" spc="300" normalizeH="0" baseline="0" noProof="0" dirty="0">
              <a:ln>
                <a:noFill/>
              </a:ln>
              <a:solidFill>
                <a:srgbClr val="808080">
                  <a:lumMod val="75000"/>
                </a:srgbClr>
              </a:solidFill>
              <a:effectLst/>
              <a:uLnTx/>
              <a:uFillTx/>
              <a:latin typeface="Montserrat Light"/>
              <a:ea typeface="+mn-ea"/>
              <a:cs typeface="+mn-cs"/>
            </a:endParaRPr>
          </a:p>
        </p:txBody>
      </p:sp>
      <p:sp>
        <p:nvSpPr>
          <p:cNvPr id="31" name="ZoneTexte 30"/>
          <p:cNvSpPr txBox="1"/>
          <p:nvPr/>
        </p:nvSpPr>
        <p:spPr>
          <a:xfrm>
            <a:off x="9896083" y="2616038"/>
            <a:ext cx="1382011" cy="360000"/>
          </a:xfrm>
          <a:prstGeom prst="rect">
            <a:avLst/>
          </a:prstGeom>
          <a:solidFill>
            <a:srgbClr val="606060"/>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sp>
        <p:nvSpPr>
          <p:cNvPr id="32" name="ZoneTexte 31"/>
          <p:cNvSpPr txBox="1"/>
          <p:nvPr/>
        </p:nvSpPr>
        <p:spPr>
          <a:xfrm>
            <a:off x="2778616" y="3928141"/>
            <a:ext cx="1276394" cy="360000"/>
          </a:xfrm>
          <a:prstGeom prst="rect">
            <a:avLst/>
          </a:prstGeom>
          <a:solidFill>
            <a:srgbClr val="606060"/>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sp>
        <p:nvSpPr>
          <p:cNvPr id="33" name="ZoneTexte 32"/>
          <p:cNvSpPr txBox="1"/>
          <p:nvPr/>
        </p:nvSpPr>
        <p:spPr>
          <a:xfrm>
            <a:off x="2778616" y="4369053"/>
            <a:ext cx="1276394" cy="360000"/>
          </a:xfrm>
          <a:prstGeom prst="rect">
            <a:avLst/>
          </a:prstGeom>
          <a:solidFill>
            <a:srgbClr val="606060"/>
          </a:solidFill>
        </p:spPr>
        <p:txBody>
          <a:bodyPr wrap="none" rtlCol="0" anchor="ctr">
            <a:noAutofit/>
          </a:bodyPr>
          <a:lstStyle>
            <a:defPPr>
              <a:defRPr lang="fr-FR"/>
            </a:defPPr>
            <a:lvl1pPr algn="ctr">
              <a:defRPr sz="800" b="1">
                <a:solidFill>
                  <a:schemeClr val="bg1"/>
                </a:solidFill>
                <a:latin typeface="Montserrat Light"/>
              </a:defRPr>
            </a:lvl1pPr>
          </a:lstStyle>
          <a:p>
            <a:pPr>
              <a:defRPr/>
            </a:pPr>
            <a:r>
              <a:rPr lang="fr-FR" sz="1000" dirty="0" smtClean="0">
                <a:solidFill>
                  <a:srgbClr val="FFFFFF"/>
                </a:solidFill>
              </a:rPr>
              <a:t>Architecture</a:t>
            </a:r>
            <a:endParaRPr lang="fr-FR" sz="1000" dirty="0">
              <a:solidFill>
                <a:srgbClr val="FFFFFF"/>
              </a:solidFill>
            </a:endParaRPr>
          </a:p>
        </p:txBody>
      </p:sp>
      <p:sp>
        <p:nvSpPr>
          <p:cNvPr id="34" name="ZoneTexte 33"/>
          <p:cNvSpPr txBox="1"/>
          <p:nvPr/>
        </p:nvSpPr>
        <p:spPr>
          <a:xfrm>
            <a:off x="2778616" y="4813109"/>
            <a:ext cx="1276394" cy="360000"/>
          </a:xfrm>
          <a:prstGeom prst="rect">
            <a:avLst/>
          </a:prstGeom>
          <a:solidFill>
            <a:srgbClr val="606060"/>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sp>
        <p:nvSpPr>
          <p:cNvPr id="35" name="ZoneTexte 34"/>
          <p:cNvSpPr txBox="1"/>
          <p:nvPr/>
        </p:nvSpPr>
        <p:spPr>
          <a:xfrm rot="5400000">
            <a:off x="5860418" y="5703112"/>
            <a:ext cx="1276394" cy="360000"/>
          </a:xfrm>
          <a:prstGeom prst="rect">
            <a:avLst/>
          </a:prstGeom>
          <a:gradFill flip="none" rotWithShape="1">
            <a:gsLst>
              <a:gs pos="0">
                <a:srgbClr val="314B64"/>
              </a:gs>
              <a:gs pos="42000">
                <a:srgbClr val="314B64"/>
              </a:gs>
              <a:gs pos="83000">
                <a:srgbClr val="606060"/>
              </a:gs>
              <a:gs pos="100000">
                <a:srgbClr val="606060"/>
              </a:gs>
            </a:gsLst>
            <a:lin ang="0" scaled="1"/>
            <a:tileRect/>
          </a:gra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a:solidFill>
                  <a:srgbClr val="FFFFFF"/>
                </a:solidFill>
              </a:rPr>
              <a:t>Architecture</a:t>
            </a:r>
            <a:endParaRPr lang="fr-FR" sz="1000" dirty="0">
              <a:solidFill>
                <a:srgbClr val="FFFFFF"/>
              </a:solidFill>
            </a:endParaRPr>
          </a:p>
        </p:txBody>
      </p:sp>
      <p:sp>
        <p:nvSpPr>
          <p:cNvPr id="36" name="ZoneTexte 35"/>
          <p:cNvSpPr txBox="1"/>
          <p:nvPr/>
        </p:nvSpPr>
        <p:spPr>
          <a:xfrm rot="5400000">
            <a:off x="7026992" y="5703112"/>
            <a:ext cx="1276394" cy="360000"/>
          </a:xfrm>
          <a:prstGeom prst="rect">
            <a:avLst/>
          </a:prstGeom>
          <a:gradFill flip="none" rotWithShape="1">
            <a:gsLst>
              <a:gs pos="0">
                <a:srgbClr val="314B64"/>
              </a:gs>
              <a:gs pos="42000">
                <a:srgbClr val="314B64"/>
              </a:gs>
              <a:gs pos="83000">
                <a:srgbClr val="606060"/>
              </a:gs>
              <a:gs pos="100000">
                <a:srgbClr val="606060"/>
              </a:gs>
            </a:gsLst>
            <a:lin ang="0" scaled="1"/>
            <a:tileRect/>
          </a:gradFill>
        </p:spPr>
        <p:txBody>
          <a:bodyPr wrap="none" rtlCol="0" anchor="ctr">
            <a:noAutofit/>
          </a:bodyPr>
          <a:lstStyle>
            <a:defPPr>
              <a:defRPr lang="fr-FR"/>
            </a:defPPr>
            <a:lvl1pPr algn="ctr">
              <a:defRPr sz="800" b="1">
                <a:solidFill>
                  <a:schemeClr val="bg1"/>
                </a:solidFill>
                <a:latin typeface="Montserrat Light"/>
              </a:defRPr>
            </a:lvl1pPr>
          </a:lstStyle>
          <a:p>
            <a:pPr>
              <a:defRPr/>
            </a:pPr>
            <a:r>
              <a:rPr lang="fr-FR" sz="1000" dirty="0" smtClean="0">
                <a:solidFill>
                  <a:srgbClr val="FFFFFF"/>
                </a:solidFill>
              </a:rPr>
              <a:t>Architecture</a:t>
            </a:r>
            <a:endParaRPr lang="fr-FR" sz="1000" dirty="0">
              <a:solidFill>
                <a:srgbClr val="FFFFFF"/>
              </a:solidFill>
            </a:endParaRPr>
          </a:p>
        </p:txBody>
      </p:sp>
      <p:sp>
        <p:nvSpPr>
          <p:cNvPr id="37" name="ZoneTexte 36"/>
          <p:cNvSpPr txBox="1"/>
          <p:nvPr/>
        </p:nvSpPr>
        <p:spPr>
          <a:xfrm rot="5400000">
            <a:off x="8193567" y="5705820"/>
            <a:ext cx="1276394" cy="360000"/>
          </a:xfrm>
          <a:prstGeom prst="rect">
            <a:avLst/>
          </a:prstGeom>
          <a:gradFill flip="none" rotWithShape="1">
            <a:gsLst>
              <a:gs pos="0">
                <a:srgbClr val="314B64"/>
              </a:gs>
              <a:gs pos="42000">
                <a:srgbClr val="314B64"/>
              </a:gs>
              <a:gs pos="83000">
                <a:srgbClr val="606060"/>
              </a:gs>
              <a:gs pos="100000">
                <a:srgbClr val="606060"/>
              </a:gs>
            </a:gsLst>
            <a:lin ang="0" scaled="1"/>
            <a:tileRect/>
          </a:gradFill>
        </p:spPr>
        <p:txBody>
          <a:bodyPr wrap="none" rtlCol="0" anchor="ctr">
            <a:noAutofit/>
          </a:bodyPr>
          <a:lstStyle>
            <a:defPPr>
              <a:defRPr lang="fr-FR"/>
            </a:defPPr>
            <a:lvl1pPr algn="ctr">
              <a:defRPr sz="800" b="1">
                <a:solidFill>
                  <a:schemeClr val="bg1"/>
                </a:solidFill>
                <a:latin typeface="Montserrat Light"/>
              </a:defRPr>
            </a:lvl1pPr>
          </a:lstStyle>
          <a:p>
            <a:pPr>
              <a:defRPr/>
            </a:pPr>
            <a:r>
              <a:rPr lang="fr-FR" sz="1000" dirty="0" smtClean="0">
                <a:solidFill>
                  <a:srgbClr val="FFFFFF"/>
                </a:solidFill>
              </a:rPr>
              <a:t>Architecture</a:t>
            </a:r>
            <a:endParaRPr lang="fr-FR" sz="1000" dirty="0">
              <a:solidFill>
                <a:srgbClr val="FFFFFF"/>
              </a:solidFill>
            </a:endParaRPr>
          </a:p>
        </p:txBody>
      </p:sp>
      <p:sp>
        <p:nvSpPr>
          <p:cNvPr id="38" name="ZoneTexte 37"/>
          <p:cNvSpPr txBox="1"/>
          <p:nvPr/>
        </p:nvSpPr>
        <p:spPr>
          <a:xfrm rot="5400000">
            <a:off x="4693844" y="5703112"/>
            <a:ext cx="1276394" cy="360000"/>
          </a:xfrm>
          <a:prstGeom prst="rect">
            <a:avLst/>
          </a:prstGeom>
          <a:gradFill flip="none" rotWithShape="1">
            <a:gsLst>
              <a:gs pos="0">
                <a:srgbClr val="314B64"/>
              </a:gs>
              <a:gs pos="42000">
                <a:srgbClr val="314B64"/>
              </a:gs>
              <a:gs pos="83000">
                <a:srgbClr val="606060"/>
              </a:gs>
              <a:gs pos="100000">
                <a:srgbClr val="606060"/>
              </a:gs>
            </a:gsLst>
            <a:lin ang="0" scaled="1"/>
            <a:tileRect/>
          </a:gradFill>
        </p:spPr>
        <p:txBody>
          <a:bodyPr wrap="none" rtlCol="0" anchor="ctr">
            <a:noAutofit/>
          </a:bodyPr>
          <a:lstStyle>
            <a:defPPr>
              <a:defRPr lang="fr-FR"/>
            </a:defPPr>
            <a:lvl1pPr algn="ctr">
              <a:defRPr sz="800" b="1">
                <a:solidFill>
                  <a:schemeClr val="bg1"/>
                </a:solidFill>
                <a:latin typeface="Montserrat Light"/>
              </a:defRPr>
            </a:lvl1pPr>
          </a:lstStyle>
          <a:p>
            <a:pPr>
              <a:defRPr/>
            </a:pPr>
            <a:r>
              <a:rPr lang="fr-FR" sz="1000" dirty="0" smtClean="0">
                <a:solidFill>
                  <a:srgbClr val="FFFFFF"/>
                </a:solidFill>
              </a:rPr>
              <a:t>Architecture</a:t>
            </a:r>
            <a:endParaRPr lang="fr-FR" sz="1000" dirty="0">
              <a:solidFill>
                <a:srgbClr val="FFFFFF"/>
              </a:solidFill>
            </a:endParaRPr>
          </a:p>
        </p:txBody>
      </p:sp>
      <p:sp>
        <p:nvSpPr>
          <p:cNvPr id="39" name="ZoneTexte 38"/>
          <p:cNvSpPr txBox="1"/>
          <p:nvPr/>
        </p:nvSpPr>
        <p:spPr>
          <a:xfrm>
            <a:off x="9933688" y="3941165"/>
            <a:ext cx="1306800" cy="360000"/>
          </a:xfrm>
          <a:prstGeom prst="rect">
            <a:avLst/>
          </a:prstGeom>
          <a:solidFill>
            <a:srgbClr val="314B64"/>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sp>
        <p:nvSpPr>
          <p:cNvPr id="40" name="ZoneTexte 39"/>
          <p:cNvSpPr txBox="1"/>
          <p:nvPr/>
        </p:nvSpPr>
        <p:spPr>
          <a:xfrm>
            <a:off x="9933688" y="4455033"/>
            <a:ext cx="1306800" cy="360000"/>
          </a:xfrm>
          <a:prstGeom prst="rect">
            <a:avLst/>
          </a:prstGeom>
          <a:solidFill>
            <a:srgbClr val="314B64"/>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sp>
        <p:nvSpPr>
          <p:cNvPr id="41" name="ZoneTexte 40"/>
          <p:cNvSpPr txBox="1"/>
          <p:nvPr/>
        </p:nvSpPr>
        <p:spPr>
          <a:xfrm>
            <a:off x="4793301" y="2627963"/>
            <a:ext cx="1437480" cy="360000"/>
          </a:xfrm>
          <a:prstGeom prst="rect">
            <a:avLst/>
          </a:prstGeom>
          <a:solidFill>
            <a:srgbClr val="314B64"/>
          </a:solidFill>
        </p:spPr>
        <p:txBody>
          <a:bodyPr wrap="none" rtlCol="0" anchor="ctr">
            <a:noAutofit/>
          </a:bodyPr>
          <a:lstStyle>
            <a:defPPr>
              <a:defRPr lang="fr-FR"/>
            </a:defPPr>
            <a:lvl1pPr algn="ctr">
              <a:defRPr sz="800" b="1">
                <a:solidFill>
                  <a:schemeClr val="bg1"/>
                </a:solidFill>
                <a:latin typeface="Montserrat Light"/>
              </a:defRPr>
            </a:lvl1pPr>
          </a:lstStyle>
          <a:p>
            <a:pPr>
              <a:defRPr/>
            </a:pPr>
            <a:r>
              <a:rPr lang="fr-FR" sz="1000" dirty="0" smtClean="0">
                <a:solidFill>
                  <a:srgbClr val="FFFFFF"/>
                </a:solidFill>
              </a:rPr>
              <a:t>Architecture</a:t>
            </a:r>
            <a:endParaRPr lang="fr-FR" sz="1000" dirty="0">
              <a:solidFill>
                <a:srgbClr val="FFFFFF"/>
              </a:solidFill>
            </a:endParaRPr>
          </a:p>
        </p:txBody>
      </p:sp>
      <p:sp>
        <p:nvSpPr>
          <p:cNvPr id="42" name="ZoneTexte 41"/>
          <p:cNvSpPr txBox="1"/>
          <p:nvPr/>
        </p:nvSpPr>
        <p:spPr>
          <a:xfrm>
            <a:off x="6348561" y="2627963"/>
            <a:ext cx="1437480" cy="360000"/>
          </a:xfrm>
          <a:prstGeom prst="rect">
            <a:avLst/>
          </a:prstGeom>
          <a:solidFill>
            <a:srgbClr val="314B64"/>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smtClean="0">
                <a:solidFill>
                  <a:srgbClr val="FFFFFF"/>
                </a:solidFill>
              </a:rPr>
              <a:t>Architecture</a:t>
            </a:r>
            <a:endParaRPr lang="fr-FR" sz="1000" dirty="0">
              <a:solidFill>
                <a:srgbClr val="FFFFFF"/>
              </a:solidFill>
            </a:endParaRPr>
          </a:p>
        </p:txBody>
      </p:sp>
      <p:sp>
        <p:nvSpPr>
          <p:cNvPr id="43" name="ZoneTexte 42"/>
          <p:cNvSpPr txBox="1"/>
          <p:nvPr/>
        </p:nvSpPr>
        <p:spPr>
          <a:xfrm>
            <a:off x="7903822" y="2627963"/>
            <a:ext cx="1437480" cy="360000"/>
          </a:xfrm>
          <a:prstGeom prst="rect">
            <a:avLst/>
          </a:prstGeom>
          <a:solidFill>
            <a:srgbClr val="314B64"/>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sp>
        <p:nvSpPr>
          <p:cNvPr id="44" name="ZoneTexte 43"/>
          <p:cNvSpPr txBox="1"/>
          <p:nvPr/>
        </p:nvSpPr>
        <p:spPr>
          <a:xfrm>
            <a:off x="5151453" y="3969913"/>
            <a:ext cx="844014" cy="249906"/>
          </a:xfrm>
          <a:prstGeom prst="rect">
            <a:avLst/>
          </a:prstGeom>
          <a:solidFill>
            <a:srgbClr val="314B64"/>
          </a:solidFill>
        </p:spPr>
        <p:txBody>
          <a:bodyPr wrap="none" rtlCol="0" anchor="ctr">
            <a:noAutofit/>
          </a:bodyPr>
          <a:lstStyle>
            <a:defPPr>
              <a:defRPr lang="fr-FR"/>
            </a:defPPr>
            <a:lvl1pPr algn="ctr">
              <a:defRPr sz="800" b="1">
                <a:solidFill>
                  <a:schemeClr val="bg1"/>
                </a:solidFill>
                <a:latin typeface="Montserrat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1"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45" name="ZoneTexte 44"/>
          <p:cNvSpPr txBox="1"/>
          <p:nvPr/>
        </p:nvSpPr>
        <p:spPr>
          <a:xfrm>
            <a:off x="6198142" y="3969913"/>
            <a:ext cx="844014" cy="249906"/>
          </a:xfrm>
          <a:prstGeom prst="rect">
            <a:avLst/>
          </a:prstGeom>
          <a:solidFill>
            <a:srgbClr val="314B64"/>
          </a:solidFill>
        </p:spPr>
        <p:txBody>
          <a:bodyPr wrap="none" rtlCol="0" anchor="ctr">
            <a:noAutofit/>
          </a:bodyPr>
          <a:lstStyle>
            <a:defPPr>
              <a:defRPr lang="fr-FR"/>
            </a:defPPr>
            <a:lvl1pPr algn="ctr">
              <a:defRPr sz="800" b="1">
                <a:solidFill>
                  <a:schemeClr val="bg1"/>
                </a:solidFill>
                <a:latin typeface="Montserrat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1"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46" name="ZoneTexte 45"/>
          <p:cNvSpPr txBox="1"/>
          <p:nvPr/>
        </p:nvSpPr>
        <p:spPr>
          <a:xfrm>
            <a:off x="7244831" y="3969913"/>
            <a:ext cx="844014" cy="249906"/>
          </a:xfrm>
          <a:prstGeom prst="rect">
            <a:avLst/>
          </a:prstGeom>
          <a:solidFill>
            <a:srgbClr val="314B64"/>
          </a:solidFill>
        </p:spPr>
        <p:txBody>
          <a:bodyPr wrap="none" rtlCol="0" anchor="ctr">
            <a:noAutofit/>
          </a:bodyPr>
          <a:lstStyle>
            <a:defPPr>
              <a:defRPr lang="fr-FR"/>
            </a:defPPr>
            <a:lvl1pPr algn="ctr">
              <a:defRPr sz="800" b="1">
                <a:solidFill>
                  <a:schemeClr val="bg1"/>
                </a:solidFill>
                <a:latin typeface="Montserrat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1"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47" name="ZoneTexte 46"/>
          <p:cNvSpPr txBox="1"/>
          <p:nvPr/>
        </p:nvSpPr>
        <p:spPr>
          <a:xfrm>
            <a:off x="8291519" y="3969913"/>
            <a:ext cx="844014" cy="249906"/>
          </a:xfrm>
          <a:prstGeom prst="rect">
            <a:avLst/>
          </a:prstGeom>
          <a:solidFill>
            <a:srgbClr val="314B64"/>
          </a:solidFill>
        </p:spPr>
        <p:txBody>
          <a:bodyPr wrap="none" rtlCol="0" anchor="ctr">
            <a:noAutofit/>
          </a:bodyPr>
          <a:lstStyle>
            <a:defPPr>
              <a:defRPr lang="fr-FR"/>
            </a:defPPr>
            <a:lvl1pPr algn="ctr">
              <a:defRPr sz="800" b="1">
                <a:solidFill>
                  <a:schemeClr val="bg1"/>
                </a:solidFill>
                <a:latin typeface="Montserrat Ligh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000" b="1"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48" name="Cylindre 47"/>
          <p:cNvSpPr/>
          <p:nvPr/>
        </p:nvSpPr>
        <p:spPr bwMode="auto">
          <a:xfrm>
            <a:off x="5151453" y="4350864"/>
            <a:ext cx="844014" cy="435630"/>
          </a:xfrm>
          <a:prstGeom prst="can">
            <a:avLst/>
          </a:prstGeom>
          <a:solidFill>
            <a:srgbClr val="EE003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fr-FR" sz="1200" b="1" i="0" u="none" strike="noStrike" kern="1200" cap="none" spc="0" normalizeH="0" baseline="0" noProof="0" dirty="0">
              <a:ln>
                <a:noFill/>
              </a:ln>
              <a:solidFill>
                <a:srgbClr val="FFFFFF"/>
              </a:solidFill>
              <a:effectLst/>
              <a:uLnTx/>
              <a:uFillTx/>
              <a:latin typeface="Arial"/>
              <a:ea typeface="+mn-ea"/>
              <a:cs typeface="Arial"/>
            </a:endParaRPr>
          </a:p>
        </p:txBody>
      </p:sp>
      <p:sp>
        <p:nvSpPr>
          <p:cNvPr id="49" name="Cylindre 48"/>
          <p:cNvSpPr/>
          <p:nvPr/>
        </p:nvSpPr>
        <p:spPr bwMode="auto">
          <a:xfrm>
            <a:off x="6198142" y="4350864"/>
            <a:ext cx="844014" cy="435630"/>
          </a:xfrm>
          <a:prstGeom prst="can">
            <a:avLst/>
          </a:prstGeom>
          <a:solidFill>
            <a:srgbClr val="EE003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fr-FR" sz="1200" b="1" i="0" u="none" strike="noStrike" kern="1200" cap="none" spc="0" normalizeH="0" baseline="0" noProof="0" dirty="0">
              <a:ln>
                <a:noFill/>
              </a:ln>
              <a:solidFill>
                <a:srgbClr val="FFFFFF"/>
              </a:solidFill>
              <a:effectLst/>
              <a:uLnTx/>
              <a:uFillTx/>
              <a:latin typeface="Arial"/>
              <a:ea typeface="+mn-ea"/>
              <a:cs typeface="Arial"/>
            </a:endParaRPr>
          </a:p>
        </p:txBody>
      </p:sp>
      <p:sp>
        <p:nvSpPr>
          <p:cNvPr id="50" name="Cylindre 49"/>
          <p:cNvSpPr/>
          <p:nvPr/>
        </p:nvSpPr>
        <p:spPr bwMode="auto">
          <a:xfrm>
            <a:off x="7244831" y="4350864"/>
            <a:ext cx="844014" cy="435630"/>
          </a:xfrm>
          <a:prstGeom prst="can">
            <a:avLst/>
          </a:prstGeom>
          <a:solidFill>
            <a:srgbClr val="EE003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fr-FR" sz="1200" b="1" i="0" u="none" strike="noStrike" kern="1200" cap="none" spc="0" normalizeH="0" baseline="0" noProof="0" dirty="0">
              <a:ln>
                <a:noFill/>
              </a:ln>
              <a:solidFill>
                <a:srgbClr val="FFFFFF"/>
              </a:solidFill>
              <a:effectLst/>
              <a:uLnTx/>
              <a:uFillTx/>
              <a:latin typeface="Arial"/>
              <a:ea typeface="+mn-ea"/>
              <a:cs typeface="Arial"/>
            </a:endParaRPr>
          </a:p>
        </p:txBody>
      </p:sp>
      <p:sp>
        <p:nvSpPr>
          <p:cNvPr id="51" name="Cylindre 50"/>
          <p:cNvSpPr/>
          <p:nvPr/>
        </p:nvSpPr>
        <p:spPr bwMode="auto">
          <a:xfrm>
            <a:off x="8291519" y="4350864"/>
            <a:ext cx="844014" cy="435630"/>
          </a:xfrm>
          <a:prstGeom prst="can">
            <a:avLst/>
          </a:prstGeom>
          <a:solidFill>
            <a:srgbClr val="EE003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fr-FR" sz="1200" b="1" i="0" u="none" strike="noStrike" kern="1200" cap="none" spc="0" normalizeH="0" baseline="0" noProof="0" dirty="0">
              <a:ln>
                <a:noFill/>
              </a:ln>
              <a:solidFill>
                <a:srgbClr val="FFFFFF"/>
              </a:solidFill>
              <a:effectLst/>
              <a:uLnTx/>
              <a:uFillTx/>
              <a:latin typeface="Arial"/>
              <a:ea typeface="+mn-ea"/>
              <a:cs typeface="Arial"/>
            </a:endParaRPr>
          </a:p>
        </p:txBody>
      </p:sp>
      <p:sp>
        <p:nvSpPr>
          <p:cNvPr id="52" name="Double flèche verticale 51"/>
          <p:cNvSpPr/>
          <p:nvPr/>
        </p:nvSpPr>
        <p:spPr bwMode="auto">
          <a:xfrm>
            <a:off x="5512041" y="3811593"/>
            <a:ext cx="70140" cy="138768"/>
          </a:xfrm>
          <a:prstGeom prst="upDownArrow">
            <a:avLst/>
          </a:prstGeom>
          <a:solidFill>
            <a:srgbClr val="314B64"/>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lvl="0" indent="-266700" algn="l" defTabSz="720725" rtl="0" eaLnBrk="0" fontAlgn="base" latinLnBrk="0" hangingPunct="0">
              <a:lnSpc>
                <a:spcPct val="100000"/>
              </a:lnSpc>
              <a:spcBef>
                <a:spcPct val="40000"/>
              </a:spcBef>
              <a:spcAft>
                <a:spcPct val="0"/>
              </a:spcAft>
              <a:buClr>
                <a:srgbClr val="E00000"/>
              </a:buClr>
              <a:buSzTx/>
              <a:buFont typeface="Wingdings" pitchFamily="2" charset="2"/>
              <a:buChar char="n"/>
              <a:tabLst/>
              <a:defRPr/>
            </a:pPr>
            <a:endParaRPr kumimoji="0" lang="fr-FR"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53" name="Double flèche verticale 52"/>
          <p:cNvSpPr/>
          <p:nvPr/>
        </p:nvSpPr>
        <p:spPr bwMode="auto">
          <a:xfrm>
            <a:off x="6585079" y="3811593"/>
            <a:ext cx="70140" cy="138768"/>
          </a:xfrm>
          <a:prstGeom prst="upDownArrow">
            <a:avLst/>
          </a:prstGeom>
          <a:solidFill>
            <a:srgbClr val="314B64"/>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lvl="0" indent="-266700" algn="l" defTabSz="720725" rtl="0" eaLnBrk="0" fontAlgn="base" latinLnBrk="0" hangingPunct="0">
              <a:lnSpc>
                <a:spcPct val="100000"/>
              </a:lnSpc>
              <a:spcBef>
                <a:spcPct val="40000"/>
              </a:spcBef>
              <a:spcAft>
                <a:spcPct val="0"/>
              </a:spcAft>
              <a:buClr>
                <a:srgbClr val="E00000"/>
              </a:buClr>
              <a:buSzTx/>
              <a:buFont typeface="Wingdings" pitchFamily="2" charset="2"/>
              <a:buChar char="n"/>
              <a:tabLst/>
              <a:defRPr/>
            </a:pPr>
            <a:endParaRPr kumimoji="0" lang="fr-FR"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54" name="Double flèche verticale 53"/>
          <p:cNvSpPr/>
          <p:nvPr/>
        </p:nvSpPr>
        <p:spPr bwMode="auto">
          <a:xfrm>
            <a:off x="7630119" y="3811593"/>
            <a:ext cx="70140" cy="138768"/>
          </a:xfrm>
          <a:prstGeom prst="upDownArrow">
            <a:avLst/>
          </a:prstGeom>
          <a:solidFill>
            <a:srgbClr val="314B64"/>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lvl="0" indent="-266700" algn="l" defTabSz="720725" rtl="0" eaLnBrk="0" fontAlgn="base" latinLnBrk="0" hangingPunct="0">
              <a:lnSpc>
                <a:spcPct val="100000"/>
              </a:lnSpc>
              <a:spcBef>
                <a:spcPct val="40000"/>
              </a:spcBef>
              <a:spcAft>
                <a:spcPct val="0"/>
              </a:spcAft>
              <a:buClr>
                <a:srgbClr val="E00000"/>
              </a:buClr>
              <a:buSzTx/>
              <a:buFont typeface="Wingdings" pitchFamily="2" charset="2"/>
              <a:buChar char="n"/>
              <a:tabLst/>
              <a:defRPr/>
            </a:pPr>
            <a:endParaRPr kumimoji="0" lang="fr-FR"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55" name="Double flèche verticale 54"/>
          <p:cNvSpPr/>
          <p:nvPr/>
        </p:nvSpPr>
        <p:spPr bwMode="auto">
          <a:xfrm>
            <a:off x="8678456" y="3811593"/>
            <a:ext cx="70140" cy="138768"/>
          </a:xfrm>
          <a:prstGeom prst="upDownArrow">
            <a:avLst/>
          </a:prstGeom>
          <a:solidFill>
            <a:srgbClr val="314B64"/>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lvl="0" indent="-266700" algn="l" defTabSz="720725" rtl="0" eaLnBrk="0" fontAlgn="base" latinLnBrk="0" hangingPunct="0">
              <a:lnSpc>
                <a:spcPct val="100000"/>
              </a:lnSpc>
              <a:spcBef>
                <a:spcPct val="40000"/>
              </a:spcBef>
              <a:spcAft>
                <a:spcPct val="0"/>
              </a:spcAft>
              <a:buClr>
                <a:srgbClr val="E00000"/>
              </a:buClr>
              <a:buSzTx/>
              <a:buFont typeface="Wingdings" pitchFamily="2" charset="2"/>
              <a:buChar char="n"/>
              <a:tabLst/>
              <a:defRPr/>
            </a:pPr>
            <a:endParaRPr kumimoji="0" lang="fr-FR" sz="1200" b="0" i="0" u="none" strike="noStrike" kern="1200" cap="none" spc="0" normalizeH="0" baseline="0" noProof="0">
              <a:ln>
                <a:noFill/>
              </a:ln>
              <a:solidFill>
                <a:srgbClr val="000000"/>
              </a:solidFill>
              <a:effectLst/>
              <a:uLnTx/>
              <a:uFillTx/>
              <a:latin typeface="Tahoma" pitchFamily="34" charset="0"/>
              <a:ea typeface="+mn-ea"/>
              <a:cs typeface="+mn-cs"/>
            </a:endParaRPr>
          </a:p>
        </p:txBody>
      </p:sp>
      <p:cxnSp>
        <p:nvCxnSpPr>
          <p:cNvPr id="56" name="Connecteur droit avec flèche 55"/>
          <p:cNvCxnSpPr/>
          <p:nvPr/>
        </p:nvCxnSpPr>
        <p:spPr bwMode="auto">
          <a:xfrm>
            <a:off x="5573460" y="4238869"/>
            <a:ext cx="0" cy="108000"/>
          </a:xfrm>
          <a:prstGeom prst="straightConnector1">
            <a:avLst/>
          </a:prstGeom>
          <a:solidFill>
            <a:schemeClr val="bg1"/>
          </a:solidFill>
          <a:ln w="12700" cap="flat" cmpd="sng" algn="ctr">
            <a:solidFill>
              <a:srgbClr val="314B64"/>
            </a:solidFill>
            <a:prstDash val="solid"/>
            <a:round/>
            <a:headEnd type="none" w="med" len="med"/>
            <a:tailEnd type="triangle"/>
          </a:ln>
          <a:effectLst/>
        </p:spPr>
      </p:cxnSp>
      <p:cxnSp>
        <p:nvCxnSpPr>
          <p:cNvPr id="57" name="Connecteur droit avec flèche 56"/>
          <p:cNvCxnSpPr/>
          <p:nvPr/>
        </p:nvCxnSpPr>
        <p:spPr bwMode="auto">
          <a:xfrm>
            <a:off x="6629417" y="4238869"/>
            <a:ext cx="0" cy="108000"/>
          </a:xfrm>
          <a:prstGeom prst="straightConnector1">
            <a:avLst/>
          </a:prstGeom>
          <a:solidFill>
            <a:schemeClr val="bg1"/>
          </a:solidFill>
          <a:ln w="12700" cap="flat" cmpd="sng" algn="ctr">
            <a:solidFill>
              <a:srgbClr val="314B64"/>
            </a:solidFill>
            <a:prstDash val="solid"/>
            <a:round/>
            <a:headEnd type="none" w="med" len="med"/>
            <a:tailEnd type="triangle"/>
          </a:ln>
          <a:effectLst/>
        </p:spPr>
      </p:cxnSp>
      <p:cxnSp>
        <p:nvCxnSpPr>
          <p:cNvPr id="58" name="Connecteur droit avec flèche 57"/>
          <p:cNvCxnSpPr/>
          <p:nvPr/>
        </p:nvCxnSpPr>
        <p:spPr bwMode="auto">
          <a:xfrm>
            <a:off x="7671170" y="4238869"/>
            <a:ext cx="0" cy="108000"/>
          </a:xfrm>
          <a:prstGeom prst="straightConnector1">
            <a:avLst/>
          </a:prstGeom>
          <a:solidFill>
            <a:schemeClr val="bg1"/>
          </a:solidFill>
          <a:ln w="12700" cap="flat" cmpd="sng" algn="ctr">
            <a:solidFill>
              <a:srgbClr val="314B64"/>
            </a:solidFill>
            <a:prstDash val="solid"/>
            <a:round/>
            <a:headEnd type="none" w="med" len="med"/>
            <a:tailEnd type="triangle"/>
          </a:ln>
          <a:effectLst/>
        </p:spPr>
      </p:cxnSp>
      <p:cxnSp>
        <p:nvCxnSpPr>
          <p:cNvPr id="59" name="Connecteur droit avec flèche 58"/>
          <p:cNvCxnSpPr/>
          <p:nvPr/>
        </p:nvCxnSpPr>
        <p:spPr bwMode="auto">
          <a:xfrm>
            <a:off x="8720021" y="4238869"/>
            <a:ext cx="0" cy="108000"/>
          </a:xfrm>
          <a:prstGeom prst="straightConnector1">
            <a:avLst/>
          </a:prstGeom>
          <a:solidFill>
            <a:schemeClr val="bg1"/>
          </a:solidFill>
          <a:ln w="12700" cap="flat" cmpd="sng" algn="ctr">
            <a:solidFill>
              <a:srgbClr val="314B64"/>
            </a:solidFill>
            <a:prstDash val="solid"/>
            <a:round/>
            <a:headEnd type="none" w="med" len="med"/>
            <a:tailEnd type="triangle"/>
          </a:ln>
          <a:effectLst/>
        </p:spPr>
      </p:cxnSp>
      <p:sp>
        <p:nvSpPr>
          <p:cNvPr id="60" name="ZoneTexte 59"/>
          <p:cNvSpPr txBox="1"/>
          <p:nvPr/>
        </p:nvSpPr>
        <p:spPr>
          <a:xfrm>
            <a:off x="836971" y="4537226"/>
            <a:ext cx="1306800" cy="360000"/>
          </a:xfrm>
          <a:prstGeom prst="rect">
            <a:avLst/>
          </a:prstGeom>
          <a:solidFill>
            <a:srgbClr val="EE0031"/>
          </a:solidFill>
        </p:spPr>
        <p:txBody>
          <a:bodyPr wrap="none" rtlCol="0" anchor="ctr">
            <a:noAutofit/>
          </a:bodyPr>
          <a:lstStyle>
            <a:defPPr>
              <a:defRPr lang="fr-FR"/>
            </a:defPPr>
            <a:lvl1pPr algn="ctr">
              <a:defRPr sz="800" b="1">
                <a:solidFill>
                  <a:schemeClr val="bg1"/>
                </a:solidFill>
                <a:latin typeface="Montserrat Light"/>
              </a:defRPr>
            </a:lvl1pPr>
          </a:lstStyle>
          <a:p>
            <a:pPr lvl="0">
              <a:defRPr/>
            </a:pPr>
            <a:r>
              <a:rPr lang="fr-FR" sz="1000" dirty="0">
                <a:solidFill>
                  <a:srgbClr val="FFFFFF"/>
                </a:solidFill>
              </a:rPr>
              <a:t>Architecture</a:t>
            </a:r>
          </a:p>
        </p:txBody>
      </p:sp>
      <p:pic>
        <p:nvPicPr>
          <p:cNvPr id="61" name="Imag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72154" y="3801654"/>
            <a:ext cx="360000" cy="360000"/>
          </a:xfrm>
          <a:prstGeom prst="rect">
            <a:avLst/>
          </a:prstGeom>
        </p:spPr>
      </p:pic>
      <p:pic>
        <p:nvPicPr>
          <p:cNvPr id="62" name="Image 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9729" y="4049142"/>
            <a:ext cx="360000" cy="360000"/>
          </a:xfrm>
          <a:prstGeom prst="rect">
            <a:avLst/>
          </a:prstGeom>
          <a:noFill/>
        </p:spPr>
      </p:pic>
      <p:pic>
        <p:nvPicPr>
          <p:cNvPr id="63" name="Image 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52154" y="3942778"/>
            <a:ext cx="360000" cy="360000"/>
          </a:xfrm>
          <a:prstGeom prst="rect">
            <a:avLst/>
          </a:prstGeom>
        </p:spPr>
      </p:pic>
      <p:pic>
        <p:nvPicPr>
          <p:cNvPr id="64" name="Image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2461" y="944561"/>
            <a:ext cx="720000" cy="720000"/>
          </a:xfrm>
          <a:prstGeom prst="rect">
            <a:avLst/>
          </a:prstGeom>
        </p:spPr>
      </p:pic>
      <p:sp>
        <p:nvSpPr>
          <p:cNvPr id="65" name="Rectangle à coins arrondis 64"/>
          <p:cNvSpPr/>
          <p:nvPr/>
        </p:nvSpPr>
        <p:spPr>
          <a:xfrm>
            <a:off x="2268721" y="2102290"/>
            <a:ext cx="7447003" cy="1418875"/>
          </a:xfrm>
          <a:prstGeom prst="roundRect">
            <a:avLst>
              <a:gd name="adj" fmla="val 4619"/>
            </a:avLst>
          </a:prstGeom>
          <a:noFill/>
          <a:ln w="3175">
            <a:solidFill>
              <a:schemeClr val="bg2">
                <a:lumMod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ZoneTexte 65"/>
          <p:cNvSpPr txBox="1"/>
          <p:nvPr/>
        </p:nvSpPr>
        <p:spPr>
          <a:xfrm rot="16200000">
            <a:off x="1164009" y="2673265"/>
            <a:ext cx="1819890" cy="261610"/>
          </a:xfrm>
          <a:prstGeom prst="rect">
            <a:avLst/>
          </a:prstGeom>
          <a:noFill/>
        </p:spPr>
        <p:txBody>
          <a:bodyPr wrap="square" rtlCol="0">
            <a:spAutoFit/>
          </a:bodyPr>
          <a:lstStyle/>
          <a:p>
            <a:pPr algn="ctr"/>
            <a:r>
              <a:rPr lang="en-US" sz="1100" b="1" spc="150" dirty="0" smtClean="0">
                <a:solidFill>
                  <a:schemeClr val="tx1">
                    <a:lumMod val="85000"/>
                    <a:lumOff val="15000"/>
                  </a:schemeClr>
                </a:solidFill>
                <a:latin typeface="Montserrat Light"/>
              </a:rPr>
              <a:t>Architecture</a:t>
            </a:r>
          </a:p>
        </p:txBody>
      </p:sp>
      <p:sp>
        <p:nvSpPr>
          <p:cNvPr id="67" name="Rectangle"/>
          <p:cNvSpPr/>
          <p:nvPr/>
        </p:nvSpPr>
        <p:spPr>
          <a:xfrm>
            <a:off x="2466528" y="5341628"/>
            <a:ext cx="1900571" cy="1273485"/>
          </a:xfrm>
          <a:prstGeom prst="rect">
            <a:avLst/>
          </a:prstGeom>
          <a:solidFill>
            <a:srgbClr val="D1D1D1"/>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68" name="ZoneTexte 67"/>
          <p:cNvSpPr txBox="1"/>
          <p:nvPr/>
        </p:nvSpPr>
        <p:spPr>
          <a:xfrm>
            <a:off x="2739733" y="5873665"/>
            <a:ext cx="1452317" cy="207749"/>
          </a:xfrm>
          <a:prstGeom prst="rect">
            <a:avLst/>
          </a:prstGeom>
          <a:noFill/>
        </p:spPr>
        <p:txBody>
          <a:bodyPr wrap="square" lIns="0" rIns="0" rtlCol="0">
            <a:spAutoFit/>
          </a:bodyPr>
          <a:lstStyle/>
          <a:p>
            <a:pPr lvl="0" algn="ctr">
              <a:lnSpc>
                <a:spcPts val="900"/>
              </a:lnSpc>
              <a:defRPr/>
            </a:pPr>
            <a:r>
              <a:rPr lang="fr-FR" sz="1000" b="1" spc="300" dirty="0">
                <a:solidFill>
                  <a:srgbClr val="808080">
                    <a:lumMod val="75000"/>
                  </a:srgbClr>
                </a:solidFill>
                <a:latin typeface="Montserrat Light"/>
              </a:rPr>
              <a:t>Architecture</a:t>
            </a:r>
          </a:p>
        </p:txBody>
      </p:sp>
    </p:spTree>
    <p:extLst>
      <p:ext uri="{BB962C8B-B14F-4D97-AF65-F5344CB8AC3E}">
        <p14:creationId xmlns:p14="http://schemas.microsoft.com/office/powerpoint/2010/main" val="4059825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p:cNvSpPr/>
          <p:nvPr/>
        </p:nvSpPr>
        <p:spPr>
          <a:xfrm>
            <a:off x="421200" y="2555330"/>
            <a:ext cx="11475525" cy="828675"/>
          </a:xfrm>
          <a:prstGeom prst="rect">
            <a:avLst/>
          </a:prstGeom>
          <a:solidFill>
            <a:schemeClr val="accent5">
              <a:lumMod val="20000"/>
              <a:lumOff val="80000"/>
            </a:schemeClr>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2" name="Espace réservé du numéro de diapositive 1"/>
          <p:cNvSpPr>
            <a:spLocks noGrp="1"/>
          </p:cNvSpPr>
          <p:nvPr>
            <p:ph type="sldNum" sz="quarter" idx="12"/>
          </p:nvPr>
        </p:nvSpPr>
        <p:spPr/>
        <p:txBody>
          <a:bodyPr/>
          <a:lstStyle/>
          <a:p>
            <a:fld id="{3FB19A0B-8C50-4048-A665-D286D4212708}" type="slidenum">
              <a:rPr lang="fr-FR" smtClean="0"/>
              <a:pPr/>
              <a:t>12</a:t>
            </a:fld>
            <a:endParaRPr lang="fr-FR"/>
          </a:p>
        </p:txBody>
      </p:sp>
      <p:sp>
        <p:nvSpPr>
          <p:cNvPr id="3" name="Timeline"/>
          <p:cNvSpPr txBox="1"/>
          <p:nvPr/>
        </p:nvSpPr>
        <p:spPr>
          <a:xfrm>
            <a:off x="421200" y="284400"/>
            <a:ext cx="9954816" cy="666849"/>
          </a:xfrm>
          <a:prstGeom prst="rect">
            <a:avLst/>
          </a:prstGeom>
          <a:ln w="3175">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defRPr/>
            </a:pPr>
            <a:r>
              <a:rPr lang="fr-FR" sz="6000" dirty="0" smtClean="0"/>
              <a:t>Exemple de slide</a:t>
            </a:r>
            <a:endParaRPr sz="6000" dirty="0"/>
          </a:p>
        </p:txBody>
      </p:sp>
      <p:sp>
        <p:nvSpPr>
          <p:cNvPr id="13" name="Rectangle"/>
          <p:cNvSpPr/>
          <p:nvPr/>
        </p:nvSpPr>
        <p:spPr>
          <a:xfrm>
            <a:off x="670175" y="2634263"/>
            <a:ext cx="1647928" cy="634068"/>
          </a:xfrm>
          <a:prstGeom prst="rect">
            <a:avLst/>
          </a:prstGeom>
          <a:solidFill>
            <a:srgbClr val="B0C4D8"/>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14" name="ZoneTexte 13"/>
          <p:cNvSpPr txBox="1"/>
          <p:nvPr/>
        </p:nvSpPr>
        <p:spPr>
          <a:xfrm>
            <a:off x="822476" y="2688564"/>
            <a:ext cx="1343326" cy="294632"/>
          </a:xfrm>
          <a:prstGeom prst="rect">
            <a:avLst/>
          </a:prstGeom>
          <a:noFill/>
        </p:spPr>
        <p:txBody>
          <a:bodyPr wrap="square" lIns="0" rIns="0" rtlCol="0">
            <a:spAutoFit/>
          </a:bodyPr>
          <a:lstStyle/>
          <a:p>
            <a:pPr marL="0" marR="0" lvl="0" indent="0" algn="ctr" defTabSz="914400" rtl="0" eaLnBrk="1" fontAlgn="auto" latinLnBrk="0" hangingPunct="1">
              <a:lnSpc>
                <a:spcPct val="150000"/>
              </a:lnSpc>
              <a:spcBef>
                <a:spcPts val="0"/>
              </a:spcBef>
              <a:buClrTx/>
              <a:buSzTx/>
              <a:buFontTx/>
              <a:buNone/>
              <a:tabLst/>
              <a:defRPr/>
            </a:pPr>
            <a:r>
              <a:rPr kumimoji="0" lang="fr-FR" sz="1000" b="1" i="0" u="none" strike="noStrike" kern="1200" cap="none" spc="300" normalizeH="0" baseline="0" noProof="0" dirty="0" smtClean="0">
                <a:ln>
                  <a:noFill/>
                </a:ln>
                <a:solidFill>
                  <a:srgbClr val="314B64"/>
                </a:solidFill>
                <a:effectLst/>
                <a:uLnTx/>
                <a:uFillTx/>
                <a:latin typeface="Montserrat Light"/>
                <a:ea typeface="+mn-ea"/>
                <a:cs typeface="+mn-cs"/>
              </a:rPr>
              <a:t>Architecture</a:t>
            </a:r>
            <a:endParaRPr kumimoji="0" lang="fr-FR" sz="1000" b="1" i="0" u="none" strike="noStrike" kern="1200" cap="none" spc="300" normalizeH="0" baseline="0" noProof="0" dirty="0">
              <a:ln>
                <a:noFill/>
              </a:ln>
              <a:solidFill>
                <a:srgbClr val="314B64"/>
              </a:solidFill>
              <a:effectLst/>
              <a:uLnTx/>
              <a:uFillTx/>
              <a:latin typeface="Montserrat Light"/>
              <a:ea typeface="+mn-ea"/>
              <a:cs typeface="+mn-cs"/>
            </a:endParaRPr>
          </a:p>
        </p:txBody>
      </p:sp>
      <p:sp>
        <p:nvSpPr>
          <p:cNvPr id="16" name="Rectangle"/>
          <p:cNvSpPr/>
          <p:nvPr/>
        </p:nvSpPr>
        <p:spPr>
          <a:xfrm>
            <a:off x="421200" y="1688319"/>
            <a:ext cx="11475525" cy="828675"/>
          </a:xfrm>
          <a:prstGeom prst="rect">
            <a:avLst/>
          </a:prstGeom>
          <a:solidFill>
            <a:schemeClr val="accent5">
              <a:lumMod val="20000"/>
              <a:lumOff val="80000"/>
            </a:schemeClr>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4526" y="1753541"/>
            <a:ext cx="360000" cy="360000"/>
          </a:xfrm>
          <a:prstGeom prst="rect">
            <a:avLst/>
          </a:prstGeom>
        </p:spPr>
      </p:pic>
      <p:sp>
        <p:nvSpPr>
          <p:cNvPr id="7" name="ZoneTexte 6"/>
          <p:cNvSpPr txBox="1"/>
          <p:nvPr/>
        </p:nvSpPr>
        <p:spPr>
          <a:xfrm>
            <a:off x="5098025" y="2194143"/>
            <a:ext cx="757020" cy="207749"/>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10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10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sp>
        <p:nvSpPr>
          <p:cNvPr id="8" name="ZoneTexte 7"/>
          <p:cNvSpPr txBox="1"/>
          <p:nvPr/>
        </p:nvSpPr>
        <p:spPr>
          <a:xfrm>
            <a:off x="5787020" y="2194143"/>
            <a:ext cx="757020" cy="207749"/>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10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10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sp>
        <p:nvSpPr>
          <p:cNvPr id="9" name="ZoneTexte 8"/>
          <p:cNvSpPr txBox="1"/>
          <p:nvPr/>
        </p:nvSpPr>
        <p:spPr>
          <a:xfrm>
            <a:off x="6476015" y="2194143"/>
            <a:ext cx="757020" cy="207749"/>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10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10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6535" y="1771598"/>
            <a:ext cx="360000" cy="360000"/>
          </a:xfrm>
          <a:prstGeom prst="rect">
            <a:avLst/>
          </a:prstGeom>
        </p:spPr>
      </p:pic>
      <p:pic>
        <p:nvPicPr>
          <p:cNvPr id="11" name="Imag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5530" y="1753541"/>
            <a:ext cx="360000" cy="360000"/>
          </a:xfrm>
          <a:prstGeom prst="rect">
            <a:avLst/>
          </a:prstGeom>
        </p:spPr>
      </p:pic>
      <p:sp>
        <p:nvSpPr>
          <p:cNvPr id="18" name="Rectangle"/>
          <p:cNvSpPr/>
          <p:nvPr/>
        </p:nvSpPr>
        <p:spPr>
          <a:xfrm>
            <a:off x="421200" y="3422341"/>
            <a:ext cx="11475525" cy="1703364"/>
          </a:xfrm>
          <a:prstGeom prst="rect">
            <a:avLst/>
          </a:prstGeom>
          <a:solidFill>
            <a:schemeClr val="accent5">
              <a:lumMod val="20000"/>
              <a:lumOff val="80000"/>
            </a:schemeClr>
          </a:solidFill>
          <a:ln w="9525">
            <a:noFill/>
            <a:prstDash val="dash"/>
            <a:miter lim="400000"/>
          </a:ln>
        </p:spPr>
        <p:txBody>
          <a:bodyPr lIns="19050" tIns="19050" rIns="19050" bIns="19050" anchor="ctr"/>
          <a:lstStyle/>
          <a:p>
            <a:pPr marL="0" marR="0" lvl="0" indent="0" algn="ctr" defTabSz="914400" rtl="0" eaLnBrk="1" fontAlgn="auto" latinLnBrk="0" hangingPunct="1">
              <a:lnSpc>
                <a:spcPct val="100000"/>
              </a:lnSpc>
              <a:spcBef>
                <a:spcPts val="0"/>
              </a:spcBef>
              <a:spcAft>
                <a:spcPts val="0"/>
              </a:spcAft>
              <a:buClrTx/>
              <a:buSzTx/>
              <a:buFontTx/>
              <a:buNone/>
              <a:tabLst/>
              <a:defRPr sz="3000">
                <a:solidFill>
                  <a:srgbClr val="000000"/>
                </a:solidFill>
                <a:latin typeface="Helvetica Light"/>
                <a:ea typeface="Helvetica Light"/>
                <a:cs typeface="Helvetica Light"/>
                <a:sym typeface="Helvetica Light"/>
              </a:defRPr>
            </a:pPr>
            <a:endParaRPr kumimoji="0" sz="1500" b="0" i="0" u="none" strike="noStrike" kern="1200" cap="none" spc="0" normalizeH="0" baseline="0" noProof="0" dirty="0">
              <a:ln>
                <a:noFill/>
              </a:ln>
              <a:solidFill>
                <a:srgbClr val="000000"/>
              </a:solidFill>
              <a:effectLst/>
              <a:uLnTx/>
              <a:uFillTx/>
              <a:latin typeface="Montserrat Light"/>
              <a:sym typeface="Helvetica Light"/>
            </a:endParaRPr>
          </a:p>
        </p:txBody>
      </p:sp>
      <p:sp>
        <p:nvSpPr>
          <p:cNvPr id="20" name="ZoneTexte 19"/>
          <p:cNvSpPr txBox="1"/>
          <p:nvPr/>
        </p:nvSpPr>
        <p:spPr>
          <a:xfrm>
            <a:off x="5098025" y="2763506"/>
            <a:ext cx="474100" cy="264900"/>
          </a:xfrm>
          <a:prstGeom prst="rect">
            <a:avLst/>
          </a:prstGeom>
          <a:solidFill>
            <a:schemeClr val="bg1"/>
          </a:solidFill>
          <a:effectLst>
            <a:outerShdw blurRad="50800" dist="38100" dir="2700000" algn="tl" rotWithShape="0">
              <a:prstClr val="black">
                <a:alpha val="40000"/>
              </a:prstClr>
            </a:outerShdw>
          </a:effectLst>
        </p:spPr>
        <p:txBody>
          <a:bodyPr wrap="square" lIns="0" rIns="0" rtlCol="0" anchor="ctr">
            <a:no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10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10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sp>
        <p:nvSpPr>
          <p:cNvPr id="21" name="ZoneTexte 20"/>
          <p:cNvSpPr txBox="1"/>
          <p:nvPr/>
        </p:nvSpPr>
        <p:spPr>
          <a:xfrm>
            <a:off x="6758935" y="2763506"/>
            <a:ext cx="474100" cy="264900"/>
          </a:xfrm>
          <a:prstGeom prst="rect">
            <a:avLst/>
          </a:prstGeom>
          <a:solidFill>
            <a:schemeClr val="bg1"/>
          </a:solidFill>
          <a:effectLst>
            <a:outerShdw blurRad="50800" dist="38100" dir="2700000" algn="tl" rotWithShape="0">
              <a:prstClr val="black">
                <a:alpha val="40000"/>
              </a:prstClr>
            </a:outerShdw>
          </a:effectLst>
        </p:spPr>
        <p:txBody>
          <a:bodyPr wrap="square" lIns="0" rIns="0" rtlCol="0" anchor="ctr">
            <a:no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10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10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sp>
        <p:nvSpPr>
          <p:cNvPr id="22" name="ZoneTexte 21"/>
          <p:cNvSpPr txBox="1"/>
          <p:nvPr/>
        </p:nvSpPr>
        <p:spPr>
          <a:xfrm>
            <a:off x="4956565" y="3040638"/>
            <a:ext cx="757020" cy="207749"/>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10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10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sp>
        <p:nvSpPr>
          <p:cNvPr id="23" name="ZoneTexte 22"/>
          <p:cNvSpPr txBox="1"/>
          <p:nvPr/>
        </p:nvSpPr>
        <p:spPr>
          <a:xfrm>
            <a:off x="6617475" y="3040638"/>
            <a:ext cx="757020" cy="207749"/>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10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10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pic>
        <p:nvPicPr>
          <p:cNvPr id="25" name="Picture 2" descr="Résultat de recherche d'images pour &quot;f5 load balancer&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5240" y="2715177"/>
            <a:ext cx="378510" cy="347598"/>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p:cNvSpPr txBox="1"/>
          <p:nvPr/>
        </p:nvSpPr>
        <p:spPr>
          <a:xfrm>
            <a:off x="10047094" y="2803980"/>
            <a:ext cx="1343326" cy="294632"/>
          </a:xfrm>
          <a:prstGeom prst="rect">
            <a:avLst/>
          </a:prstGeom>
          <a:noFill/>
        </p:spPr>
        <p:txBody>
          <a:bodyPr wrap="square" lIns="0" rIns="0" rtlCol="0">
            <a:spAutoFit/>
          </a:bodyPr>
          <a:lstStyle/>
          <a:p>
            <a:pPr marL="0" marR="0" lvl="0" indent="0" algn="ctr" defTabSz="914400" rtl="0" eaLnBrk="1" fontAlgn="auto" latinLnBrk="0" hangingPunct="1">
              <a:lnSpc>
                <a:spcPct val="150000"/>
              </a:lnSpc>
              <a:spcBef>
                <a:spcPts val="0"/>
              </a:spcBef>
              <a:buClrTx/>
              <a:buSzTx/>
              <a:buFontTx/>
              <a:buNone/>
              <a:tabLst/>
              <a:defRPr/>
            </a:pPr>
            <a:r>
              <a:rPr kumimoji="0" lang="fr-FR" sz="1000" b="1" i="0" u="none" strike="noStrike" kern="1200" cap="none" spc="300" normalizeH="0" baseline="0" noProof="0" dirty="0" smtClean="0">
                <a:ln>
                  <a:noFill/>
                </a:ln>
                <a:solidFill>
                  <a:srgbClr val="314B64"/>
                </a:solidFill>
                <a:effectLst/>
                <a:uLnTx/>
                <a:uFillTx/>
                <a:latin typeface="Montserrat Light"/>
                <a:ea typeface="+mn-ea"/>
                <a:cs typeface="+mn-cs"/>
              </a:rPr>
              <a:t>Architecture</a:t>
            </a:r>
            <a:endParaRPr kumimoji="0" lang="fr-FR" sz="1000" b="1" i="0" u="none" strike="noStrike" kern="1200" cap="none" spc="300" normalizeH="0" baseline="0" noProof="0" dirty="0">
              <a:ln>
                <a:noFill/>
              </a:ln>
              <a:solidFill>
                <a:srgbClr val="314B64"/>
              </a:solidFill>
              <a:effectLst/>
              <a:uLnTx/>
              <a:uFillTx/>
              <a:latin typeface="Montserrat Light"/>
              <a:ea typeface="+mn-ea"/>
              <a:cs typeface="+mn-cs"/>
            </a:endParaRPr>
          </a:p>
        </p:txBody>
      </p:sp>
      <p:sp>
        <p:nvSpPr>
          <p:cNvPr id="27" name="ZoneTexte 26"/>
          <p:cNvSpPr txBox="1"/>
          <p:nvPr/>
        </p:nvSpPr>
        <p:spPr>
          <a:xfrm>
            <a:off x="10047094" y="4126707"/>
            <a:ext cx="1343326" cy="294632"/>
          </a:xfrm>
          <a:prstGeom prst="rect">
            <a:avLst/>
          </a:prstGeom>
          <a:noFill/>
        </p:spPr>
        <p:txBody>
          <a:bodyPr wrap="square" lIns="0" rIns="0" rtlCol="0">
            <a:spAutoFit/>
          </a:bodyPr>
          <a:lstStyle/>
          <a:p>
            <a:pPr marL="0" marR="0" lvl="0" indent="0" algn="ctr" defTabSz="914400" rtl="0" eaLnBrk="1" fontAlgn="auto" latinLnBrk="0" hangingPunct="1">
              <a:lnSpc>
                <a:spcPct val="150000"/>
              </a:lnSpc>
              <a:spcBef>
                <a:spcPts val="0"/>
              </a:spcBef>
              <a:buClrTx/>
              <a:buSzTx/>
              <a:buFontTx/>
              <a:buNone/>
              <a:tabLst/>
              <a:defRPr/>
            </a:pPr>
            <a:r>
              <a:rPr kumimoji="0" lang="fr-FR" sz="1000" b="1" i="0" u="none" strike="noStrike" kern="1200" cap="none" spc="300" normalizeH="0" baseline="0" noProof="0" dirty="0" smtClean="0">
                <a:ln>
                  <a:noFill/>
                </a:ln>
                <a:solidFill>
                  <a:srgbClr val="314B64"/>
                </a:solidFill>
                <a:effectLst/>
                <a:uLnTx/>
                <a:uFillTx/>
                <a:latin typeface="Montserrat Light"/>
                <a:ea typeface="+mn-ea"/>
                <a:cs typeface="+mn-cs"/>
              </a:rPr>
              <a:t>Architecture</a:t>
            </a:r>
            <a:endParaRPr kumimoji="0" lang="fr-FR" sz="1000" b="1" i="0" u="none" strike="noStrike" kern="1200" cap="none" spc="300" normalizeH="0" baseline="0" noProof="0" dirty="0">
              <a:ln>
                <a:noFill/>
              </a:ln>
              <a:solidFill>
                <a:srgbClr val="314B64"/>
              </a:solidFill>
              <a:effectLst/>
              <a:uLnTx/>
              <a:uFillTx/>
              <a:latin typeface="Montserrat Light"/>
              <a:ea typeface="+mn-ea"/>
              <a:cs typeface="+mn-cs"/>
            </a:endParaRPr>
          </a:p>
        </p:txBody>
      </p:sp>
      <p:sp>
        <p:nvSpPr>
          <p:cNvPr id="29" name="ZoneTexte 28"/>
          <p:cNvSpPr txBox="1"/>
          <p:nvPr/>
        </p:nvSpPr>
        <p:spPr>
          <a:xfrm>
            <a:off x="3838575" y="3736863"/>
            <a:ext cx="1733550" cy="264900"/>
          </a:xfrm>
          <a:prstGeom prst="rect">
            <a:avLst/>
          </a:prstGeom>
          <a:solidFill>
            <a:schemeClr val="bg1"/>
          </a:solidFill>
          <a:effectLst>
            <a:outerShdw blurRad="50800" dist="38100" dir="2700000" algn="tl" rotWithShape="0">
              <a:prstClr val="black">
                <a:alpha val="40000"/>
              </a:prstClr>
            </a:outerShdw>
          </a:effectLst>
        </p:spPr>
        <p:txBody>
          <a:bodyPr wrap="square" lIns="0" rIns="0" rtlCol="0" anchor="ctr">
            <a:noAutofit/>
          </a:bodyPr>
          <a:lstStyle/>
          <a:p>
            <a:pPr algn="ctr">
              <a:lnSpc>
                <a:spcPts val="900"/>
              </a:lnSpc>
              <a:defRPr/>
            </a:pPr>
            <a:r>
              <a:rPr lang="fr-FR" sz="1000" b="1" dirty="0" smtClean="0">
                <a:solidFill>
                  <a:srgbClr val="808080">
                    <a:lumMod val="75000"/>
                  </a:srgbClr>
                </a:solidFill>
                <a:latin typeface="Montserrat Light"/>
              </a:rPr>
              <a:t>Architecture</a:t>
            </a:r>
            <a:endParaRPr lang="fr-FR" sz="1000" b="1" dirty="0">
              <a:solidFill>
                <a:srgbClr val="808080">
                  <a:lumMod val="75000"/>
                </a:srgbClr>
              </a:solidFill>
              <a:latin typeface="Montserrat Light"/>
            </a:endParaRPr>
          </a:p>
        </p:txBody>
      </p:sp>
      <p:sp>
        <p:nvSpPr>
          <p:cNvPr id="30" name="ZoneTexte 29"/>
          <p:cNvSpPr txBox="1"/>
          <p:nvPr/>
        </p:nvSpPr>
        <p:spPr>
          <a:xfrm>
            <a:off x="3838575" y="4040098"/>
            <a:ext cx="1733550" cy="714367"/>
          </a:xfrm>
          <a:prstGeom prst="rect">
            <a:avLst/>
          </a:prstGeom>
          <a:solidFill>
            <a:schemeClr val="bg1"/>
          </a:solidFill>
          <a:effectLst>
            <a:outerShdw blurRad="50800" dist="38100" dir="2700000" algn="tl" rotWithShape="0">
              <a:prstClr val="black">
                <a:alpha val="40000"/>
              </a:prstClr>
            </a:outerShdw>
          </a:effectLst>
        </p:spPr>
        <p:txBody>
          <a:bodyPr wrap="square" lIns="0" rIns="0" rtlCol="0" anchor="ctr">
            <a:noAutofit/>
          </a:bodyPr>
          <a:lstStyle/>
          <a:p>
            <a:pPr lvl="0" algn="ctr">
              <a:lnSpc>
                <a:spcPts val="900"/>
              </a:lnSpc>
              <a:defRPr/>
            </a:pPr>
            <a:r>
              <a:rPr lang="fr-FR" sz="1000" b="1" dirty="0">
                <a:solidFill>
                  <a:srgbClr val="808080">
                    <a:lumMod val="75000"/>
                  </a:srgbClr>
                </a:solidFill>
                <a:latin typeface="Montserrat Light"/>
              </a:rPr>
              <a:t>Architecture</a:t>
            </a:r>
          </a:p>
        </p:txBody>
      </p:sp>
      <p:sp>
        <p:nvSpPr>
          <p:cNvPr id="34" name="ZoneTexte 33"/>
          <p:cNvSpPr txBox="1"/>
          <p:nvPr/>
        </p:nvSpPr>
        <p:spPr>
          <a:xfrm>
            <a:off x="6878309" y="3736863"/>
            <a:ext cx="1733550" cy="264900"/>
          </a:xfrm>
          <a:prstGeom prst="rect">
            <a:avLst/>
          </a:prstGeom>
          <a:solidFill>
            <a:schemeClr val="bg1"/>
          </a:solidFill>
          <a:effectLst>
            <a:outerShdw blurRad="50800" dist="38100" dir="2700000" algn="tl" rotWithShape="0">
              <a:prstClr val="black">
                <a:alpha val="40000"/>
              </a:prstClr>
            </a:outerShdw>
          </a:effectLst>
        </p:spPr>
        <p:txBody>
          <a:bodyPr wrap="square" lIns="0" rIns="0" rtlCol="0" anchor="ctr">
            <a:no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10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Architecture</a:t>
            </a:r>
            <a:endParaRPr kumimoji="0" lang="fr-FR" sz="10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sp>
        <p:nvSpPr>
          <p:cNvPr id="35" name="ZoneTexte 34"/>
          <p:cNvSpPr txBox="1"/>
          <p:nvPr/>
        </p:nvSpPr>
        <p:spPr>
          <a:xfrm>
            <a:off x="6878309" y="4040098"/>
            <a:ext cx="1733550" cy="714367"/>
          </a:xfrm>
          <a:prstGeom prst="rect">
            <a:avLst/>
          </a:prstGeom>
          <a:solidFill>
            <a:schemeClr val="bg1"/>
          </a:solidFill>
          <a:effectLst>
            <a:outerShdw blurRad="50800" dist="38100" dir="2700000" algn="tl" rotWithShape="0">
              <a:prstClr val="black">
                <a:alpha val="40000"/>
              </a:prstClr>
            </a:outerShdw>
          </a:effectLst>
        </p:spPr>
        <p:txBody>
          <a:bodyPr wrap="square" lIns="0" rIns="0" rtlCol="0" anchor="ctr">
            <a:noAutofit/>
          </a:bodyPr>
          <a:lstStyle/>
          <a:p>
            <a:pPr lvl="0" algn="ctr">
              <a:lnSpc>
                <a:spcPts val="900"/>
              </a:lnSpc>
              <a:defRPr/>
            </a:pPr>
            <a:r>
              <a:rPr lang="fr-FR" sz="1000" b="1" dirty="0">
                <a:solidFill>
                  <a:srgbClr val="808080">
                    <a:lumMod val="75000"/>
                  </a:srgbClr>
                </a:solidFill>
                <a:latin typeface="Montserrat Light"/>
              </a:rPr>
              <a:t>Architecture</a:t>
            </a:r>
          </a:p>
        </p:txBody>
      </p:sp>
      <p:pic>
        <p:nvPicPr>
          <p:cNvPr id="56" name="Image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3203" y="3766658"/>
            <a:ext cx="787397" cy="787397"/>
          </a:xfrm>
          <a:prstGeom prst="rect">
            <a:avLst/>
          </a:prstGeom>
        </p:spPr>
      </p:pic>
      <p:sp>
        <p:nvSpPr>
          <p:cNvPr id="57" name="ZoneTexte 56"/>
          <p:cNvSpPr txBox="1"/>
          <p:nvPr/>
        </p:nvSpPr>
        <p:spPr>
          <a:xfrm>
            <a:off x="1093203" y="4620359"/>
            <a:ext cx="757020" cy="207749"/>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10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Architecture</a:t>
            </a:r>
            <a:endParaRPr kumimoji="0" lang="fr-FR" sz="10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sp>
        <p:nvSpPr>
          <p:cNvPr id="60" name="Rectangle 59"/>
          <p:cNvSpPr/>
          <p:nvPr/>
        </p:nvSpPr>
        <p:spPr>
          <a:xfrm>
            <a:off x="4995799" y="1712237"/>
            <a:ext cx="2276470" cy="70746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3" name="Connecteur droit avec flèche 62"/>
          <p:cNvCxnSpPr>
            <a:stCxn id="8" idx="2"/>
            <a:endCxn id="20" idx="0"/>
          </p:cNvCxnSpPr>
          <p:nvPr/>
        </p:nvCxnSpPr>
        <p:spPr>
          <a:xfrm flipH="1">
            <a:off x="5335075" y="2401892"/>
            <a:ext cx="830455" cy="36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1" name="Connecteur droit avec flèche 10240"/>
          <p:cNvCxnSpPr>
            <a:stCxn id="20" idx="2"/>
            <a:endCxn id="29" idx="0"/>
          </p:cNvCxnSpPr>
          <p:nvPr/>
        </p:nvCxnSpPr>
        <p:spPr>
          <a:xfrm flipH="1">
            <a:off x="4705350" y="3028406"/>
            <a:ext cx="629725" cy="7084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44" name="Connecteur droit avec flèche 10243"/>
          <p:cNvCxnSpPr>
            <a:stCxn id="22" idx="0"/>
            <a:endCxn id="34" idx="0"/>
          </p:cNvCxnSpPr>
          <p:nvPr/>
        </p:nvCxnSpPr>
        <p:spPr>
          <a:xfrm>
            <a:off x="5335075" y="3040638"/>
            <a:ext cx="2410009" cy="69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6" name="Connecteur droit avec flèche 10245"/>
          <p:cNvCxnSpPr>
            <a:stCxn id="13" idx="2"/>
            <a:endCxn id="56" idx="0"/>
          </p:cNvCxnSpPr>
          <p:nvPr/>
        </p:nvCxnSpPr>
        <p:spPr>
          <a:xfrm flipH="1">
            <a:off x="1486902" y="3268331"/>
            <a:ext cx="7237" cy="4983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ZoneTexte 111"/>
          <p:cNvSpPr txBox="1"/>
          <p:nvPr/>
        </p:nvSpPr>
        <p:spPr>
          <a:xfrm rot="1025528">
            <a:off x="6010319" y="3164490"/>
            <a:ext cx="757020" cy="199350"/>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7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7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sp>
        <p:nvSpPr>
          <p:cNvPr id="113" name="ZoneTexte 112"/>
          <p:cNvSpPr txBox="1"/>
          <p:nvPr/>
        </p:nvSpPr>
        <p:spPr>
          <a:xfrm rot="18617354">
            <a:off x="4499274" y="3341836"/>
            <a:ext cx="757020" cy="199350"/>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7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7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sp>
        <p:nvSpPr>
          <p:cNvPr id="116" name="ZoneTexte 115"/>
          <p:cNvSpPr txBox="1"/>
          <p:nvPr/>
        </p:nvSpPr>
        <p:spPr>
          <a:xfrm rot="20221794">
            <a:off x="5319930" y="2442923"/>
            <a:ext cx="757020" cy="199350"/>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7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7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sp>
        <p:nvSpPr>
          <p:cNvPr id="118" name="ZoneTexte 117"/>
          <p:cNvSpPr txBox="1"/>
          <p:nvPr/>
        </p:nvSpPr>
        <p:spPr>
          <a:xfrm>
            <a:off x="1115629" y="3433211"/>
            <a:ext cx="757020" cy="199350"/>
          </a:xfrm>
          <a:prstGeom prst="rect">
            <a:avLst/>
          </a:prstGeom>
          <a:noFill/>
        </p:spPr>
        <p:txBody>
          <a:bodyPr wrap="square" lIns="0" rIns="0" rtlCol="0">
            <a:spAutoFit/>
          </a:bodyPr>
          <a:lstStyle/>
          <a:p>
            <a:pPr marL="0" marR="0" lvl="0" indent="0" algn="ctr" defTabSz="914400" rtl="0" eaLnBrk="1" fontAlgn="auto" latinLnBrk="0" hangingPunct="1">
              <a:lnSpc>
                <a:spcPts val="900"/>
              </a:lnSpc>
              <a:spcBef>
                <a:spcPts val="0"/>
              </a:spcBef>
              <a:spcAft>
                <a:spcPts val="0"/>
              </a:spcAft>
              <a:buClrTx/>
              <a:buSzTx/>
              <a:buFontTx/>
              <a:buNone/>
              <a:tabLst/>
              <a:defRPr/>
            </a:pPr>
            <a:r>
              <a:rPr kumimoji="0" lang="fr-FR" sz="700" b="1" i="0" u="none" strike="noStrike" kern="1200" cap="none" normalizeH="0" baseline="0" noProof="0" dirty="0" smtClean="0">
                <a:ln>
                  <a:noFill/>
                </a:ln>
                <a:solidFill>
                  <a:srgbClr val="808080">
                    <a:lumMod val="75000"/>
                  </a:srgbClr>
                </a:solidFill>
                <a:effectLst/>
                <a:uLnTx/>
                <a:uFillTx/>
                <a:latin typeface="Montserrat Light"/>
                <a:ea typeface="+mn-ea"/>
                <a:cs typeface="+mn-cs"/>
              </a:rPr>
              <a:t>Archi</a:t>
            </a:r>
            <a:endParaRPr kumimoji="0" lang="fr-FR" sz="700" b="1" i="0" u="none" strike="noStrike" kern="1200" cap="none" normalizeH="0" baseline="0" noProof="0" dirty="0">
              <a:ln>
                <a:noFill/>
              </a:ln>
              <a:solidFill>
                <a:srgbClr val="808080">
                  <a:lumMod val="75000"/>
                </a:srgbClr>
              </a:solidFill>
              <a:effectLst/>
              <a:uLnTx/>
              <a:uFillTx/>
              <a:latin typeface="Montserrat Light"/>
              <a:ea typeface="+mn-ea"/>
              <a:cs typeface="+mn-cs"/>
            </a:endParaRPr>
          </a:p>
        </p:txBody>
      </p:sp>
      <p:cxnSp>
        <p:nvCxnSpPr>
          <p:cNvPr id="10294" name="Connecteur droit 10293"/>
          <p:cNvCxnSpPr>
            <a:stCxn id="10242" idx="1"/>
            <a:endCxn id="21" idx="1"/>
          </p:cNvCxnSpPr>
          <p:nvPr/>
        </p:nvCxnSpPr>
        <p:spPr>
          <a:xfrm>
            <a:off x="5476536" y="2888976"/>
            <a:ext cx="1282399" cy="6980"/>
          </a:xfrm>
          <a:prstGeom prst="line">
            <a:avLst/>
          </a:prstGeom>
        </p:spPr>
        <p:style>
          <a:lnRef idx="1">
            <a:schemeClr val="accent1"/>
          </a:lnRef>
          <a:fillRef idx="0">
            <a:schemeClr val="accent1"/>
          </a:fillRef>
          <a:effectRef idx="0">
            <a:schemeClr val="accent1"/>
          </a:effectRef>
          <a:fontRef idx="minor">
            <a:schemeClr val="tx1"/>
          </a:fontRef>
        </p:style>
      </p:cxnSp>
      <p:pic>
        <p:nvPicPr>
          <p:cNvPr id="10242" name="Picture 2" descr="Résultat de recherche d'images pour &quot;f5 load balancer&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6536" y="2715177"/>
            <a:ext cx="378510" cy="347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769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de slide</a:t>
            </a:r>
            <a:endParaRPr lang="fr-FR" dirty="0"/>
          </a:p>
        </p:txBody>
      </p:sp>
      <p:sp>
        <p:nvSpPr>
          <p:cNvPr id="3" name="Espace réservé du numéro de diapositive 2"/>
          <p:cNvSpPr>
            <a:spLocks noGrp="1"/>
          </p:cNvSpPr>
          <p:nvPr>
            <p:ph type="sldNum" sz="quarter" idx="12"/>
          </p:nvPr>
        </p:nvSpPr>
        <p:spPr/>
        <p:txBody>
          <a:bodyPr/>
          <a:lstStyle/>
          <a:p>
            <a:fld id="{3FB19A0B-8C50-4048-A665-D286D4212708}" type="slidenum">
              <a:rPr lang="fr-FR" smtClean="0"/>
              <a:pPr/>
              <a:t>13</a:t>
            </a:fld>
            <a:endParaRPr lang="fr-FR"/>
          </a:p>
        </p:txBody>
      </p:sp>
      <p:grpSp>
        <p:nvGrpSpPr>
          <p:cNvPr id="4" name="Group 395">
            <a:extLst>
              <a:ext uri="{FF2B5EF4-FFF2-40B4-BE49-F238E27FC236}">
                <a16:creationId xmlns:a16="http://schemas.microsoft.com/office/drawing/2014/main" id="{22D8664A-5EFE-4F90-811F-EFE35549696E}"/>
              </a:ext>
            </a:extLst>
          </p:cNvPr>
          <p:cNvGrpSpPr>
            <a:grpSpLocks/>
          </p:cNvGrpSpPr>
          <p:nvPr/>
        </p:nvGrpSpPr>
        <p:grpSpPr bwMode="auto">
          <a:xfrm>
            <a:off x="1053307" y="1277144"/>
            <a:ext cx="2246313" cy="4604107"/>
            <a:chOff x="0" y="0"/>
            <a:chExt cx="4492031" cy="9207382"/>
          </a:xfrm>
        </p:grpSpPr>
        <p:sp>
          <p:nvSpPr>
            <p:cNvPr id="5" name="Shape 384">
              <a:extLst>
                <a:ext uri="{FF2B5EF4-FFF2-40B4-BE49-F238E27FC236}">
                  <a16:creationId xmlns:a16="http://schemas.microsoft.com/office/drawing/2014/main" id="{49C908C4-8603-42FF-BB1D-5B3DE5664ABF}"/>
                </a:ext>
              </a:extLst>
            </p:cNvPr>
            <p:cNvSpPr>
              <a:spLocks noChangeArrowheads="1"/>
            </p:cNvSpPr>
            <p:nvPr/>
          </p:nvSpPr>
          <p:spPr bwMode="auto">
            <a:xfrm>
              <a:off x="689463" y="450477"/>
              <a:ext cx="3113104" cy="3113103"/>
            </a:xfrm>
            <a:prstGeom prst="ellipse">
              <a:avLst/>
            </a:prstGeom>
            <a:solidFill>
              <a:srgbClr val="45688B"/>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sp>
          <p:nvSpPr>
            <p:cNvPr id="6" name="Shape 385">
              <a:extLst>
                <a:ext uri="{FF2B5EF4-FFF2-40B4-BE49-F238E27FC236}">
                  <a16:creationId xmlns:a16="http://schemas.microsoft.com/office/drawing/2014/main" id="{A7F97B11-32A9-470E-88E3-DD9D5547CD33}"/>
                </a:ext>
              </a:extLst>
            </p:cNvPr>
            <p:cNvSpPr>
              <a:spLocks noChangeArrowheads="1"/>
            </p:cNvSpPr>
            <p:nvPr/>
          </p:nvSpPr>
          <p:spPr bwMode="auto">
            <a:xfrm>
              <a:off x="238986" y="0"/>
              <a:ext cx="4014058" cy="4014058"/>
            </a:xfrm>
            <a:prstGeom prst="ellipse">
              <a:avLst/>
            </a:prstGeom>
            <a:noFill/>
            <a:ln w="50800">
              <a:solidFill>
                <a:srgbClr val="45688B"/>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sp>
          <p:nvSpPr>
            <p:cNvPr id="7" name="Shape 386">
              <a:extLst>
                <a:ext uri="{FF2B5EF4-FFF2-40B4-BE49-F238E27FC236}">
                  <a16:creationId xmlns:a16="http://schemas.microsoft.com/office/drawing/2014/main" id="{FD50B0F5-DA1D-4625-94ED-3958A6831329}"/>
                </a:ext>
              </a:extLst>
            </p:cNvPr>
            <p:cNvSpPr>
              <a:spLocks noChangeShapeType="1"/>
            </p:cNvSpPr>
            <p:nvPr/>
          </p:nvSpPr>
          <p:spPr bwMode="auto">
            <a:xfrm flipV="1">
              <a:off x="2246015" y="4019553"/>
              <a:ext cx="1" cy="649280"/>
            </a:xfrm>
            <a:prstGeom prst="line">
              <a:avLst/>
            </a:prstGeom>
            <a:noFill/>
            <a:ln w="50800">
              <a:solidFill>
                <a:srgbClr val="45688B"/>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8" name="Shape 387">
              <a:extLst>
                <a:ext uri="{FF2B5EF4-FFF2-40B4-BE49-F238E27FC236}">
                  <a16:creationId xmlns:a16="http://schemas.microsoft.com/office/drawing/2014/main" id="{FEC843B8-E45B-444A-9824-2B9629A47AA0}"/>
                </a:ext>
              </a:extLst>
            </p:cNvPr>
            <p:cNvSpPr>
              <a:spLocks noChangeShapeType="1"/>
            </p:cNvSpPr>
            <p:nvPr/>
          </p:nvSpPr>
          <p:spPr bwMode="auto">
            <a:xfrm>
              <a:off x="0" y="7095616"/>
              <a:ext cx="4492031" cy="1"/>
            </a:xfrm>
            <a:prstGeom prst="line">
              <a:avLst/>
            </a:prstGeom>
            <a:noFill/>
            <a:ln w="50800">
              <a:solidFill>
                <a:srgbClr val="45688B"/>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9" name="Shape 388">
              <a:extLst>
                <a:ext uri="{FF2B5EF4-FFF2-40B4-BE49-F238E27FC236}">
                  <a16:creationId xmlns:a16="http://schemas.microsoft.com/office/drawing/2014/main" id="{5170695A-CF41-4842-A76C-D75C3FC74FD4}"/>
                </a:ext>
              </a:extLst>
            </p:cNvPr>
            <p:cNvSpPr>
              <a:spLocks noChangeArrowheads="1"/>
            </p:cNvSpPr>
            <p:nvPr/>
          </p:nvSpPr>
          <p:spPr bwMode="auto">
            <a:xfrm>
              <a:off x="1345528" y="4654350"/>
              <a:ext cx="1800975" cy="1800975"/>
            </a:xfrm>
            <a:prstGeom prst="ellipse">
              <a:avLst/>
            </a:prstGeom>
            <a:noFill/>
            <a:ln w="50800">
              <a:solidFill>
                <a:srgbClr val="45688B"/>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sp>
          <p:nvSpPr>
            <p:cNvPr id="10" name="Shape 389">
              <a:extLst>
                <a:ext uri="{FF2B5EF4-FFF2-40B4-BE49-F238E27FC236}">
                  <a16:creationId xmlns:a16="http://schemas.microsoft.com/office/drawing/2014/main" id="{BA8EA444-1FDF-47EF-A9B9-C34EDF1CC8D7}"/>
                </a:ext>
              </a:extLst>
            </p:cNvPr>
            <p:cNvSpPr>
              <a:spLocks noChangeShapeType="1"/>
            </p:cNvSpPr>
            <p:nvPr/>
          </p:nvSpPr>
          <p:spPr bwMode="auto">
            <a:xfrm flipV="1">
              <a:off x="2246015" y="6445253"/>
              <a:ext cx="1" cy="649280"/>
            </a:xfrm>
            <a:prstGeom prst="line">
              <a:avLst/>
            </a:prstGeom>
            <a:noFill/>
            <a:ln w="50800">
              <a:solidFill>
                <a:srgbClr val="45688B"/>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1" name="Shape 390">
              <a:extLst>
                <a:ext uri="{FF2B5EF4-FFF2-40B4-BE49-F238E27FC236}">
                  <a16:creationId xmlns:a16="http://schemas.microsoft.com/office/drawing/2014/main" id="{0FADE4BB-2CDF-44D6-89A2-5A89C701BFAC}"/>
                </a:ext>
              </a:extLst>
            </p:cNvPr>
            <p:cNvSpPr>
              <a:spLocks noChangeArrowheads="1"/>
            </p:cNvSpPr>
            <p:nvPr/>
          </p:nvSpPr>
          <p:spPr bwMode="auto">
            <a:xfrm>
              <a:off x="0" y="8120002"/>
              <a:ext cx="4492031" cy="108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en-US" altLang="fr-FR" sz="1600" dirty="0">
                  <a:solidFill>
                    <a:srgbClr val="404040"/>
                  </a:solidFill>
                </a:rPr>
                <a:t>Lorem Ipsum is simply dummy text</a:t>
              </a:r>
            </a:p>
          </p:txBody>
        </p:sp>
        <p:grpSp>
          <p:nvGrpSpPr>
            <p:cNvPr id="12" name="Group 394">
              <a:extLst>
                <a:ext uri="{FF2B5EF4-FFF2-40B4-BE49-F238E27FC236}">
                  <a16:creationId xmlns:a16="http://schemas.microsoft.com/office/drawing/2014/main" id="{B2491166-C1A1-4F20-8D67-D4D7B001385D}"/>
                </a:ext>
              </a:extLst>
            </p:cNvPr>
            <p:cNvGrpSpPr>
              <a:grpSpLocks/>
            </p:cNvGrpSpPr>
            <p:nvPr/>
          </p:nvGrpSpPr>
          <p:grpSpPr bwMode="auto">
            <a:xfrm>
              <a:off x="312227" y="4883041"/>
              <a:ext cx="3867577" cy="1322512"/>
              <a:chOff x="0" y="3718345"/>
              <a:chExt cx="3867576" cy="1322511"/>
            </a:xfrm>
          </p:grpSpPr>
          <p:sp>
            <p:nvSpPr>
              <p:cNvPr id="13" name="Shape 392">
                <a:extLst>
                  <a:ext uri="{FF2B5EF4-FFF2-40B4-BE49-F238E27FC236}">
                    <a16:creationId xmlns:a16="http://schemas.microsoft.com/office/drawing/2014/main" id="{61F73279-7C5D-4205-97DA-49B7B270CDEF}"/>
                  </a:ext>
                </a:extLst>
              </p:cNvPr>
              <p:cNvSpPr>
                <a:spLocks noChangeArrowheads="1"/>
              </p:cNvSpPr>
              <p:nvPr/>
            </p:nvSpPr>
            <p:spPr bwMode="auto">
              <a:xfrm>
                <a:off x="0" y="3718345"/>
                <a:ext cx="3867576" cy="84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2400" b="1" dirty="0" smtClean="0">
                    <a:solidFill>
                      <a:srgbClr val="45688B"/>
                    </a:solidFill>
                    <a:latin typeface="Montserrat Light"/>
                    <a:sym typeface="Helvetica" panose="020B0604020202020204" pitchFamily="34" charset="0"/>
                  </a:rPr>
                  <a:t>3 à 8</a:t>
                </a:r>
                <a:endParaRPr lang="fr-FR" altLang="fr-FR" sz="2400" b="1" dirty="0">
                  <a:solidFill>
                    <a:srgbClr val="45688B"/>
                  </a:solidFill>
                  <a:latin typeface="Montserrat Light"/>
                  <a:sym typeface="Helvetica" panose="020B0604020202020204" pitchFamily="34" charset="0"/>
                </a:endParaRPr>
              </a:p>
            </p:txBody>
          </p:sp>
          <p:sp>
            <p:nvSpPr>
              <p:cNvPr id="14" name="Shape 393">
                <a:extLst>
                  <a:ext uri="{FF2B5EF4-FFF2-40B4-BE49-F238E27FC236}">
                    <a16:creationId xmlns:a16="http://schemas.microsoft.com/office/drawing/2014/main" id="{C3623D0C-5407-40CB-B52A-61B934056746}"/>
                  </a:ext>
                </a:extLst>
              </p:cNvPr>
              <p:cNvSpPr>
                <a:spLocks noChangeArrowheads="1"/>
              </p:cNvSpPr>
              <p:nvPr/>
            </p:nvSpPr>
            <p:spPr bwMode="auto">
              <a:xfrm>
                <a:off x="0" y="4599750"/>
                <a:ext cx="3867576" cy="44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ts val="2950"/>
                  </a:spcBef>
                  <a:spcAft>
                    <a:spcPct val="0"/>
                  </a:spcAft>
                </a:pPr>
                <a:r>
                  <a:rPr lang="fr-FR" altLang="fr-FR" sz="1100" b="1" dirty="0" smtClean="0">
                    <a:solidFill>
                      <a:srgbClr val="45688B"/>
                    </a:solidFill>
                    <a:latin typeface="Montserrat Light"/>
                    <a:sym typeface="Helvetica" panose="020B0604020202020204" pitchFamily="34" charset="0"/>
                  </a:rPr>
                  <a:t>Semaines</a:t>
                </a:r>
                <a:endParaRPr lang="fr-FR" altLang="fr-FR" sz="1100" b="1" dirty="0">
                  <a:solidFill>
                    <a:srgbClr val="45688B"/>
                  </a:solidFill>
                  <a:latin typeface="Montserrat Light"/>
                  <a:sym typeface="Helvetica" panose="020B0604020202020204" pitchFamily="34" charset="0"/>
                </a:endParaRPr>
              </a:p>
            </p:txBody>
          </p:sp>
        </p:grpSp>
      </p:grpSp>
      <p:grpSp>
        <p:nvGrpSpPr>
          <p:cNvPr id="15" name="Group 407">
            <a:extLst>
              <a:ext uri="{FF2B5EF4-FFF2-40B4-BE49-F238E27FC236}">
                <a16:creationId xmlns:a16="http://schemas.microsoft.com/office/drawing/2014/main" id="{5B260039-A9F2-4134-990A-ADD79730B5E7}"/>
              </a:ext>
            </a:extLst>
          </p:cNvPr>
          <p:cNvGrpSpPr>
            <a:grpSpLocks/>
          </p:cNvGrpSpPr>
          <p:nvPr/>
        </p:nvGrpSpPr>
        <p:grpSpPr bwMode="auto">
          <a:xfrm>
            <a:off x="4879806" y="1277144"/>
            <a:ext cx="5901041" cy="4604106"/>
            <a:chOff x="0" y="0"/>
            <a:chExt cx="11804692" cy="9207380"/>
          </a:xfrm>
        </p:grpSpPr>
        <p:sp>
          <p:nvSpPr>
            <p:cNvPr id="16" name="Shape 396">
              <a:extLst>
                <a:ext uri="{FF2B5EF4-FFF2-40B4-BE49-F238E27FC236}">
                  <a16:creationId xmlns:a16="http://schemas.microsoft.com/office/drawing/2014/main" id="{B6A96DB9-A008-4E0F-99ED-DDEB3AC59FEE}"/>
                </a:ext>
              </a:extLst>
            </p:cNvPr>
            <p:cNvSpPr>
              <a:spLocks noChangeArrowheads="1"/>
            </p:cNvSpPr>
            <p:nvPr/>
          </p:nvSpPr>
          <p:spPr bwMode="auto">
            <a:xfrm>
              <a:off x="689463" y="450477"/>
              <a:ext cx="3113103" cy="3113104"/>
            </a:xfrm>
            <a:prstGeom prst="ellipse">
              <a:avLst/>
            </a:prstGeom>
            <a:solidFill>
              <a:srgbClr val="E16268"/>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sp>
          <p:nvSpPr>
            <p:cNvPr id="17" name="Shape 397">
              <a:extLst>
                <a:ext uri="{FF2B5EF4-FFF2-40B4-BE49-F238E27FC236}">
                  <a16:creationId xmlns:a16="http://schemas.microsoft.com/office/drawing/2014/main" id="{6F913794-0203-4126-8E3C-44E0F4475CC8}"/>
                </a:ext>
              </a:extLst>
            </p:cNvPr>
            <p:cNvSpPr>
              <a:spLocks noChangeArrowheads="1"/>
            </p:cNvSpPr>
            <p:nvPr/>
          </p:nvSpPr>
          <p:spPr bwMode="auto">
            <a:xfrm>
              <a:off x="238986" y="0"/>
              <a:ext cx="4014058" cy="4014058"/>
            </a:xfrm>
            <a:prstGeom prst="ellipse">
              <a:avLst/>
            </a:prstGeom>
            <a:noFill/>
            <a:ln w="50800">
              <a:solidFill>
                <a:srgbClr val="E16268"/>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sp>
          <p:nvSpPr>
            <p:cNvPr id="18" name="Shape 398">
              <a:extLst>
                <a:ext uri="{FF2B5EF4-FFF2-40B4-BE49-F238E27FC236}">
                  <a16:creationId xmlns:a16="http://schemas.microsoft.com/office/drawing/2014/main" id="{6F56DD55-A24C-4F42-B781-59D9130C7A16}"/>
                </a:ext>
              </a:extLst>
            </p:cNvPr>
            <p:cNvSpPr>
              <a:spLocks noChangeShapeType="1"/>
            </p:cNvSpPr>
            <p:nvPr/>
          </p:nvSpPr>
          <p:spPr bwMode="auto">
            <a:xfrm flipV="1">
              <a:off x="2246014" y="4019553"/>
              <a:ext cx="1" cy="649280"/>
            </a:xfrm>
            <a:prstGeom prst="line">
              <a:avLst/>
            </a:prstGeom>
            <a:noFill/>
            <a:ln w="50800">
              <a:solidFill>
                <a:srgbClr val="E16268"/>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9" name="Shape 399">
              <a:extLst>
                <a:ext uri="{FF2B5EF4-FFF2-40B4-BE49-F238E27FC236}">
                  <a16:creationId xmlns:a16="http://schemas.microsoft.com/office/drawing/2014/main" id="{9BD4196D-0A2C-4E54-A169-FEC82E7F12E3}"/>
                </a:ext>
              </a:extLst>
            </p:cNvPr>
            <p:cNvSpPr>
              <a:spLocks noChangeShapeType="1"/>
            </p:cNvSpPr>
            <p:nvPr/>
          </p:nvSpPr>
          <p:spPr bwMode="auto">
            <a:xfrm>
              <a:off x="0" y="7095616"/>
              <a:ext cx="4492031" cy="1"/>
            </a:xfrm>
            <a:prstGeom prst="line">
              <a:avLst/>
            </a:prstGeom>
            <a:noFill/>
            <a:ln w="50800">
              <a:solidFill>
                <a:srgbClr val="E16268"/>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20" name="Shape 400">
              <a:extLst>
                <a:ext uri="{FF2B5EF4-FFF2-40B4-BE49-F238E27FC236}">
                  <a16:creationId xmlns:a16="http://schemas.microsoft.com/office/drawing/2014/main" id="{46667DF7-F482-4D18-BD6C-0A8853051E9D}"/>
                </a:ext>
              </a:extLst>
            </p:cNvPr>
            <p:cNvSpPr>
              <a:spLocks noChangeArrowheads="1"/>
            </p:cNvSpPr>
            <p:nvPr/>
          </p:nvSpPr>
          <p:spPr bwMode="auto">
            <a:xfrm>
              <a:off x="1345527" y="4654350"/>
              <a:ext cx="1800976" cy="1800975"/>
            </a:xfrm>
            <a:prstGeom prst="ellipse">
              <a:avLst/>
            </a:prstGeom>
            <a:noFill/>
            <a:ln w="50800">
              <a:solidFill>
                <a:srgbClr val="E16268"/>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sp>
          <p:nvSpPr>
            <p:cNvPr id="21" name="Shape 401">
              <a:extLst>
                <a:ext uri="{FF2B5EF4-FFF2-40B4-BE49-F238E27FC236}">
                  <a16:creationId xmlns:a16="http://schemas.microsoft.com/office/drawing/2014/main" id="{28F77396-97D7-420F-9437-6290346EC091}"/>
                </a:ext>
              </a:extLst>
            </p:cNvPr>
            <p:cNvSpPr>
              <a:spLocks noChangeShapeType="1"/>
            </p:cNvSpPr>
            <p:nvPr/>
          </p:nvSpPr>
          <p:spPr bwMode="auto">
            <a:xfrm flipV="1">
              <a:off x="2246014" y="6445253"/>
              <a:ext cx="1" cy="649280"/>
            </a:xfrm>
            <a:prstGeom prst="line">
              <a:avLst/>
            </a:prstGeom>
            <a:noFill/>
            <a:ln w="50800">
              <a:solidFill>
                <a:srgbClr val="E16268"/>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22" name="Shape 402">
              <a:extLst>
                <a:ext uri="{FF2B5EF4-FFF2-40B4-BE49-F238E27FC236}">
                  <a16:creationId xmlns:a16="http://schemas.microsoft.com/office/drawing/2014/main" id="{3D5A8F07-57AC-4495-862C-AC9B2EE4168B}"/>
                </a:ext>
              </a:extLst>
            </p:cNvPr>
            <p:cNvSpPr>
              <a:spLocks noChangeArrowheads="1"/>
            </p:cNvSpPr>
            <p:nvPr/>
          </p:nvSpPr>
          <p:spPr bwMode="auto">
            <a:xfrm>
              <a:off x="0" y="8120000"/>
              <a:ext cx="4492031" cy="108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en-US" altLang="fr-FR" sz="1600" dirty="0">
                  <a:solidFill>
                    <a:srgbClr val="404040"/>
                  </a:solidFill>
                </a:rPr>
                <a:t>Lorem Ipsum is simply dummy text</a:t>
              </a:r>
            </a:p>
          </p:txBody>
        </p:sp>
        <p:grpSp>
          <p:nvGrpSpPr>
            <p:cNvPr id="23" name="Group 405">
              <a:extLst>
                <a:ext uri="{FF2B5EF4-FFF2-40B4-BE49-F238E27FC236}">
                  <a16:creationId xmlns:a16="http://schemas.microsoft.com/office/drawing/2014/main" id="{BE46396A-AC05-4DFC-8E1B-CA586B99B88F}"/>
                </a:ext>
              </a:extLst>
            </p:cNvPr>
            <p:cNvGrpSpPr>
              <a:grpSpLocks/>
            </p:cNvGrpSpPr>
            <p:nvPr/>
          </p:nvGrpSpPr>
          <p:grpSpPr bwMode="auto">
            <a:xfrm>
              <a:off x="312227" y="4861826"/>
              <a:ext cx="11492465" cy="1322512"/>
              <a:chOff x="0" y="3697129"/>
              <a:chExt cx="11492462" cy="1322511"/>
            </a:xfrm>
          </p:grpSpPr>
          <p:sp>
            <p:nvSpPr>
              <p:cNvPr id="24" name="Shape 403">
                <a:extLst>
                  <a:ext uri="{FF2B5EF4-FFF2-40B4-BE49-F238E27FC236}">
                    <a16:creationId xmlns:a16="http://schemas.microsoft.com/office/drawing/2014/main" id="{0734B465-865D-4A9C-B632-4253F673BA61}"/>
                  </a:ext>
                </a:extLst>
              </p:cNvPr>
              <p:cNvSpPr>
                <a:spLocks noChangeArrowheads="1"/>
              </p:cNvSpPr>
              <p:nvPr/>
            </p:nvSpPr>
            <p:spPr bwMode="auto">
              <a:xfrm>
                <a:off x="0" y="3697129"/>
                <a:ext cx="3867576" cy="84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2400" b="1" dirty="0" smtClean="0">
                    <a:solidFill>
                      <a:srgbClr val="E16268"/>
                    </a:solidFill>
                    <a:latin typeface="Helvetica" panose="020B0604020202020204" pitchFamily="34" charset="0"/>
                    <a:sym typeface="Helvetica" panose="020B0604020202020204" pitchFamily="34" charset="0"/>
                  </a:rPr>
                  <a:t>6 à 8</a:t>
                </a:r>
                <a:endParaRPr lang="fr-FR" altLang="fr-FR" sz="2400" b="1" dirty="0">
                  <a:solidFill>
                    <a:srgbClr val="E16268"/>
                  </a:solidFill>
                  <a:latin typeface="Helvetica" panose="020B0604020202020204" pitchFamily="34" charset="0"/>
                  <a:sym typeface="Helvetica" panose="020B0604020202020204" pitchFamily="34" charset="0"/>
                </a:endParaRPr>
              </a:p>
            </p:txBody>
          </p:sp>
          <p:sp>
            <p:nvSpPr>
              <p:cNvPr id="25" name="Shape 404">
                <a:extLst>
                  <a:ext uri="{FF2B5EF4-FFF2-40B4-BE49-F238E27FC236}">
                    <a16:creationId xmlns:a16="http://schemas.microsoft.com/office/drawing/2014/main" id="{F971FEE7-F2EF-411E-A0C9-512308D40584}"/>
                  </a:ext>
                </a:extLst>
              </p:cNvPr>
              <p:cNvSpPr>
                <a:spLocks noChangeArrowheads="1"/>
              </p:cNvSpPr>
              <p:nvPr/>
            </p:nvSpPr>
            <p:spPr bwMode="auto">
              <a:xfrm>
                <a:off x="0" y="4578534"/>
                <a:ext cx="3867576" cy="44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ts val="2950"/>
                  </a:spcBef>
                  <a:spcAft>
                    <a:spcPct val="0"/>
                  </a:spcAft>
                </a:pPr>
                <a:r>
                  <a:rPr lang="fr-FR" altLang="fr-FR" sz="1100" b="1" dirty="0" smtClean="0">
                    <a:solidFill>
                      <a:srgbClr val="E16268"/>
                    </a:solidFill>
                    <a:latin typeface="Helvetica" panose="020B0604020202020204" pitchFamily="34" charset="0"/>
                    <a:sym typeface="Helvetica" panose="020B0604020202020204" pitchFamily="34" charset="0"/>
                  </a:rPr>
                  <a:t>Semaines</a:t>
                </a:r>
                <a:endParaRPr lang="fr-FR" altLang="fr-FR" sz="1100" b="1" dirty="0">
                  <a:solidFill>
                    <a:srgbClr val="E16268"/>
                  </a:solidFill>
                  <a:latin typeface="Helvetica" panose="020B0604020202020204" pitchFamily="34" charset="0"/>
                  <a:sym typeface="Helvetica" panose="020B0604020202020204" pitchFamily="34" charset="0"/>
                </a:endParaRPr>
              </a:p>
            </p:txBody>
          </p:sp>
          <p:sp>
            <p:nvSpPr>
              <p:cNvPr id="37" name="Shape 403">
                <a:extLst>
                  <a:ext uri="{FF2B5EF4-FFF2-40B4-BE49-F238E27FC236}">
                    <a16:creationId xmlns:a16="http://schemas.microsoft.com/office/drawing/2014/main" id="{0734B465-865D-4A9C-B632-4253F673BA61}"/>
                  </a:ext>
                </a:extLst>
              </p:cNvPr>
              <p:cNvSpPr>
                <a:spLocks noChangeArrowheads="1"/>
              </p:cNvSpPr>
              <p:nvPr/>
            </p:nvSpPr>
            <p:spPr bwMode="auto">
              <a:xfrm>
                <a:off x="7624886" y="3697129"/>
                <a:ext cx="3867576" cy="84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2400" b="1" dirty="0" smtClean="0">
                    <a:solidFill>
                      <a:srgbClr val="E16268"/>
                    </a:solidFill>
                    <a:latin typeface="Helvetica" panose="020B0604020202020204" pitchFamily="34" charset="0"/>
                    <a:sym typeface="Helvetica" panose="020B0604020202020204" pitchFamily="34" charset="0"/>
                  </a:rPr>
                  <a:t>1 </a:t>
                </a:r>
                <a:r>
                  <a:rPr lang="fr-FR" altLang="fr-FR" sz="2400" b="1" dirty="0" smtClean="0">
                    <a:solidFill>
                      <a:srgbClr val="E16268"/>
                    </a:solidFill>
                    <a:latin typeface="Helvetica" panose="020B0604020202020204" pitchFamily="34" charset="0"/>
                    <a:sym typeface="Helvetica" panose="020B0604020202020204" pitchFamily="34" charset="0"/>
                  </a:rPr>
                  <a:t>à </a:t>
                </a:r>
                <a:r>
                  <a:rPr lang="fr-FR" altLang="fr-FR" sz="2400" b="1" dirty="0" smtClean="0">
                    <a:solidFill>
                      <a:srgbClr val="E16268"/>
                    </a:solidFill>
                    <a:latin typeface="Helvetica" panose="020B0604020202020204" pitchFamily="34" charset="0"/>
                    <a:sym typeface="Helvetica" panose="020B0604020202020204" pitchFamily="34" charset="0"/>
                  </a:rPr>
                  <a:t>2</a:t>
                </a:r>
                <a:endParaRPr lang="fr-FR" altLang="fr-FR" sz="2400" b="1" dirty="0">
                  <a:solidFill>
                    <a:srgbClr val="E16268"/>
                  </a:solidFill>
                  <a:latin typeface="Helvetica" panose="020B0604020202020204" pitchFamily="34" charset="0"/>
                  <a:sym typeface="Helvetica" panose="020B0604020202020204" pitchFamily="34" charset="0"/>
                </a:endParaRPr>
              </a:p>
            </p:txBody>
          </p:sp>
          <p:sp>
            <p:nvSpPr>
              <p:cNvPr id="38" name="Shape 404">
                <a:extLst>
                  <a:ext uri="{FF2B5EF4-FFF2-40B4-BE49-F238E27FC236}">
                    <a16:creationId xmlns:a16="http://schemas.microsoft.com/office/drawing/2014/main" id="{F971FEE7-F2EF-411E-A0C9-512308D40584}"/>
                  </a:ext>
                </a:extLst>
              </p:cNvPr>
              <p:cNvSpPr>
                <a:spLocks noChangeArrowheads="1"/>
              </p:cNvSpPr>
              <p:nvPr/>
            </p:nvSpPr>
            <p:spPr bwMode="auto">
              <a:xfrm>
                <a:off x="7624886" y="4578534"/>
                <a:ext cx="3867576" cy="44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ts val="2950"/>
                  </a:spcBef>
                  <a:spcAft>
                    <a:spcPct val="0"/>
                  </a:spcAft>
                </a:pPr>
                <a:r>
                  <a:rPr lang="fr-FR" altLang="fr-FR" sz="1100" b="1" dirty="0" smtClean="0">
                    <a:solidFill>
                      <a:srgbClr val="E16268"/>
                    </a:solidFill>
                    <a:latin typeface="Helvetica" panose="020B0604020202020204" pitchFamily="34" charset="0"/>
                    <a:sym typeface="Helvetica" panose="020B0604020202020204" pitchFamily="34" charset="0"/>
                  </a:rPr>
                  <a:t>Mois</a:t>
                </a:r>
                <a:endParaRPr lang="fr-FR" altLang="fr-FR" sz="1100" b="1" dirty="0">
                  <a:solidFill>
                    <a:srgbClr val="E16268"/>
                  </a:solidFill>
                  <a:latin typeface="Helvetica" panose="020B0604020202020204" pitchFamily="34" charset="0"/>
                  <a:sym typeface="Helvetica" panose="020B0604020202020204" pitchFamily="34" charset="0"/>
                </a:endParaRPr>
              </a:p>
            </p:txBody>
          </p:sp>
        </p:grpSp>
      </p:grpSp>
      <p:grpSp>
        <p:nvGrpSpPr>
          <p:cNvPr id="26" name="Group 419">
            <a:extLst>
              <a:ext uri="{FF2B5EF4-FFF2-40B4-BE49-F238E27FC236}">
                <a16:creationId xmlns:a16="http://schemas.microsoft.com/office/drawing/2014/main" id="{DF2B6174-6D70-476D-9877-EE17B11D24F5}"/>
              </a:ext>
            </a:extLst>
          </p:cNvPr>
          <p:cNvGrpSpPr>
            <a:grpSpLocks/>
          </p:cNvGrpSpPr>
          <p:nvPr/>
        </p:nvGrpSpPr>
        <p:grpSpPr bwMode="auto">
          <a:xfrm>
            <a:off x="8627951" y="1277144"/>
            <a:ext cx="2400639" cy="4604105"/>
            <a:chOff x="-155154" y="0"/>
            <a:chExt cx="4802337" cy="9207380"/>
          </a:xfrm>
        </p:grpSpPr>
        <p:sp>
          <p:nvSpPr>
            <p:cNvPr id="27" name="Shape 408">
              <a:extLst>
                <a:ext uri="{FF2B5EF4-FFF2-40B4-BE49-F238E27FC236}">
                  <a16:creationId xmlns:a16="http://schemas.microsoft.com/office/drawing/2014/main" id="{6544C891-2930-4C1A-8C0B-35E30C1888A2}"/>
                </a:ext>
              </a:extLst>
            </p:cNvPr>
            <p:cNvSpPr>
              <a:spLocks noChangeArrowheads="1"/>
            </p:cNvSpPr>
            <p:nvPr/>
          </p:nvSpPr>
          <p:spPr bwMode="auto">
            <a:xfrm>
              <a:off x="689464" y="450477"/>
              <a:ext cx="3113104" cy="3113103"/>
            </a:xfrm>
            <a:prstGeom prst="ellipse">
              <a:avLst/>
            </a:prstGeom>
            <a:solidFill>
              <a:srgbClr val="61D1C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sp>
          <p:nvSpPr>
            <p:cNvPr id="28" name="Shape 409">
              <a:extLst>
                <a:ext uri="{FF2B5EF4-FFF2-40B4-BE49-F238E27FC236}">
                  <a16:creationId xmlns:a16="http://schemas.microsoft.com/office/drawing/2014/main" id="{F28DE3BE-74B8-4A6E-AE4A-E10D7CE3B568}"/>
                </a:ext>
              </a:extLst>
            </p:cNvPr>
            <p:cNvSpPr>
              <a:spLocks noChangeArrowheads="1"/>
            </p:cNvSpPr>
            <p:nvPr/>
          </p:nvSpPr>
          <p:spPr bwMode="auto">
            <a:xfrm>
              <a:off x="238986" y="0"/>
              <a:ext cx="4014058" cy="4014058"/>
            </a:xfrm>
            <a:prstGeom prst="ellipse">
              <a:avLst/>
            </a:prstGeom>
            <a:noFill/>
            <a:ln w="50800">
              <a:solidFill>
                <a:srgbClr val="61D1CE"/>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sp>
          <p:nvSpPr>
            <p:cNvPr id="29" name="Shape 410">
              <a:extLst>
                <a:ext uri="{FF2B5EF4-FFF2-40B4-BE49-F238E27FC236}">
                  <a16:creationId xmlns:a16="http://schemas.microsoft.com/office/drawing/2014/main" id="{FB9D9F30-E476-4864-89AD-01169A3DCABF}"/>
                </a:ext>
              </a:extLst>
            </p:cNvPr>
            <p:cNvSpPr>
              <a:spLocks noChangeShapeType="1"/>
            </p:cNvSpPr>
            <p:nvPr/>
          </p:nvSpPr>
          <p:spPr bwMode="auto">
            <a:xfrm flipV="1">
              <a:off x="2246015" y="4019553"/>
              <a:ext cx="1" cy="649280"/>
            </a:xfrm>
            <a:prstGeom prst="line">
              <a:avLst/>
            </a:prstGeom>
            <a:noFill/>
            <a:ln w="50800">
              <a:solidFill>
                <a:srgbClr val="61D1C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30" name="Shape 411">
              <a:extLst>
                <a:ext uri="{FF2B5EF4-FFF2-40B4-BE49-F238E27FC236}">
                  <a16:creationId xmlns:a16="http://schemas.microsoft.com/office/drawing/2014/main" id="{060B5D10-AE06-4C69-AB1C-8090B28730B2}"/>
                </a:ext>
              </a:extLst>
            </p:cNvPr>
            <p:cNvSpPr>
              <a:spLocks noChangeShapeType="1"/>
            </p:cNvSpPr>
            <p:nvPr/>
          </p:nvSpPr>
          <p:spPr bwMode="auto">
            <a:xfrm>
              <a:off x="0" y="7095616"/>
              <a:ext cx="4492031" cy="1"/>
            </a:xfrm>
            <a:prstGeom prst="line">
              <a:avLst/>
            </a:prstGeom>
            <a:noFill/>
            <a:ln w="50800">
              <a:solidFill>
                <a:srgbClr val="61D1C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31" name="Shape 412">
              <a:extLst>
                <a:ext uri="{FF2B5EF4-FFF2-40B4-BE49-F238E27FC236}">
                  <a16:creationId xmlns:a16="http://schemas.microsoft.com/office/drawing/2014/main" id="{6C8D2EDF-D859-45EC-9E1D-923BDA43AECC}"/>
                </a:ext>
              </a:extLst>
            </p:cNvPr>
            <p:cNvSpPr>
              <a:spLocks noChangeArrowheads="1"/>
            </p:cNvSpPr>
            <p:nvPr/>
          </p:nvSpPr>
          <p:spPr bwMode="auto">
            <a:xfrm>
              <a:off x="1345528" y="4654350"/>
              <a:ext cx="1800975" cy="1800975"/>
            </a:xfrm>
            <a:prstGeom prst="ellipse">
              <a:avLst/>
            </a:prstGeom>
            <a:noFill/>
            <a:ln w="50800">
              <a:solidFill>
                <a:srgbClr val="61D1CE"/>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sp>
          <p:nvSpPr>
            <p:cNvPr id="32" name="Shape 413">
              <a:extLst>
                <a:ext uri="{FF2B5EF4-FFF2-40B4-BE49-F238E27FC236}">
                  <a16:creationId xmlns:a16="http://schemas.microsoft.com/office/drawing/2014/main" id="{79E32EAA-28C3-4510-AD43-1838A77B234D}"/>
                </a:ext>
              </a:extLst>
            </p:cNvPr>
            <p:cNvSpPr>
              <a:spLocks noChangeShapeType="1"/>
            </p:cNvSpPr>
            <p:nvPr/>
          </p:nvSpPr>
          <p:spPr bwMode="auto">
            <a:xfrm flipV="1">
              <a:off x="2246015" y="6445253"/>
              <a:ext cx="1" cy="649280"/>
            </a:xfrm>
            <a:prstGeom prst="line">
              <a:avLst/>
            </a:prstGeom>
            <a:noFill/>
            <a:ln w="50800">
              <a:solidFill>
                <a:srgbClr val="61D1CE"/>
              </a:solidFill>
              <a:miter lim="400000"/>
              <a:headEnd/>
              <a:tailEnd/>
            </a:ln>
            <a:extLst>
              <a:ext uri="{909E8E84-426E-40DD-AFC4-6F175D3DCCD1}">
                <a14:hiddenFill xmlns:a14="http://schemas.microsoft.com/office/drawing/2010/main">
                  <a:no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33" name="Shape 414">
              <a:extLst>
                <a:ext uri="{FF2B5EF4-FFF2-40B4-BE49-F238E27FC236}">
                  <a16:creationId xmlns:a16="http://schemas.microsoft.com/office/drawing/2014/main" id="{D37B3A70-8820-4587-BDBA-4895AE0A837E}"/>
                </a:ext>
              </a:extLst>
            </p:cNvPr>
            <p:cNvSpPr>
              <a:spLocks noChangeArrowheads="1"/>
            </p:cNvSpPr>
            <p:nvPr/>
          </p:nvSpPr>
          <p:spPr bwMode="auto">
            <a:xfrm>
              <a:off x="-155154" y="8120000"/>
              <a:ext cx="4802337" cy="108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lvl="0" algn="ctr" defTabSz="412750" fontAlgn="base" hangingPunct="0">
                <a:spcBef>
                  <a:spcPct val="0"/>
                </a:spcBef>
                <a:spcAft>
                  <a:spcPct val="0"/>
                </a:spcAft>
              </a:pPr>
              <a:r>
                <a:rPr lang="en-US" altLang="fr-FR" sz="1600" dirty="0">
                  <a:solidFill>
                    <a:srgbClr val="404040"/>
                  </a:solidFill>
                  <a:latin typeface="Arial"/>
                  <a:ea typeface="+mn-ea"/>
                  <a:cs typeface="+mn-cs"/>
                </a:rPr>
                <a:t>Lorem Ipsum is simply dummy text</a:t>
              </a:r>
            </a:p>
          </p:txBody>
        </p:sp>
      </p:grpSp>
      <p:pic>
        <p:nvPicPr>
          <p:cNvPr id="34" name="Imag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117" y="1930007"/>
            <a:ext cx="658691" cy="658691"/>
          </a:xfrm>
          <a:prstGeom prst="rect">
            <a:avLst/>
          </a:prstGeom>
        </p:spPr>
      </p:pic>
      <p:pic>
        <p:nvPicPr>
          <p:cNvPr id="35" name="Imag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3177" y="1930007"/>
            <a:ext cx="658691" cy="658691"/>
          </a:xfrm>
          <a:prstGeom prst="rect">
            <a:avLst/>
          </a:prstGeom>
        </p:spPr>
      </p:pic>
      <p:pic>
        <p:nvPicPr>
          <p:cNvPr id="36" name="Imag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8870" y="2006557"/>
            <a:ext cx="658800" cy="658800"/>
          </a:xfrm>
          <a:prstGeom prst="rect">
            <a:avLst/>
          </a:prstGeom>
        </p:spPr>
      </p:pic>
    </p:spTree>
    <p:extLst>
      <p:ext uri="{BB962C8B-B14F-4D97-AF65-F5344CB8AC3E}">
        <p14:creationId xmlns:p14="http://schemas.microsoft.com/office/powerpoint/2010/main" val="2234038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de slide</a:t>
            </a:r>
            <a:endParaRPr lang="fr-FR" dirty="0"/>
          </a:p>
        </p:txBody>
      </p:sp>
      <p:sp>
        <p:nvSpPr>
          <p:cNvPr id="3" name="Espace réservé du numéro de diapositive 2"/>
          <p:cNvSpPr>
            <a:spLocks noGrp="1"/>
          </p:cNvSpPr>
          <p:nvPr>
            <p:ph type="sldNum" sz="quarter" idx="12"/>
          </p:nvPr>
        </p:nvSpPr>
        <p:spPr/>
        <p:txBody>
          <a:bodyPr/>
          <a:lstStyle/>
          <a:p>
            <a:fld id="{3FB19A0B-8C50-4048-A665-D286D4212708}" type="slidenum">
              <a:rPr lang="fr-FR" smtClean="0"/>
              <a:pPr/>
              <a:t>14</a:t>
            </a:fld>
            <a:endParaRPr lang="fr-FR"/>
          </a:p>
        </p:txBody>
      </p:sp>
      <p:grpSp>
        <p:nvGrpSpPr>
          <p:cNvPr id="10" name="Groupe 9"/>
          <p:cNvGrpSpPr/>
          <p:nvPr/>
        </p:nvGrpSpPr>
        <p:grpSpPr>
          <a:xfrm>
            <a:off x="4050475" y="1410811"/>
            <a:ext cx="3813970" cy="3810794"/>
            <a:chOff x="4059619" y="1913731"/>
            <a:chExt cx="3813970" cy="3810794"/>
          </a:xfrm>
        </p:grpSpPr>
        <p:grpSp>
          <p:nvGrpSpPr>
            <p:cNvPr id="11" name="Group 1">
              <a:extLst>
                <a:ext uri="{FF2B5EF4-FFF2-40B4-BE49-F238E27FC236}">
                  <a16:creationId xmlns:a16="http://schemas.microsoft.com/office/drawing/2014/main" id="{5BD523C2-D3F2-46F7-AD6B-D3D746116BEA}"/>
                </a:ext>
              </a:extLst>
            </p:cNvPr>
            <p:cNvGrpSpPr>
              <a:grpSpLocks/>
            </p:cNvGrpSpPr>
            <p:nvPr/>
          </p:nvGrpSpPr>
          <p:grpSpPr bwMode="auto">
            <a:xfrm>
              <a:off x="4059619" y="1913731"/>
              <a:ext cx="3813970" cy="3810794"/>
              <a:chOff x="3152775" y="2603500"/>
              <a:chExt cx="7627940" cy="7621588"/>
            </a:xfrm>
          </p:grpSpPr>
          <p:sp>
            <p:nvSpPr>
              <p:cNvPr id="15" name="Shape 66">
                <a:extLst>
                  <a:ext uri="{FF2B5EF4-FFF2-40B4-BE49-F238E27FC236}">
                    <a16:creationId xmlns:a16="http://schemas.microsoft.com/office/drawing/2014/main" id="{6D631848-E157-4F9E-9C2D-98648CC3AC01}"/>
                  </a:ext>
                </a:extLst>
              </p:cNvPr>
              <p:cNvSpPr>
                <a:spLocks/>
              </p:cNvSpPr>
              <p:nvPr/>
            </p:nvSpPr>
            <p:spPr bwMode="auto">
              <a:xfrm>
                <a:off x="3152775" y="2603500"/>
                <a:ext cx="3786188" cy="5699125"/>
              </a:xfrm>
              <a:custGeom>
                <a:avLst/>
                <a:gdLst>
                  <a:gd name="T0" fmla="*/ 2147483646 w 20679"/>
                  <a:gd name="T1" fmla="*/ 2147483646 h 21600"/>
                  <a:gd name="T2" fmla="*/ 2147483646 w 20679"/>
                  <a:gd name="T3" fmla="*/ 2147483646 h 21600"/>
                  <a:gd name="T4" fmla="*/ 2147483646 w 20679"/>
                  <a:gd name="T5" fmla="*/ 2147483646 h 21600"/>
                  <a:gd name="T6" fmla="*/ 2147483646 w 20679"/>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79" h="21600" extrusionOk="0">
                    <a:moveTo>
                      <a:pt x="20679" y="0"/>
                    </a:moveTo>
                    <a:lnTo>
                      <a:pt x="20679" y="7174"/>
                    </a:lnTo>
                    <a:cubicBezTo>
                      <a:pt x="17099" y="7196"/>
                      <a:pt x="13786" y="8494"/>
                      <a:pt x="11909" y="10610"/>
                    </a:cubicBezTo>
                    <a:cubicBezTo>
                      <a:pt x="9924" y="12849"/>
                      <a:pt x="9839" y="15657"/>
                      <a:pt x="11685" y="17952"/>
                    </a:cubicBezTo>
                    <a:lnTo>
                      <a:pt x="2735" y="21600"/>
                    </a:lnTo>
                    <a:cubicBezTo>
                      <a:pt x="-921" y="17153"/>
                      <a:pt x="-911" y="11694"/>
                      <a:pt x="2761" y="7254"/>
                    </a:cubicBezTo>
                    <a:cubicBezTo>
                      <a:pt x="6448" y="2794"/>
                      <a:pt x="13272" y="32"/>
                      <a:pt x="20679" y="0"/>
                    </a:cubicBezTo>
                    <a:close/>
                  </a:path>
                </a:pathLst>
              </a:custGeom>
              <a:solidFill>
                <a:srgbClr val="45688B"/>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6" name="Shape 67">
                <a:extLst>
                  <a:ext uri="{FF2B5EF4-FFF2-40B4-BE49-F238E27FC236}">
                    <a16:creationId xmlns:a16="http://schemas.microsoft.com/office/drawing/2014/main" id="{35AACE64-8842-4D34-8B8A-2008DE67A340}"/>
                  </a:ext>
                </a:extLst>
              </p:cNvPr>
              <p:cNvSpPr>
                <a:spLocks/>
              </p:cNvSpPr>
              <p:nvPr/>
            </p:nvSpPr>
            <p:spPr bwMode="auto">
              <a:xfrm>
                <a:off x="6934201" y="2615990"/>
                <a:ext cx="3846514" cy="5730876"/>
              </a:xfrm>
              <a:custGeom>
                <a:avLst/>
                <a:gdLst>
                  <a:gd name="T0" fmla="*/ 2147483646 w 20683"/>
                  <a:gd name="T1" fmla="*/ 2147483646 h 21584"/>
                  <a:gd name="T2" fmla="*/ 2147483646 w 20683"/>
                  <a:gd name="T3" fmla="*/ 2147483646 h 21584"/>
                  <a:gd name="T4" fmla="*/ 2147483646 w 20683"/>
                  <a:gd name="T5" fmla="*/ 2147483646 h 21584"/>
                  <a:gd name="T6" fmla="*/ 2147483646 w 20683"/>
                  <a:gd name="T7" fmla="*/ 2147483646 h 21584"/>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83" h="21584" extrusionOk="0">
                    <a:moveTo>
                      <a:pt x="0" y="0"/>
                    </a:moveTo>
                    <a:lnTo>
                      <a:pt x="0" y="7126"/>
                    </a:lnTo>
                    <a:cubicBezTo>
                      <a:pt x="4138" y="7120"/>
                      <a:pt x="7894" y="8821"/>
                      <a:pt x="9586" y="11467"/>
                    </a:cubicBezTo>
                    <a:cubicBezTo>
                      <a:pt x="10931" y="13572"/>
                      <a:pt x="10757" y="16002"/>
                      <a:pt x="9117" y="18002"/>
                    </a:cubicBezTo>
                    <a:lnTo>
                      <a:pt x="17944" y="21584"/>
                    </a:lnTo>
                    <a:cubicBezTo>
                      <a:pt x="21451" y="17323"/>
                      <a:pt x="21600" y="12100"/>
                      <a:pt x="18339" y="7744"/>
                    </a:cubicBezTo>
                    <a:cubicBezTo>
                      <a:pt x="14764" y="2969"/>
                      <a:pt x="7695" y="-16"/>
                      <a:pt x="0" y="0"/>
                    </a:cubicBezTo>
                    <a:close/>
                  </a:path>
                </a:pathLst>
              </a:custGeom>
              <a:solidFill>
                <a:srgbClr val="61D1C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7" name="Shape 68">
                <a:extLst>
                  <a:ext uri="{FF2B5EF4-FFF2-40B4-BE49-F238E27FC236}">
                    <a16:creationId xmlns:a16="http://schemas.microsoft.com/office/drawing/2014/main" id="{F53E2F00-7256-4468-9482-880C43E0842A}"/>
                  </a:ext>
                </a:extLst>
              </p:cNvPr>
              <p:cNvSpPr>
                <a:spLocks/>
              </p:cNvSpPr>
              <p:nvPr/>
            </p:nvSpPr>
            <p:spPr bwMode="auto">
              <a:xfrm>
                <a:off x="3652838" y="7340600"/>
                <a:ext cx="6618287" cy="2884488"/>
              </a:xfrm>
              <a:custGeom>
                <a:avLst/>
                <a:gdLst>
                  <a:gd name="T0" fmla="*/ 2147483646 w 21600"/>
                  <a:gd name="T1" fmla="*/ 2147483646 h 21449"/>
                  <a:gd name="T2" fmla="*/ 2147483646 w 21600"/>
                  <a:gd name="T3" fmla="*/ 2147483646 h 21449"/>
                  <a:gd name="T4" fmla="*/ 2147483646 w 21600"/>
                  <a:gd name="T5" fmla="*/ 2147483646 h 21449"/>
                  <a:gd name="T6" fmla="*/ 2147483646 w 21600"/>
                  <a:gd name="T7" fmla="*/ 2147483646 h 2144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449" extrusionOk="0">
                    <a:moveTo>
                      <a:pt x="5359" y="0"/>
                    </a:moveTo>
                    <a:cubicBezTo>
                      <a:pt x="6487" y="4635"/>
                      <a:pt x="8647" y="7470"/>
                      <a:pt x="10973" y="7368"/>
                    </a:cubicBezTo>
                    <a:cubicBezTo>
                      <a:pt x="13162" y="7272"/>
                      <a:pt x="15169" y="4573"/>
                      <a:pt x="16264" y="255"/>
                    </a:cubicBezTo>
                    <a:lnTo>
                      <a:pt x="21600" y="7388"/>
                    </a:lnTo>
                    <a:cubicBezTo>
                      <a:pt x="19322" y="16231"/>
                      <a:pt x="15134" y="21600"/>
                      <a:pt x="10635" y="21446"/>
                    </a:cubicBezTo>
                    <a:cubicBezTo>
                      <a:pt x="6232" y="21294"/>
                      <a:pt x="2189" y="15863"/>
                      <a:pt x="0" y="7155"/>
                    </a:cubicBezTo>
                    <a:lnTo>
                      <a:pt x="5359" y="0"/>
                    </a:lnTo>
                    <a:close/>
                  </a:path>
                </a:pathLst>
              </a:custGeom>
              <a:solidFill>
                <a:srgbClr val="E16268"/>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8" name="Shape 73">
                <a:extLst>
                  <a:ext uri="{FF2B5EF4-FFF2-40B4-BE49-F238E27FC236}">
                    <a16:creationId xmlns:a16="http://schemas.microsoft.com/office/drawing/2014/main" id="{C50A4F50-C024-46E6-B18D-27E8D07C6FFE}"/>
                  </a:ext>
                </a:extLst>
              </p:cNvPr>
              <p:cNvSpPr>
                <a:spLocks noChangeArrowheads="1"/>
              </p:cNvSpPr>
              <p:nvPr/>
            </p:nvSpPr>
            <p:spPr bwMode="auto">
              <a:xfrm>
                <a:off x="3617913" y="6352234"/>
                <a:ext cx="1181100"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3500">
                    <a:solidFill>
                      <a:srgbClr val="FFFFFF"/>
                    </a:solidFill>
                    <a:latin typeface="Open Sans Light"/>
                    <a:ea typeface="Open Sans Light"/>
                    <a:cs typeface="Open Sans Light"/>
                    <a:sym typeface="Open Sans Light"/>
                  </a:rPr>
                  <a:t>01</a:t>
                </a:r>
              </a:p>
            </p:txBody>
          </p:sp>
          <p:sp>
            <p:nvSpPr>
              <p:cNvPr id="19" name="Shape 74">
                <a:extLst>
                  <a:ext uri="{FF2B5EF4-FFF2-40B4-BE49-F238E27FC236}">
                    <a16:creationId xmlns:a16="http://schemas.microsoft.com/office/drawing/2014/main" id="{9131A6C7-F1A2-431F-A4B8-125C5E40A41B}"/>
                  </a:ext>
                </a:extLst>
              </p:cNvPr>
              <p:cNvSpPr>
                <a:spLocks noChangeArrowheads="1"/>
              </p:cNvSpPr>
              <p:nvPr/>
            </p:nvSpPr>
            <p:spPr bwMode="auto">
              <a:xfrm>
                <a:off x="7213601" y="3112146"/>
                <a:ext cx="1182688"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3500">
                    <a:solidFill>
                      <a:srgbClr val="FFFFFF"/>
                    </a:solidFill>
                    <a:latin typeface="Open Sans Light"/>
                    <a:ea typeface="Open Sans Light"/>
                    <a:cs typeface="Open Sans Light"/>
                    <a:sym typeface="Open Sans Light"/>
                  </a:rPr>
                  <a:t>02</a:t>
                </a:r>
              </a:p>
            </p:txBody>
          </p:sp>
          <p:sp>
            <p:nvSpPr>
              <p:cNvPr id="20" name="Shape 75">
                <a:extLst>
                  <a:ext uri="{FF2B5EF4-FFF2-40B4-BE49-F238E27FC236}">
                    <a16:creationId xmlns:a16="http://schemas.microsoft.com/office/drawing/2014/main" id="{A1F39F9E-05C2-479B-8E6C-940C7AB98BDA}"/>
                  </a:ext>
                </a:extLst>
              </p:cNvPr>
              <p:cNvSpPr>
                <a:spLocks noChangeArrowheads="1"/>
              </p:cNvSpPr>
              <p:nvPr/>
            </p:nvSpPr>
            <p:spPr bwMode="auto">
              <a:xfrm>
                <a:off x="8240713" y="7911158"/>
                <a:ext cx="1182688"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3500">
                    <a:solidFill>
                      <a:srgbClr val="FFFFFF"/>
                    </a:solidFill>
                    <a:latin typeface="Open Sans Light"/>
                    <a:ea typeface="Open Sans Light"/>
                    <a:cs typeface="Open Sans Light"/>
                    <a:sym typeface="Open Sans Light"/>
                  </a:rPr>
                  <a:t>03</a:t>
                </a:r>
              </a:p>
            </p:txBody>
          </p:sp>
          <p:sp>
            <p:nvSpPr>
              <p:cNvPr id="21" name="Shape 88">
                <a:extLst>
                  <a:ext uri="{FF2B5EF4-FFF2-40B4-BE49-F238E27FC236}">
                    <a16:creationId xmlns:a16="http://schemas.microsoft.com/office/drawing/2014/main" id="{4E11E43C-0409-4D66-9EF4-1F0F92B7F0F2}"/>
                  </a:ext>
                </a:extLst>
              </p:cNvPr>
              <p:cNvSpPr>
                <a:spLocks/>
              </p:cNvSpPr>
              <p:nvPr/>
            </p:nvSpPr>
            <p:spPr bwMode="auto">
              <a:xfrm>
                <a:off x="6613525" y="5943600"/>
                <a:ext cx="776288" cy="876300"/>
              </a:xfrm>
              <a:custGeom>
                <a:avLst/>
                <a:gdLst>
                  <a:gd name="T0" fmla="*/ 501626596 w 21600"/>
                  <a:gd name="T1" fmla="*/ 720237015 h 21600"/>
                  <a:gd name="T2" fmla="*/ 501626596 w 21600"/>
                  <a:gd name="T3" fmla="*/ 720237015 h 21600"/>
                  <a:gd name="T4" fmla="*/ 501626596 w 21600"/>
                  <a:gd name="T5" fmla="*/ 720237015 h 21600"/>
                  <a:gd name="T6" fmla="*/ 501626596 w 21600"/>
                  <a:gd name="T7" fmla="*/ 7202370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380" y="2662"/>
                    </a:moveTo>
                    <a:lnTo>
                      <a:pt x="12869" y="0"/>
                    </a:lnTo>
                    <a:lnTo>
                      <a:pt x="0" y="0"/>
                    </a:lnTo>
                    <a:lnTo>
                      <a:pt x="0" y="21600"/>
                    </a:lnTo>
                    <a:lnTo>
                      <a:pt x="3005" y="21600"/>
                    </a:lnTo>
                    <a:lnTo>
                      <a:pt x="3005" y="12659"/>
                    </a:lnTo>
                    <a:lnTo>
                      <a:pt x="10942" y="12659"/>
                    </a:lnTo>
                    <a:lnTo>
                      <a:pt x="11509" y="15321"/>
                    </a:lnTo>
                    <a:lnTo>
                      <a:pt x="21600" y="15321"/>
                    </a:lnTo>
                    <a:lnTo>
                      <a:pt x="21600" y="2662"/>
                    </a:lnTo>
                    <a:lnTo>
                      <a:pt x="13380" y="2662"/>
                    </a:lnTo>
                  </a:path>
                </a:pathLst>
              </a:custGeom>
              <a:solidFill>
                <a:srgbClr val="98A1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grpSp>
        <p:pic>
          <p:nvPicPr>
            <p:cNvPr id="12" name="Imag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26192" y="3686502"/>
              <a:ext cx="720000" cy="720000"/>
            </a:xfrm>
            <a:prstGeom prst="rect">
              <a:avLst/>
            </a:prstGeom>
          </p:spPr>
        </p:pic>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5569" y="4534316"/>
              <a:ext cx="720000" cy="720000"/>
            </a:xfrm>
            <a:prstGeom prst="rect">
              <a:avLst/>
            </a:prstGeom>
          </p:spPr>
        </p:pic>
        <p:pic>
          <p:nvPicPr>
            <p:cNvPr id="14" name="Imag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1673" y="2092520"/>
              <a:ext cx="720000" cy="720000"/>
            </a:xfrm>
            <a:prstGeom prst="rect">
              <a:avLst/>
            </a:prstGeom>
          </p:spPr>
        </p:pic>
      </p:grpSp>
      <p:sp>
        <p:nvSpPr>
          <p:cNvPr id="22" name="ZoneTexte 21"/>
          <p:cNvSpPr txBox="1"/>
          <p:nvPr/>
        </p:nvSpPr>
        <p:spPr>
          <a:xfrm>
            <a:off x="2273974" y="2705942"/>
            <a:ext cx="1355837" cy="307777"/>
          </a:xfrm>
          <a:prstGeom prst="rect">
            <a:avLst/>
          </a:prstGeom>
          <a:noFill/>
        </p:spPr>
        <p:txBody>
          <a:bodyPr wrap="square" rtlCol="0">
            <a:spAutoFit/>
          </a:bodyPr>
          <a:lstStyle/>
          <a:p>
            <a:pPr algn="ctr">
              <a:buNone/>
            </a:pPr>
            <a:r>
              <a:rPr lang="fr-FR" sz="1400" b="1" dirty="0" err="1" smtClean="0">
                <a:solidFill>
                  <a:srgbClr val="45688B"/>
                </a:solidFill>
                <a:latin typeface="Montserrat Light"/>
              </a:rPr>
              <a:t>Lorem</a:t>
            </a:r>
            <a:r>
              <a:rPr lang="fr-FR" sz="1400" b="1" dirty="0" smtClean="0">
                <a:solidFill>
                  <a:srgbClr val="45688B"/>
                </a:solidFill>
                <a:latin typeface="Montserrat Light"/>
              </a:rPr>
              <a:t> </a:t>
            </a:r>
            <a:r>
              <a:rPr lang="fr-FR" sz="1400" b="1" dirty="0" err="1" smtClean="0">
                <a:solidFill>
                  <a:srgbClr val="45688B"/>
                </a:solidFill>
                <a:latin typeface="Montserrat Light"/>
              </a:rPr>
              <a:t>Ipsum</a:t>
            </a:r>
            <a:endParaRPr lang="fr-FR" sz="1400" b="1" dirty="0">
              <a:solidFill>
                <a:srgbClr val="45688B"/>
              </a:solidFill>
              <a:latin typeface="Montserrat Light"/>
            </a:endParaRPr>
          </a:p>
        </p:txBody>
      </p:sp>
      <p:sp>
        <p:nvSpPr>
          <p:cNvPr id="23" name="ZoneTexte 22"/>
          <p:cNvSpPr txBox="1"/>
          <p:nvPr/>
        </p:nvSpPr>
        <p:spPr>
          <a:xfrm>
            <a:off x="7864445" y="1362134"/>
            <a:ext cx="1303672" cy="307777"/>
          </a:xfrm>
          <a:prstGeom prst="rect">
            <a:avLst/>
          </a:prstGeom>
          <a:noFill/>
        </p:spPr>
        <p:txBody>
          <a:bodyPr wrap="square" rtlCol="0">
            <a:spAutoFit/>
          </a:bodyPr>
          <a:lstStyle/>
          <a:p>
            <a:pPr algn="ctr">
              <a:buNone/>
            </a:pPr>
            <a:r>
              <a:rPr lang="fr-FR" sz="1400" b="1" dirty="0" err="1" smtClean="0">
                <a:solidFill>
                  <a:srgbClr val="61D1CE"/>
                </a:solidFill>
                <a:latin typeface="Montserrat Light"/>
              </a:rPr>
              <a:t>Lorem</a:t>
            </a:r>
            <a:r>
              <a:rPr lang="fr-FR" sz="1400" b="1" dirty="0" smtClean="0">
                <a:solidFill>
                  <a:srgbClr val="61D1CE"/>
                </a:solidFill>
                <a:latin typeface="Montserrat Light"/>
              </a:rPr>
              <a:t> </a:t>
            </a:r>
            <a:r>
              <a:rPr lang="fr-FR" sz="1400" b="1" dirty="0" err="1" smtClean="0">
                <a:solidFill>
                  <a:srgbClr val="61D1CE"/>
                </a:solidFill>
                <a:latin typeface="Montserrat Light"/>
              </a:rPr>
              <a:t>Ipsum</a:t>
            </a:r>
            <a:endParaRPr lang="fr-FR" sz="1400" b="1" dirty="0" smtClean="0">
              <a:solidFill>
                <a:srgbClr val="61D1CE"/>
              </a:solidFill>
              <a:latin typeface="Montserrat Light"/>
            </a:endParaRPr>
          </a:p>
        </p:txBody>
      </p:sp>
      <p:sp>
        <p:nvSpPr>
          <p:cNvPr id="24" name="ZoneTexte 23"/>
          <p:cNvSpPr txBox="1"/>
          <p:nvPr/>
        </p:nvSpPr>
        <p:spPr>
          <a:xfrm>
            <a:off x="6986109" y="5016398"/>
            <a:ext cx="1374482" cy="295345"/>
          </a:xfrm>
          <a:prstGeom prst="rect">
            <a:avLst/>
          </a:prstGeom>
          <a:noFill/>
        </p:spPr>
        <p:txBody>
          <a:bodyPr wrap="square" rtlCol="0">
            <a:spAutoFit/>
          </a:bodyPr>
          <a:lstStyle/>
          <a:p>
            <a:pPr algn="ctr">
              <a:buNone/>
            </a:pPr>
            <a:r>
              <a:rPr lang="fr-FR" sz="1400" b="1" dirty="0" err="1" smtClean="0">
                <a:solidFill>
                  <a:srgbClr val="E16268"/>
                </a:solidFill>
                <a:latin typeface="Montserrat Light"/>
              </a:rPr>
              <a:t>Lorem</a:t>
            </a:r>
            <a:r>
              <a:rPr lang="fr-FR" sz="1400" b="1" dirty="0" smtClean="0">
                <a:solidFill>
                  <a:srgbClr val="E16268"/>
                </a:solidFill>
                <a:latin typeface="Montserrat Light"/>
              </a:rPr>
              <a:t> </a:t>
            </a:r>
            <a:r>
              <a:rPr lang="fr-FR" sz="1400" b="1" dirty="0" err="1" smtClean="0">
                <a:solidFill>
                  <a:srgbClr val="E16268"/>
                </a:solidFill>
                <a:latin typeface="Montserrat Light"/>
              </a:rPr>
              <a:t>Ipsum</a:t>
            </a:r>
            <a:endParaRPr lang="fr-FR" sz="1400" b="1" dirty="0" smtClean="0">
              <a:solidFill>
                <a:srgbClr val="E16268"/>
              </a:solidFill>
              <a:latin typeface="Montserrat Light"/>
            </a:endParaRPr>
          </a:p>
        </p:txBody>
      </p:sp>
      <p:sp>
        <p:nvSpPr>
          <p:cNvPr id="25" name="ZoneTexte 24"/>
          <p:cNvSpPr txBox="1"/>
          <p:nvPr/>
        </p:nvSpPr>
        <p:spPr>
          <a:xfrm>
            <a:off x="2010091" y="3080861"/>
            <a:ext cx="1883602" cy="492443"/>
          </a:xfrm>
          <a:prstGeom prst="rect">
            <a:avLst/>
          </a:prstGeom>
          <a:noFill/>
        </p:spPr>
        <p:txBody>
          <a:bodyPr wrap="square" rtlCol="0">
            <a:spAutoFit/>
          </a:bodyPr>
          <a:lstStyle/>
          <a:p>
            <a:pPr algn="ctr">
              <a:buNone/>
            </a:pPr>
            <a:r>
              <a:rPr lang="en-US" sz="1300" dirty="0" smtClean="0">
                <a:latin typeface="Montserrat Light"/>
              </a:rPr>
              <a:t>Lorem Ipsum is simply dummy text</a:t>
            </a:r>
          </a:p>
        </p:txBody>
      </p:sp>
      <p:sp>
        <p:nvSpPr>
          <p:cNvPr id="26" name="ZoneTexte 25"/>
          <p:cNvSpPr txBox="1"/>
          <p:nvPr/>
        </p:nvSpPr>
        <p:spPr>
          <a:xfrm>
            <a:off x="7574480" y="1718641"/>
            <a:ext cx="1883602" cy="492443"/>
          </a:xfrm>
          <a:prstGeom prst="rect">
            <a:avLst/>
          </a:prstGeom>
          <a:noFill/>
        </p:spPr>
        <p:txBody>
          <a:bodyPr wrap="square" rtlCol="0">
            <a:spAutoFit/>
          </a:bodyPr>
          <a:lstStyle/>
          <a:p>
            <a:pPr algn="ctr">
              <a:buNone/>
            </a:pPr>
            <a:r>
              <a:rPr lang="en-US" sz="1300" dirty="0" smtClean="0">
                <a:latin typeface="Montserrat Light"/>
              </a:rPr>
              <a:t>Lorem Ipsum is simply dummy text</a:t>
            </a:r>
          </a:p>
        </p:txBody>
      </p:sp>
      <p:sp>
        <p:nvSpPr>
          <p:cNvPr id="27" name="ZoneTexte 26"/>
          <p:cNvSpPr txBox="1"/>
          <p:nvPr/>
        </p:nvSpPr>
        <p:spPr>
          <a:xfrm>
            <a:off x="6731549" y="5347171"/>
            <a:ext cx="1883602" cy="492443"/>
          </a:xfrm>
          <a:prstGeom prst="rect">
            <a:avLst/>
          </a:prstGeom>
          <a:noFill/>
        </p:spPr>
        <p:txBody>
          <a:bodyPr wrap="square" rtlCol="0">
            <a:spAutoFit/>
          </a:bodyPr>
          <a:lstStyle/>
          <a:p>
            <a:pPr algn="ctr">
              <a:buNone/>
            </a:pPr>
            <a:r>
              <a:rPr lang="en-US" sz="1300" dirty="0" smtClean="0">
                <a:latin typeface="Montserrat Light"/>
              </a:rPr>
              <a:t>Lorem Ipsum is simply dummy text</a:t>
            </a:r>
          </a:p>
        </p:txBody>
      </p:sp>
    </p:spTree>
    <p:extLst>
      <p:ext uri="{BB962C8B-B14F-4D97-AF65-F5344CB8AC3E}">
        <p14:creationId xmlns:p14="http://schemas.microsoft.com/office/powerpoint/2010/main" val="177437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de slide</a:t>
            </a:r>
            <a:endParaRPr lang="fr-FR" dirty="0"/>
          </a:p>
        </p:txBody>
      </p:sp>
      <p:sp>
        <p:nvSpPr>
          <p:cNvPr id="3" name="Espace réservé du numéro de diapositive 2"/>
          <p:cNvSpPr>
            <a:spLocks noGrp="1"/>
          </p:cNvSpPr>
          <p:nvPr>
            <p:ph type="sldNum" sz="quarter" idx="12"/>
          </p:nvPr>
        </p:nvSpPr>
        <p:spPr/>
        <p:txBody>
          <a:bodyPr/>
          <a:lstStyle/>
          <a:p>
            <a:fld id="{3FB19A0B-8C50-4048-A665-D286D4212708}" type="slidenum">
              <a:rPr lang="fr-FR" smtClean="0"/>
              <a:pPr/>
              <a:t>15</a:t>
            </a:fld>
            <a:endParaRPr lang="fr-FR"/>
          </a:p>
        </p:txBody>
      </p:sp>
      <p:grpSp>
        <p:nvGrpSpPr>
          <p:cNvPr id="4" name="Group 1">
            <a:extLst>
              <a:ext uri="{FF2B5EF4-FFF2-40B4-BE49-F238E27FC236}">
                <a16:creationId xmlns:a16="http://schemas.microsoft.com/office/drawing/2014/main" id="{4EF48EAC-EBAC-4D81-B0BE-DAD94E7EC388}"/>
              </a:ext>
            </a:extLst>
          </p:cNvPr>
          <p:cNvGrpSpPr>
            <a:grpSpLocks/>
          </p:cNvGrpSpPr>
          <p:nvPr/>
        </p:nvGrpSpPr>
        <p:grpSpPr bwMode="auto">
          <a:xfrm>
            <a:off x="4160044" y="1893519"/>
            <a:ext cx="3818731" cy="3819525"/>
            <a:chOff x="3148013" y="2584450"/>
            <a:chExt cx="7637462" cy="7639050"/>
          </a:xfrm>
        </p:grpSpPr>
        <p:sp>
          <p:nvSpPr>
            <p:cNvPr id="5" name="Shape 90">
              <a:extLst>
                <a:ext uri="{FF2B5EF4-FFF2-40B4-BE49-F238E27FC236}">
                  <a16:creationId xmlns:a16="http://schemas.microsoft.com/office/drawing/2014/main" id="{3974C785-A4AE-4B2B-9F55-ADB44B0C54BF}"/>
                </a:ext>
              </a:extLst>
            </p:cNvPr>
            <p:cNvSpPr>
              <a:spLocks/>
            </p:cNvSpPr>
            <p:nvPr/>
          </p:nvSpPr>
          <p:spPr bwMode="auto">
            <a:xfrm>
              <a:off x="3336925" y="2587625"/>
              <a:ext cx="3629025" cy="3233738"/>
            </a:xfrm>
            <a:custGeom>
              <a:avLst/>
              <a:gdLst>
                <a:gd name="T0" fmla="*/ 2147483646 w 21600"/>
                <a:gd name="T1" fmla="*/ 2147483646 h 21591"/>
                <a:gd name="T2" fmla="*/ 2147483646 w 21600"/>
                <a:gd name="T3" fmla="*/ 2147483646 h 21591"/>
                <a:gd name="T4" fmla="*/ 2147483646 w 21600"/>
                <a:gd name="T5" fmla="*/ 2147483646 h 21591"/>
                <a:gd name="T6" fmla="*/ 2147483646 w 21600"/>
                <a:gd name="T7" fmla="*/ 2147483646 h 2159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591" extrusionOk="0">
                  <a:moveTo>
                    <a:pt x="0" y="17631"/>
                  </a:moveTo>
                  <a:lnTo>
                    <a:pt x="10710" y="21591"/>
                  </a:lnTo>
                  <a:cubicBezTo>
                    <a:pt x="11465" y="18851"/>
                    <a:pt x="13026" y="16481"/>
                    <a:pt x="15140" y="14868"/>
                  </a:cubicBezTo>
                  <a:cubicBezTo>
                    <a:pt x="17043" y="13416"/>
                    <a:pt x="19298" y="12654"/>
                    <a:pt x="21600" y="12688"/>
                  </a:cubicBezTo>
                  <a:lnTo>
                    <a:pt x="21600" y="0"/>
                  </a:lnTo>
                  <a:cubicBezTo>
                    <a:pt x="17299" y="-9"/>
                    <a:pt x="13086" y="1360"/>
                    <a:pt x="9454" y="3945"/>
                  </a:cubicBezTo>
                  <a:cubicBezTo>
                    <a:pt x="4978" y="7131"/>
                    <a:pt x="1634" y="11972"/>
                    <a:pt x="0" y="17631"/>
                  </a:cubicBezTo>
                  <a:close/>
                </a:path>
              </a:pathLst>
            </a:custGeom>
            <a:solidFill>
              <a:srgbClr val="45688B"/>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6" name="Shape 91">
              <a:extLst>
                <a:ext uri="{FF2B5EF4-FFF2-40B4-BE49-F238E27FC236}">
                  <a16:creationId xmlns:a16="http://schemas.microsoft.com/office/drawing/2014/main" id="{3567BF22-D5FA-4F65-B5D4-467341B0922A}"/>
                </a:ext>
              </a:extLst>
            </p:cNvPr>
            <p:cNvSpPr>
              <a:spLocks/>
            </p:cNvSpPr>
            <p:nvPr/>
          </p:nvSpPr>
          <p:spPr bwMode="auto">
            <a:xfrm>
              <a:off x="3148013" y="5211763"/>
              <a:ext cx="2695575" cy="4291012"/>
            </a:xfrm>
            <a:custGeom>
              <a:avLst/>
              <a:gdLst>
                <a:gd name="T0" fmla="*/ 2147483646 w 21121"/>
                <a:gd name="T1" fmla="*/ 2147483646 h 21600"/>
                <a:gd name="T2" fmla="*/ 2147483646 w 21121"/>
                <a:gd name="T3" fmla="*/ 2147483646 h 21600"/>
                <a:gd name="T4" fmla="*/ 2147483646 w 21121"/>
                <a:gd name="T5" fmla="*/ 2147483646 h 21600"/>
                <a:gd name="T6" fmla="*/ 2147483646 w 21121"/>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21" h="21600" extrusionOk="0">
                  <a:moveTo>
                    <a:pt x="15624" y="3017"/>
                  </a:moveTo>
                  <a:lnTo>
                    <a:pt x="1437" y="0"/>
                  </a:lnTo>
                  <a:cubicBezTo>
                    <a:pt x="-425" y="3740"/>
                    <a:pt x="-479" y="7755"/>
                    <a:pt x="1283" y="11516"/>
                  </a:cubicBezTo>
                  <a:cubicBezTo>
                    <a:pt x="3178" y="15561"/>
                    <a:pt x="7070" y="19101"/>
                    <a:pt x="12372" y="21600"/>
                  </a:cubicBezTo>
                  <a:lnTo>
                    <a:pt x="21121" y="13803"/>
                  </a:lnTo>
                  <a:cubicBezTo>
                    <a:pt x="18375" y="12553"/>
                    <a:pt x="16371" y="10740"/>
                    <a:pt x="15439" y="8662"/>
                  </a:cubicBezTo>
                  <a:cubicBezTo>
                    <a:pt x="14609" y="6811"/>
                    <a:pt x="14674" y="4843"/>
                    <a:pt x="15624" y="3017"/>
                  </a:cubicBezTo>
                  <a:close/>
                </a:path>
              </a:pathLst>
            </a:custGeom>
            <a:solidFill>
              <a:srgbClr val="FF4F4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7" name="Shape 92">
              <a:extLst>
                <a:ext uri="{FF2B5EF4-FFF2-40B4-BE49-F238E27FC236}">
                  <a16:creationId xmlns:a16="http://schemas.microsoft.com/office/drawing/2014/main" id="{413AF52B-1E2B-41A5-8232-7234394E5001}"/>
                </a:ext>
              </a:extLst>
            </p:cNvPr>
            <p:cNvSpPr>
              <a:spLocks/>
            </p:cNvSpPr>
            <p:nvPr/>
          </p:nvSpPr>
          <p:spPr bwMode="auto">
            <a:xfrm>
              <a:off x="4725988" y="7954963"/>
              <a:ext cx="4479925" cy="2268537"/>
            </a:xfrm>
            <a:custGeom>
              <a:avLst/>
              <a:gdLst>
                <a:gd name="T0" fmla="*/ 2147483646 w 21600"/>
                <a:gd name="T1" fmla="*/ 2147483646 h 21565"/>
                <a:gd name="T2" fmla="*/ 2147483646 w 21600"/>
                <a:gd name="T3" fmla="*/ 2147483646 h 21565"/>
                <a:gd name="T4" fmla="*/ 2147483646 w 21600"/>
                <a:gd name="T5" fmla="*/ 2147483646 h 21565"/>
                <a:gd name="T6" fmla="*/ 2147483646 w 21600"/>
                <a:gd name="T7" fmla="*/ 2147483646 h 21565"/>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565" extrusionOk="0">
                  <a:moveTo>
                    <a:pt x="5367" y="7"/>
                  </a:moveTo>
                  <a:cubicBezTo>
                    <a:pt x="6959" y="2271"/>
                    <a:pt x="8874" y="3484"/>
                    <a:pt x="10837" y="3472"/>
                  </a:cubicBezTo>
                  <a:cubicBezTo>
                    <a:pt x="12782" y="3459"/>
                    <a:pt x="14676" y="2245"/>
                    <a:pt x="16252" y="0"/>
                  </a:cubicBezTo>
                  <a:lnTo>
                    <a:pt x="21600" y="14644"/>
                  </a:lnTo>
                  <a:cubicBezTo>
                    <a:pt x="18484" y="19109"/>
                    <a:pt x="14734" y="21530"/>
                    <a:pt x="10882" y="21565"/>
                  </a:cubicBezTo>
                  <a:cubicBezTo>
                    <a:pt x="6975" y="21600"/>
                    <a:pt x="3163" y="19179"/>
                    <a:pt x="0" y="14652"/>
                  </a:cubicBezTo>
                  <a:lnTo>
                    <a:pt x="5367" y="7"/>
                  </a:lnTo>
                  <a:close/>
                </a:path>
              </a:pathLst>
            </a:custGeom>
            <a:solidFill>
              <a:srgbClr val="2EA7E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8" name="Shape 93">
              <a:extLst>
                <a:ext uri="{FF2B5EF4-FFF2-40B4-BE49-F238E27FC236}">
                  <a16:creationId xmlns:a16="http://schemas.microsoft.com/office/drawing/2014/main" id="{CE7FB84E-8577-4B9A-AEF0-426F72FE6893}"/>
                </a:ext>
              </a:extLst>
            </p:cNvPr>
            <p:cNvSpPr>
              <a:spLocks/>
            </p:cNvSpPr>
            <p:nvPr/>
          </p:nvSpPr>
          <p:spPr bwMode="auto">
            <a:xfrm>
              <a:off x="8089900" y="5233988"/>
              <a:ext cx="2695575" cy="4256087"/>
            </a:xfrm>
            <a:custGeom>
              <a:avLst/>
              <a:gdLst>
                <a:gd name="T0" fmla="*/ 2147483646 w 21122"/>
                <a:gd name="T1" fmla="*/ 2147483646 h 21600"/>
                <a:gd name="T2" fmla="*/ 2147483646 w 21122"/>
                <a:gd name="T3" fmla="*/ 2147483646 h 21600"/>
                <a:gd name="T4" fmla="*/ 2147483646 w 21122"/>
                <a:gd name="T5" fmla="*/ 2147483646 h 21600"/>
                <a:gd name="T6" fmla="*/ 2147483646 w 21122"/>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122" h="21600" extrusionOk="0">
                  <a:moveTo>
                    <a:pt x="8727" y="21600"/>
                  </a:moveTo>
                  <a:lnTo>
                    <a:pt x="0" y="13782"/>
                  </a:lnTo>
                  <a:cubicBezTo>
                    <a:pt x="2546" y="12585"/>
                    <a:pt x="4455" y="10906"/>
                    <a:pt x="5462" y="8977"/>
                  </a:cubicBezTo>
                  <a:cubicBezTo>
                    <a:pt x="6478" y="7031"/>
                    <a:pt x="6527" y="4927"/>
                    <a:pt x="5602" y="2963"/>
                  </a:cubicBezTo>
                  <a:lnTo>
                    <a:pt x="19687" y="0"/>
                  </a:lnTo>
                  <a:cubicBezTo>
                    <a:pt x="21580" y="3808"/>
                    <a:pt x="21600" y="7903"/>
                    <a:pt x="19745" y="11720"/>
                  </a:cubicBezTo>
                  <a:cubicBezTo>
                    <a:pt x="17812" y="15696"/>
                    <a:pt x="13948" y="19161"/>
                    <a:pt x="8727" y="21600"/>
                  </a:cubicBezTo>
                  <a:close/>
                </a:path>
              </a:pathLst>
            </a:custGeom>
            <a:solidFill>
              <a:srgbClr val="E16268"/>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9" name="Shape 94">
              <a:extLst>
                <a:ext uri="{FF2B5EF4-FFF2-40B4-BE49-F238E27FC236}">
                  <a16:creationId xmlns:a16="http://schemas.microsoft.com/office/drawing/2014/main" id="{B0BF2AC5-7AED-4832-B813-4B454759CD29}"/>
                </a:ext>
              </a:extLst>
            </p:cNvPr>
            <p:cNvSpPr>
              <a:spLocks/>
            </p:cNvSpPr>
            <p:nvPr/>
          </p:nvSpPr>
          <p:spPr bwMode="auto">
            <a:xfrm>
              <a:off x="6959600" y="2584450"/>
              <a:ext cx="3641725" cy="3241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925" y="21600"/>
                  </a:moveTo>
                  <a:lnTo>
                    <a:pt x="21600" y="17659"/>
                  </a:lnTo>
                  <a:cubicBezTo>
                    <a:pt x="20043" y="12242"/>
                    <a:pt x="16918" y="7566"/>
                    <a:pt x="12722" y="4374"/>
                  </a:cubicBezTo>
                  <a:cubicBezTo>
                    <a:pt x="8980" y="1527"/>
                    <a:pt x="4564" y="3"/>
                    <a:pt x="43" y="0"/>
                  </a:cubicBezTo>
                  <a:lnTo>
                    <a:pt x="0" y="12668"/>
                  </a:lnTo>
                  <a:cubicBezTo>
                    <a:pt x="2376" y="12647"/>
                    <a:pt x="4698" y="13464"/>
                    <a:pt x="6638" y="15003"/>
                  </a:cubicBezTo>
                  <a:cubicBezTo>
                    <a:pt x="8672" y="16616"/>
                    <a:pt x="10177" y="18933"/>
                    <a:pt x="10925" y="21600"/>
                  </a:cubicBezTo>
                  <a:close/>
                </a:path>
              </a:pathLst>
            </a:custGeom>
            <a:solidFill>
              <a:srgbClr val="61D1C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0" name="Shape 101">
              <a:extLst>
                <a:ext uri="{FF2B5EF4-FFF2-40B4-BE49-F238E27FC236}">
                  <a16:creationId xmlns:a16="http://schemas.microsoft.com/office/drawing/2014/main" id="{65A62028-043E-4D34-97C0-5454F33CC6AE}"/>
                </a:ext>
              </a:extLst>
            </p:cNvPr>
            <p:cNvSpPr>
              <a:spLocks noChangeArrowheads="1"/>
            </p:cNvSpPr>
            <p:nvPr/>
          </p:nvSpPr>
          <p:spPr bwMode="auto">
            <a:xfrm>
              <a:off x="4781551" y="3443934"/>
              <a:ext cx="1182688"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3500">
                  <a:solidFill>
                    <a:srgbClr val="FFFFFF"/>
                  </a:solidFill>
                  <a:latin typeface="Open Sans Light"/>
                  <a:ea typeface="Open Sans Light"/>
                  <a:cs typeface="Open Sans Light"/>
                  <a:sym typeface="Open Sans Light"/>
                </a:rPr>
                <a:t>01</a:t>
              </a:r>
            </a:p>
          </p:txBody>
        </p:sp>
        <p:sp>
          <p:nvSpPr>
            <p:cNvPr id="11" name="Shape 102">
              <a:extLst>
                <a:ext uri="{FF2B5EF4-FFF2-40B4-BE49-F238E27FC236}">
                  <a16:creationId xmlns:a16="http://schemas.microsoft.com/office/drawing/2014/main" id="{099CCE68-84F0-492B-B315-5A355B88A21F}"/>
                </a:ext>
              </a:extLst>
            </p:cNvPr>
            <p:cNvSpPr>
              <a:spLocks noChangeArrowheads="1"/>
            </p:cNvSpPr>
            <p:nvPr/>
          </p:nvSpPr>
          <p:spPr bwMode="auto">
            <a:xfrm>
              <a:off x="8101013" y="3443934"/>
              <a:ext cx="1181100"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3500" dirty="0">
                  <a:solidFill>
                    <a:srgbClr val="FFFFFF"/>
                  </a:solidFill>
                  <a:latin typeface="Open Sans Light"/>
                  <a:ea typeface="Open Sans Light"/>
                  <a:cs typeface="Open Sans Light"/>
                  <a:sym typeface="Open Sans Light"/>
                </a:rPr>
                <a:t>02</a:t>
              </a:r>
            </a:p>
          </p:txBody>
        </p:sp>
        <p:sp>
          <p:nvSpPr>
            <p:cNvPr id="12" name="Shape 103">
              <a:extLst>
                <a:ext uri="{FF2B5EF4-FFF2-40B4-BE49-F238E27FC236}">
                  <a16:creationId xmlns:a16="http://schemas.microsoft.com/office/drawing/2014/main" id="{079C4ACC-9B2B-40C4-B5E7-0D2EF370F4BC}"/>
                </a:ext>
              </a:extLst>
            </p:cNvPr>
            <p:cNvSpPr>
              <a:spLocks noChangeArrowheads="1"/>
            </p:cNvSpPr>
            <p:nvPr/>
          </p:nvSpPr>
          <p:spPr bwMode="auto">
            <a:xfrm>
              <a:off x="9124951" y="6636396"/>
              <a:ext cx="1182688"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3500">
                  <a:solidFill>
                    <a:srgbClr val="FFFFFF"/>
                  </a:solidFill>
                  <a:latin typeface="Open Sans Light"/>
                  <a:ea typeface="Open Sans Light"/>
                  <a:cs typeface="Open Sans Light"/>
                  <a:sym typeface="Open Sans Light"/>
                </a:rPr>
                <a:t>03</a:t>
              </a:r>
            </a:p>
          </p:txBody>
        </p:sp>
        <p:sp>
          <p:nvSpPr>
            <p:cNvPr id="13" name="Shape 104">
              <a:extLst>
                <a:ext uri="{FF2B5EF4-FFF2-40B4-BE49-F238E27FC236}">
                  <a16:creationId xmlns:a16="http://schemas.microsoft.com/office/drawing/2014/main" id="{60370A90-1C6B-4EEC-8AB7-246917A58B10}"/>
                </a:ext>
              </a:extLst>
            </p:cNvPr>
            <p:cNvSpPr>
              <a:spLocks noChangeArrowheads="1"/>
            </p:cNvSpPr>
            <p:nvPr/>
          </p:nvSpPr>
          <p:spPr bwMode="auto">
            <a:xfrm>
              <a:off x="3725863" y="6636396"/>
              <a:ext cx="1182688"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3500">
                  <a:solidFill>
                    <a:srgbClr val="FFFFFF"/>
                  </a:solidFill>
                  <a:latin typeface="Open Sans Light"/>
                  <a:ea typeface="Open Sans Light"/>
                  <a:cs typeface="Open Sans Light"/>
                  <a:sym typeface="Open Sans Light"/>
                </a:rPr>
                <a:t>05</a:t>
              </a:r>
            </a:p>
          </p:txBody>
        </p:sp>
        <p:sp>
          <p:nvSpPr>
            <p:cNvPr id="14" name="Shape 105">
              <a:extLst>
                <a:ext uri="{FF2B5EF4-FFF2-40B4-BE49-F238E27FC236}">
                  <a16:creationId xmlns:a16="http://schemas.microsoft.com/office/drawing/2014/main" id="{C25B66A1-5F03-4E49-990A-3B3F259DA3CF}"/>
                </a:ext>
              </a:extLst>
            </p:cNvPr>
            <p:cNvSpPr>
              <a:spLocks noChangeArrowheads="1"/>
            </p:cNvSpPr>
            <p:nvPr/>
          </p:nvSpPr>
          <p:spPr bwMode="auto">
            <a:xfrm>
              <a:off x="6375401" y="8600134"/>
              <a:ext cx="1182688"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r>
                <a:rPr lang="fr-FR" altLang="fr-FR" sz="3500">
                  <a:solidFill>
                    <a:srgbClr val="FFFFFF"/>
                  </a:solidFill>
                  <a:latin typeface="Open Sans Light"/>
                  <a:ea typeface="Open Sans Light"/>
                  <a:cs typeface="Open Sans Light"/>
                  <a:sym typeface="Open Sans Light"/>
                </a:rPr>
                <a:t>04</a:t>
              </a:r>
            </a:p>
          </p:txBody>
        </p:sp>
      </p:grpSp>
      <p:sp>
        <p:nvSpPr>
          <p:cNvPr id="15" name="ZoneTexte 14"/>
          <p:cNvSpPr txBox="1"/>
          <p:nvPr/>
        </p:nvSpPr>
        <p:spPr>
          <a:xfrm>
            <a:off x="3198003" y="1766942"/>
            <a:ext cx="1355837" cy="307777"/>
          </a:xfrm>
          <a:prstGeom prst="rect">
            <a:avLst/>
          </a:prstGeom>
          <a:noFill/>
        </p:spPr>
        <p:txBody>
          <a:bodyPr wrap="square" rtlCol="0">
            <a:spAutoFit/>
          </a:bodyPr>
          <a:lstStyle/>
          <a:p>
            <a:pPr algn="ctr">
              <a:buNone/>
            </a:pPr>
            <a:r>
              <a:rPr lang="fr-FR" sz="1400" b="1" dirty="0" err="1" smtClean="0">
                <a:solidFill>
                  <a:srgbClr val="45688B"/>
                </a:solidFill>
                <a:latin typeface="Montserrat Light"/>
              </a:rPr>
              <a:t>Lorem</a:t>
            </a:r>
            <a:r>
              <a:rPr lang="fr-FR" sz="1400" b="1" dirty="0" smtClean="0">
                <a:solidFill>
                  <a:srgbClr val="45688B"/>
                </a:solidFill>
                <a:latin typeface="Montserrat Light"/>
              </a:rPr>
              <a:t> </a:t>
            </a:r>
            <a:r>
              <a:rPr lang="fr-FR" sz="1400" b="1" dirty="0" err="1" smtClean="0">
                <a:solidFill>
                  <a:srgbClr val="45688B"/>
                </a:solidFill>
                <a:latin typeface="Montserrat Light"/>
              </a:rPr>
              <a:t>Ipsum</a:t>
            </a:r>
            <a:endParaRPr lang="fr-FR" sz="1400" b="1" dirty="0">
              <a:solidFill>
                <a:srgbClr val="45688B"/>
              </a:solidFill>
              <a:latin typeface="Montserrat Light"/>
            </a:endParaRPr>
          </a:p>
        </p:txBody>
      </p:sp>
      <p:sp>
        <p:nvSpPr>
          <p:cNvPr id="16" name="ZoneTexte 15"/>
          <p:cNvSpPr txBox="1"/>
          <p:nvPr/>
        </p:nvSpPr>
        <p:spPr>
          <a:xfrm>
            <a:off x="7739857" y="1810549"/>
            <a:ext cx="1303672" cy="307777"/>
          </a:xfrm>
          <a:prstGeom prst="rect">
            <a:avLst/>
          </a:prstGeom>
          <a:noFill/>
        </p:spPr>
        <p:txBody>
          <a:bodyPr wrap="square" rtlCol="0">
            <a:spAutoFit/>
          </a:bodyPr>
          <a:lstStyle/>
          <a:p>
            <a:pPr algn="ctr">
              <a:buNone/>
            </a:pPr>
            <a:r>
              <a:rPr lang="fr-FR" sz="1400" b="1" dirty="0" err="1" smtClean="0">
                <a:solidFill>
                  <a:srgbClr val="61D1CE"/>
                </a:solidFill>
                <a:latin typeface="Montserrat Light"/>
              </a:rPr>
              <a:t>Lorem</a:t>
            </a:r>
            <a:r>
              <a:rPr lang="fr-FR" sz="1400" b="1" dirty="0" smtClean="0">
                <a:solidFill>
                  <a:srgbClr val="61D1CE"/>
                </a:solidFill>
                <a:latin typeface="Montserrat Light"/>
              </a:rPr>
              <a:t> </a:t>
            </a:r>
            <a:r>
              <a:rPr lang="fr-FR" sz="1400" b="1" dirty="0" err="1" smtClean="0">
                <a:solidFill>
                  <a:srgbClr val="61D1CE"/>
                </a:solidFill>
                <a:latin typeface="Montserrat Light"/>
              </a:rPr>
              <a:t>Ipsum</a:t>
            </a:r>
            <a:endParaRPr lang="fr-FR" sz="1400" b="1" dirty="0" smtClean="0">
              <a:solidFill>
                <a:srgbClr val="61D1CE"/>
              </a:solidFill>
              <a:latin typeface="Montserrat Light"/>
            </a:endParaRPr>
          </a:p>
        </p:txBody>
      </p:sp>
      <p:sp>
        <p:nvSpPr>
          <p:cNvPr id="17" name="ZoneTexte 16"/>
          <p:cNvSpPr txBox="1"/>
          <p:nvPr/>
        </p:nvSpPr>
        <p:spPr>
          <a:xfrm>
            <a:off x="8086475" y="4060555"/>
            <a:ext cx="1374482" cy="523220"/>
          </a:xfrm>
          <a:prstGeom prst="rect">
            <a:avLst/>
          </a:prstGeom>
          <a:noFill/>
        </p:spPr>
        <p:txBody>
          <a:bodyPr wrap="square" rtlCol="0">
            <a:spAutoFit/>
          </a:bodyPr>
          <a:lstStyle/>
          <a:p>
            <a:pPr algn="ctr">
              <a:buNone/>
            </a:pPr>
            <a:r>
              <a:rPr lang="fr-FR" sz="1400" b="1" dirty="0" err="1" smtClean="0">
                <a:solidFill>
                  <a:srgbClr val="E16268"/>
                </a:solidFill>
                <a:latin typeface="Montserrat Light"/>
              </a:rPr>
              <a:t>Lorem</a:t>
            </a:r>
            <a:r>
              <a:rPr lang="fr-FR" sz="1400" b="1" dirty="0" smtClean="0">
                <a:solidFill>
                  <a:srgbClr val="E16268"/>
                </a:solidFill>
                <a:latin typeface="Montserrat Light"/>
              </a:rPr>
              <a:t> </a:t>
            </a:r>
            <a:r>
              <a:rPr lang="fr-FR" sz="1400" b="1" dirty="0" err="1" smtClean="0">
                <a:solidFill>
                  <a:srgbClr val="E16268"/>
                </a:solidFill>
                <a:latin typeface="Montserrat Light"/>
              </a:rPr>
              <a:t>Ipsum</a:t>
            </a:r>
            <a:endParaRPr lang="fr-FR" sz="1400" b="1" dirty="0" smtClean="0">
              <a:solidFill>
                <a:srgbClr val="E16268"/>
              </a:solidFill>
              <a:latin typeface="Montserrat Light"/>
            </a:endParaRPr>
          </a:p>
        </p:txBody>
      </p:sp>
      <p:sp>
        <p:nvSpPr>
          <p:cNvPr id="18" name="ZoneTexte 17"/>
          <p:cNvSpPr txBox="1"/>
          <p:nvPr/>
        </p:nvSpPr>
        <p:spPr>
          <a:xfrm>
            <a:off x="5427413" y="5782424"/>
            <a:ext cx="1374482" cy="307777"/>
          </a:xfrm>
          <a:prstGeom prst="rect">
            <a:avLst/>
          </a:prstGeom>
          <a:noFill/>
        </p:spPr>
        <p:txBody>
          <a:bodyPr wrap="square" rtlCol="0">
            <a:spAutoFit/>
          </a:bodyPr>
          <a:lstStyle/>
          <a:p>
            <a:pPr algn="ctr">
              <a:buNone/>
            </a:pPr>
            <a:r>
              <a:rPr lang="fr-FR" sz="1400" b="1" dirty="0" err="1" smtClean="0">
                <a:solidFill>
                  <a:srgbClr val="2EA7E2"/>
                </a:solidFill>
                <a:latin typeface="Montserrat Light"/>
              </a:rPr>
              <a:t>Lorem</a:t>
            </a:r>
            <a:r>
              <a:rPr lang="fr-FR" sz="1400" b="1" dirty="0" smtClean="0">
                <a:solidFill>
                  <a:srgbClr val="2EA7E2"/>
                </a:solidFill>
                <a:latin typeface="Montserrat Light"/>
              </a:rPr>
              <a:t> </a:t>
            </a:r>
            <a:r>
              <a:rPr lang="fr-FR" sz="1400" b="1" dirty="0" err="1" smtClean="0">
                <a:solidFill>
                  <a:srgbClr val="2EA7E2"/>
                </a:solidFill>
                <a:latin typeface="Montserrat Light"/>
              </a:rPr>
              <a:t>Ipsum</a:t>
            </a:r>
            <a:endParaRPr lang="fr-FR" sz="1400" b="1" dirty="0" smtClean="0">
              <a:solidFill>
                <a:srgbClr val="2EA7E2"/>
              </a:solidFill>
              <a:latin typeface="Montserrat Light"/>
            </a:endParaRPr>
          </a:p>
        </p:txBody>
      </p:sp>
      <p:sp>
        <p:nvSpPr>
          <p:cNvPr id="19" name="ZoneTexte 18"/>
          <p:cNvSpPr txBox="1"/>
          <p:nvPr/>
        </p:nvSpPr>
        <p:spPr>
          <a:xfrm>
            <a:off x="2184367" y="3855921"/>
            <a:ext cx="1762125" cy="307777"/>
          </a:xfrm>
          <a:prstGeom prst="rect">
            <a:avLst/>
          </a:prstGeom>
          <a:noFill/>
        </p:spPr>
        <p:txBody>
          <a:bodyPr wrap="square" rtlCol="0">
            <a:spAutoFit/>
          </a:bodyPr>
          <a:lstStyle/>
          <a:p>
            <a:pPr algn="ctr">
              <a:buNone/>
            </a:pPr>
            <a:r>
              <a:rPr lang="fr-FR" sz="1400" b="1" dirty="0" err="1" smtClean="0">
                <a:solidFill>
                  <a:srgbClr val="FF4F4F"/>
                </a:solidFill>
                <a:latin typeface="Montserrat Light"/>
              </a:rPr>
              <a:t>Lorem</a:t>
            </a:r>
            <a:r>
              <a:rPr lang="fr-FR" sz="1400" b="1" dirty="0" smtClean="0">
                <a:solidFill>
                  <a:srgbClr val="FF4F4F"/>
                </a:solidFill>
                <a:latin typeface="Montserrat Light"/>
              </a:rPr>
              <a:t> </a:t>
            </a:r>
            <a:r>
              <a:rPr lang="fr-FR" sz="1400" b="1" dirty="0" err="1" smtClean="0">
                <a:solidFill>
                  <a:srgbClr val="FF4F4F"/>
                </a:solidFill>
                <a:latin typeface="Montserrat Light"/>
              </a:rPr>
              <a:t>Ipsum</a:t>
            </a:r>
            <a:endParaRPr lang="fr-FR" sz="1400" b="1" dirty="0" smtClean="0">
              <a:solidFill>
                <a:srgbClr val="FF4F4F"/>
              </a:solidFill>
              <a:latin typeface="Montserrat Light"/>
            </a:endParaRPr>
          </a:p>
        </p:txBody>
      </p:sp>
      <p:sp>
        <p:nvSpPr>
          <p:cNvPr id="20" name="ZoneTexte 19"/>
          <p:cNvSpPr txBox="1"/>
          <p:nvPr/>
        </p:nvSpPr>
        <p:spPr>
          <a:xfrm>
            <a:off x="2934120" y="2141861"/>
            <a:ext cx="1883602" cy="492443"/>
          </a:xfrm>
          <a:prstGeom prst="rect">
            <a:avLst/>
          </a:prstGeom>
          <a:noFill/>
        </p:spPr>
        <p:txBody>
          <a:bodyPr wrap="square" rtlCol="0">
            <a:spAutoFit/>
          </a:bodyPr>
          <a:lstStyle/>
          <a:p>
            <a:pPr algn="ctr">
              <a:buNone/>
            </a:pPr>
            <a:r>
              <a:rPr lang="en-US" sz="1300" dirty="0" smtClean="0">
                <a:latin typeface="Montserrat Light"/>
              </a:rPr>
              <a:t>Lorem Ipsum is simply dummy text</a:t>
            </a:r>
          </a:p>
        </p:txBody>
      </p:sp>
      <p:sp>
        <p:nvSpPr>
          <p:cNvPr id="21" name="ZoneTexte 20"/>
          <p:cNvSpPr txBox="1"/>
          <p:nvPr/>
        </p:nvSpPr>
        <p:spPr>
          <a:xfrm>
            <a:off x="7449892" y="2167056"/>
            <a:ext cx="1883602" cy="492443"/>
          </a:xfrm>
          <a:prstGeom prst="rect">
            <a:avLst/>
          </a:prstGeom>
          <a:noFill/>
        </p:spPr>
        <p:txBody>
          <a:bodyPr wrap="square" rtlCol="0">
            <a:spAutoFit/>
          </a:bodyPr>
          <a:lstStyle/>
          <a:p>
            <a:pPr algn="ctr">
              <a:buNone/>
            </a:pPr>
            <a:r>
              <a:rPr lang="en-US" sz="1300" dirty="0" smtClean="0">
                <a:latin typeface="Montserrat Light"/>
              </a:rPr>
              <a:t>Lorem Ipsum is simply dummy text</a:t>
            </a:r>
          </a:p>
        </p:txBody>
      </p:sp>
      <p:sp>
        <p:nvSpPr>
          <p:cNvPr id="22" name="ZoneTexte 21"/>
          <p:cNvSpPr txBox="1"/>
          <p:nvPr/>
        </p:nvSpPr>
        <p:spPr>
          <a:xfrm>
            <a:off x="7831915" y="4422970"/>
            <a:ext cx="1883602" cy="492443"/>
          </a:xfrm>
          <a:prstGeom prst="rect">
            <a:avLst/>
          </a:prstGeom>
          <a:noFill/>
        </p:spPr>
        <p:txBody>
          <a:bodyPr wrap="square" rtlCol="0">
            <a:spAutoFit/>
          </a:bodyPr>
          <a:lstStyle/>
          <a:p>
            <a:pPr algn="ctr">
              <a:buNone/>
            </a:pPr>
            <a:r>
              <a:rPr lang="en-US" sz="1300" dirty="0" smtClean="0">
                <a:latin typeface="Montserrat Light"/>
              </a:rPr>
              <a:t>Lorem Ipsum is simply dummy text</a:t>
            </a:r>
          </a:p>
        </p:txBody>
      </p:sp>
      <p:sp>
        <p:nvSpPr>
          <p:cNvPr id="23" name="ZoneTexte 22"/>
          <p:cNvSpPr txBox="1"/>
          <p:nvPr/>
        </p:nvSpPr>
        <p:spPr>
          <a:xfrm>
            <a:off x="5131805" y="6159580"/>
            <a:ext cx="1965698" cy="492443"/>
          </a:xfrm>
          <a:prstGeom prst="rect">
            <a:avLst/>
          </a:prstGeom>
          <a:noFill/>
        </p:spPr>
        <p:txBody>
          <a:bodyPr wrap="square" rtlCol="0">
            <a:spAutoFit/>
          </a:bodyPr>
          <a:lstStyle/>
          <a:p>
            <a:pPr algn="ctr">
              <a:buNone/>
            </a:pPr>
            <a:r>
              <a:rPr lang="en-US" sz="1300" dirty="0" smtClean="0">
                <a:latin typeface="Montserrat Light"/>
              </a:rPr>
              <a:t>Lorem Ipsum is simply dummy text</a:t>
            </a:r>
          </a:p>
        </p:txBody>
      </p:sp>
      <p:sp>
        <p:nvSpPr>
          <p:cNvPr id="24" name="ZoneTexte 23"/>
          <p:cNvSpPr txBox="1"/>
          <p:nvPr/>
        </p:nvSpPr>
        <p:spPr>
          <a:xfrm>
            <a:off x="2014739" y="4313440"/>
            <a:ext cx="2179670" cy="492443"/>
          </a:xfrm>
          <a:prstGeom prst="rect">
            <a:avLst/>
          </a:prstGeom>
          <a:noFill/>
        </p:spPr>
        <p:txBody>
          <a:bodyPr wrap="square" rtlCol="0">
            <a:spAutoFit/>
          </a:bodyPr>
          <a:lstStyle/>
          <a:p>
            <a:pPr algn="ctr">
              <a:buNone/>
            </a:pPr>
            <a:r>
              <a:rPr lang="en-US" sz="1300" dirty="0" smtClean="0">
                <a:latin typeface="Montserrat Light"/>
              </a:rPr>
              <a:t>Lorem Ipsum is simply dummy text</a:t>
            </a:r>
          </a:p>
        </p:txBody>
      </p:sp>
      <p:pic>
        <p:nvPicPr>
          <p:cNvPr id="25" name="Imag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36487" y="1987056"/>
            <a:ext cx="360000" cy="360000"/>
          </a:xfrm>
          <a:prstGeom prst="rect">
            <a:avLst/>
          </a:prstGeom>
        </p:spPr>
      </p:pic>
      <p:pic>
        <p:nvPicPr>
          <p:cNvPr id="26" name="Imag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2923" y="2823418"/>
            <a:ext cx="360000" cy="360000"/>
          </a:xfrm>
          <a:prstGeom prst="rect">
            <a:avLst/>
          </a:prstGeom>
        </p:spPr>
      </p:pic>
      <p:pic>
        <p:nvPicPr>
          <p:cNvPr id="27" name="Imag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5149" y="4745804"/>
            <a:ext cx="360000" cy="360000"/>
          </a:xfrm>
          <a:prstGeom prst="rect">
            <a:avLst/>
          </a:prstGeom>
        </p:spPr>
      </p:pic>
      <p:pic>
        <p:nvPicPr>
          <p:cNvPr id="28" name="Imag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09670" y="3352173"/>
            <a:ext cx="360000" cy="360000"/>
          </a:xfrm>
          <a:prstGeom prst="rect">
            <a:avLst/>
          </a:prstGeom>
        </p:spPr>
      </p:pic>
      <p:pic>
        <p:nvPicPr>
          <p:cNvPr id="29" name="Imag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60521" y="5055711"/>
            <a:ext cx="360000" cy="360000"/>
          </a:xfrm>
          <a:prstGeom prst="rect">
            <a:avLst/>
          </a:prstGeom>
        </p:spPr>
      </p:pic>
    </p:spTree>
    <p:extLst>
      <p:ext uri="{BB962C8B-B14F-4D97-AF65-F5344CB8AC3E}">
        <p14:creationId xmlns:p14="http://schemas.microsoft.com/office/powerpoint/2010/main" val="20936607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de slide</a:t>
            </a:r>
            <a:endParaRPr lang="fr-FR" dirty="0"/>
          </a:p>
        </p:txBody>
      </p:sp>
      <p:sp>
        <p:nvSpPr>
          <p:cNvPr id="3" name="Espace réservé du numéro de diapositive 2"/>
          <p:cNvSpPr>
            <a:spLocks noGrp="1"/>
          </p:cNvSpPr>
          <p:nvPr>
            <p:ph type="sldNum" sz="quarter" idx="12"/>
          </p:nvPr>
        </p:nvSpPr>
        <p:spPr/>
        <p:txBody>
          <a:bodyPr/>
          <a:lstStyle/>
          <a:p>
            <a:fld id="{3FB19A0B-8C50-4048-A665-D286D4212708}" type="slidenum">
              <a:rPr lang="fr-FR" smtClean="0"/>
              <a:pPr/>
              <a:t>16</a:t>
            </a:fld>
            <a:endParaRPr lang="fr-FR"/>
          </a:p>
        </p:txBody>
      </p:sp>
      <p:sp>
        <p:nvSpPr>
          <p:cNvPr id="4" name="ZoneTexte 3"/>
          <p:cNvSpPr txBox="1"/>
          <p:nvPr/>
        </p:nvSpPr>
        <p:spPr>
          <a:xfrm>
            <a:off x="5451424" y="3736823"/>
            <a:ext cx="4857784" cy="461665"/>
          </a:xfrm>
          <a:prstGeom prst="rect">
            <a:avLst/>
          </a:prstGeom>
          <a:noFill/>
        </p:spPr>
        <p:txBody>
          <a:bodyPr wrap="square" rtlCol="0">
            <a:spAutoFit/>
          </a:bodyPr>
          <a:lstStyle/>
          <a:p>
            <a:pPr algn="ctr">
              <a:buNone/>
            </a:pPr>
            <a:r>
              <a:rPr lang="fr-FR" sz="2400" b="1" spc="300" dirty="0" err="1" smtClean="0">
                <a:solidFill>
                  <a:srgbClr val="2EA7E2"/>
                </a:solidFill>
                <a:latin typeface="Arial" panose="020B0604020202020204" pitchFamily="34" charset="0"/>
                <a:cs typeface="Arial" panose="020B0604020202020204" pitchFamily="34" charset="0"/>
              </a:rPr>
              <a:t>Lorem</a:t>
            </a:r>
            <a:r>
              <a:rPr lang="fr-FR" sz="2400" b="1" spc="300" dirty="0" smtClean="0">
                <a:solidFill>
                  <a:srgbClr val="2EA7E2"/>
                </a:solidFill>
                <a:latin typeface="Arial" panose="020B0604020202020204" pitchFamily="34" charset="0"/>
                <a:cs typeface="Arial" panose="020B0604020202020204" pitchFamily="34" charset="0"/>
              </a:rPr>
              <a:t> </a:t>
            </a:r>
            <a:r>
              <a:rPr lang="fr-FR" sz="2400" b="1" spc="300" dirty="0" err="1" smtClean="0">
                <a:solidFill>
                  <a:srgbClr val="2EA7E2"/>
                </a:solidFill>
                <a:latin typeface="Arial" panose="020B0604020202020204" pitchFamily="34" charset="0"/>
                <a:cs typeface="Arial" panose="020B0604020202020204" pitchFamily="34" charset="0"/>
              </a:rPr>
              <a:t>Ipsum</a:t>
            </a:r>
            <a:endParaRPr lang="fr-FR" sz="2400" b="1" spc="300" dirty="0">
              <a:solidFill>
                <a:srgbClr val="2EA7E2"/>
              </a:solidFill>
              <a:latin typeface="Arial" panose="020B0604020202020204" pitchFamily="34" charset="0"/>
              <a:cs typeface="Arial" panose="020B0604020202020204" pitchFamily="34" charset="0"/>
            </a:endParaRPr>
          </a:p>
        </p:txBody>
      </p:sp>
      <p:sp>
        <p:nvSpPr>
          <p:cNvPr id="5" name="Rectangle 4"/>
          <p:cNvSpPr/>
          <p:nvPr/>
        </p:nvSpPr>
        <p:spPr>
          <a:xfrm>
            <a:off x="312261" y="3193216"/>
            <a:ext cx="4430267" cy="707886"/>
          </a:xfrm>
          <a:prstGeom prst="rect">
            <a:avLst/>
          </a:prstGeom>
        </p:spPr>
        <p:txBody>
          <a:bodyPr wrap="square">
            <a:spAutoFit/>
          </a:bodyPr>
          <a:lstStyle/>
          <a:p>
            <a:pPr algn="ctr">
              <a:lnSpc>
                <a:spcPct val="100000"/>
              </a:lnSpc>
            </a:pPr>
            <a:r>
              <a:rPr lang="en-US" sz="2000" spc="300" dirty="0" smtClean="0">
                <a:solidFill>
                  <a:schemeClr val="bg2">
                    <a:lumMod val="25000"/>
                  </a:schemeClr>
                </a:solidFill>
                <a:latin typeface="Arial" panose="020B0604020202020204" pitchFamily="34" charset="0"/>
                <a:cs typeface="Arial" panose="020B0604020202020204" pitchFamily="34" charset="0"/>
                <a:sym typeface="Montserrat-Bold"/>
              </a:rPr>
              <a:t>Lorem Ipsum is simply dummy text</a:t>
            </a:r>
            <a:endParaRPr lang="en-US" sz="2000" spc="300" dirty="0">
              <a:solidFill>
                <a:schemeClr val="bg2">
                  <a:lumMod val="25000"/>
                </a:schemeClr>
              </a:solidFill>
              <a:latin typeface="Arial" panose="020B0604020202020204" pitchFamily="34" charset="0"/>
              <a:cs typeface="Arial" panose="020B0604020202020204" pitchFamily="34" charset="0"/>
              <a:sym typeface="Montserrat-Bold"/>
            </a:endParaRPr>
          </a:p>
        </p:txBody>
      </p:sp>
      <p:sp>
        <p:nvSpPr>
          <p:cNvPr id="6" name="Ellipse 5"/>
          <p:cNvSpPr/>
          <p:nvPr/>
        </p:nvSpPr>
        <p:spPr>
          <a:xfrm>
            <a:off x="5666316" y="1731521"/>
            <a:ext cx="4428000" cy="446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4119752" y="1225396"/>
            <a:ext cx="2504714" cy="369332"/>
          </a:xfrm>
          <a:prstGeom prst="rect">
            <a:avLst/>
          </a:prstGeom>
          <a:noFill/>
        </p:spPr>
        <p:txBody>
          <a:bodyPr wrap="square" rtlCol="0">
            <a:spAutoFit/>
          </a:bodyPr>
          <a:lstStyle/>
          <a:p>
            <a:pPr algn="ctr">
              <a:buNone/>
            </a:pPr>
            <a:r>
              <a:rPr lang="fr-FR" sz="1800" dirty="0" err="1" smtClean="0">
                <a:solidFill>
                  <a:schemeClr val="bg2">
                    <a:lumMod val="50000"/>
                  </a:schemeClr>
                </a:solidFill>
                <a:latin typeface="+mn-lt"/>
              </a:rPr>
              <a:t>Lorem</a:t>
            </a:r>
            <a:r>
              <a:rPr lang="fr-FR" sz="1800" dirty="0" smtClean="0">
                <a:solidFill>
                  <a:schemeClr val="bg2">
                    <a:lumMod val="50000"/>
                  </a:schemeClr>
                </a:solidFill>
                <a:latin typeface="+mn-lt"/>
              </a:rPr>
              <a:t> </a:t>
            </a:r>
            <a:r>
              <a:rPr lang="fr-FR" sz="1800" dirty="0" err="1" smtClean="0">
                <a:solidFill>
                  <a:schemeClr val="bg2">
                    <a:lumMod val="50000"/>
                  </a:schemeClr>
                </a:solidFill>
                <a:latin typeface="+mn-lt"/>
              </a:rPr>
              <a:t>Ipsum</a:t>
            </a:r>
            <a:endParaRPr lang="fr-FR" sz="1800" dirty="0" smtClean="0">
              <a:solidFill>
                <a:schemeClr val="bg2">
                  <a:lumMod val="50000"/>
                </a:schemeClr>
              </a:solidFill>
              <a:latin typeface="+mn-lt"/>
            </a:endParaRPr>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0517" y="1476858"/>
            <a:ext cx="1131368" cy="1131368"/>
          </a:xfrm>
          <a:prstGeom prst="rect">
            <a:avLst/>
          </a:prstGeom>
        </p:spPr>
      </p:pic>
      <p:sp>
        <p:nvSpPr>
          <p:cNvPr id="9" name="ZoneTexte 8"/>
          <p:cNvSpPr txBox="1"/>
          <p:nvPr/>
        </p:nvSpPr>
        <p:spPr>
          <a:xfrm>
            <a:off x="9563923" y="2288956"/>
            <a:ext cx="2788215" cy="369332"/>
          </a:xfrm>
          <a:prstGeom prst="rect">
            <a:avLst/>
          </a:prstGeom>
          <a:noFill/>
        </p:spPr>
        <p:txBody>
          <a:bodyPr wrap="square" rtlCol="0">
            <a:spAutoFit/>
          </a:bodyPr>
          <a:lstStyle/>
          <a:p>
            <a:pPr algn="ctr">
              <a:buNone/>
            </a:pPr>
            <a:r>
              <a:rPr lang="fr-FR" sz="1800" dirty="0" err="1" smtClean="0">
                <a:solidFill>
                  <a:schemeClr val="bg2">
                    <a:lumMod val="50000"/>
                  </a:schemeClr>
                </a:solidFill>
                <a:latin typeface="+mn-lt"/>
              </a:rPr>
              <a:t>Lorem</a:t>
            </a:r>
            <a:r>
              <a:rPr lang="fr-FR" sz="1800" dirty="0" smtClean="0">
                <a:solidFill>
                  <a:schemeClr val="bg2">
                    <a:lumMod val="50000"/>
                  </a:schemeClr>
                </a:solidFill>
                <a:latin typeface="+mn-lt"/>
              </a:rPr>
              <a:t> </a:t>
            </a:r>
            <a:r>
              <a:rPr lang="fr-FR" sz="1800" dirty="0" err="1" smtClean="0">
                <a:solidFill>
                  <a:schemeClr val="bg2">
                    <a:lumMod val="50000"/>
                  </a:schemeClr>
                </a:solidFill>
                <a:latin typeface="+mn-lt"/>
              </a:rPr>
              <a:t>Ipsum</a:t>
            </a:r>
            <a:endParaRPr lang="fr-FR" sz="1800" dirty="0" smtClean="0">
              <a:solidFill>
                <a:schemeClr val="bg2">
                  <a:lumMod val="50000"/>
                </a:schemeClr>
              </a:solidFill>
              <a:latin typeface="+mn-lt"/>
            </a:endParaRPr>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3923" y="2664461"/>
            <a:ext cx="1131368" cy="1131368"/>
          </a:xfrm>
          <a:prstGeom prst="rect">
            <a:avLst/>
          </a:prstGeom>
        </p:spPr>
      </p:pic>
      <p:sp>
        <p:nvSpPr>
          <p:cNvPr id="11" name="ZoneTexte 10"/>
          <p:cNvSpPr txBox="1"/>
          <p:nvPr/>
        </p:nvSpPr>
        <p:spPr>
          <a:xfrm>
            <a:off x="4477157" y="5766630"/>
            <a:ext cx="1789905" cy="369332"/>
          </a:xfrm>
          <a:prstGeom prst="rect">
            <a:avLst/>
          </a:prstGeom>
          <a:noFill/>
        </p:spPr>
        <p:txBody>
          <a:bodyPr wrap="square" rtlCol="0">
            <a:spAutoFit/>
          </a:bodyPr>
          <a:lstStyle/>
          <a:p>
            <a:pPr algn="ctr">
              <a:buNone/>
            </a:pPr>
            <a:r>
              <a:rPr lang="fr-FR" sz="1800" dirty="0" err="1" smtClean="0">
                <a:solidFill>
                  <a:schemeClr val="bg2">
                    <a:lumMod val="50000"/>
                  </a:schemeClr>
                </a:solidFill>
                <a:latin typeface="+mn-lt"/>
              </a:rPr>
              <a:t>Lorem</a:t>
            </a:r>
            <a:r>
              <a:rPr lang="fr-FR" sz="1800" dirty="0" smtClean="0">
                <a:solidFill>
                  <a:schemeClr val="bg2">
                    <a:lumMod val="50000"/>
                  </a:schemeClr>
                </a:solidFill>
                <a:latin typeface="+mn-lt"/>
              </a:rPr>
              <a:t> </a:t>
            </a:r>
            <a:r>
              <a:rPr lang="fr-FR" sz="1800" dirty="0" err="1" smtClean="0">
                <a:solidFill>
                  <a:schemeClr val="bg2">
                    <a:lumMod val="50000"/>
                  </a:schemeClr>
                </a:solidFill>
                <a:latin typeface="+mn-lt"/>
              </a:rPr>
              <a:t>Ipsum</a:t>
            </a:r>
            <a:endParaRPr lang="fr-FR" sz="1800" dirty="0" smtClean="0">
              <a:solidFill>
                <a:schemeClr val="bg2">
                  <a:lumMod val="50000"/>
                </a:schemeClr>
              </a:solidFill>
              <a:latin typeface="+mn-lt"/>
            </a:endParaRPr>
          </a:p>
        </p:txBody>
      </p:sp>
      <p:pic>
        <p:nvPicPr>
          <p:cNvPr id="12" name="Imag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4403" y="5200946"/>
            <a:ext cx="1131368" cy="1131368"/>
          </a:xfrm>
          <a:prstGeom prst="rect">
            <a:avLst/>
          </a:prstGeom>
        </p:spPr>
      </p:pic>
      <p:sp>
        <p:nvSpPr>
          <p:cNvPr id="13" name="Chevron 12"/>
          <p:cNvSpPr/>
          <p:nvPr/>
        </p:nvSpPr>
        <p:spPr>
          <a:xfrm rot="12269231">
            <a:off x="8709467" y="1840947"/>
            <a:ext cx="143379" cy="181155"/>
          </a:xfrm>
          <a:prstGeom prst="chevron">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Chevron 13"/>
          <p:cNvSpPr/>
          <p:nvPr/>
        </p:nvSpPr>
        <p:spPr>
          <a:xfrm rot="5754209">
            <a:off x="5594625" y="3903371"/>
            <a:ext cx="143379" cy="181155"/>
          </a:xfrm>
          <a:prstGeom prst="chevron">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Chevron 14"/>
          <p:cNvSpPr/>
          <p:nvPr/>
        </p:nvSpPr>
        <p:spPr>
          <a:xfrm rot="18402667">
            <a:off x="9516299" y="5298062"/>
            <a:ext cx="143379" cy="181155"/>
          </a:xfrm>
          <a:prstGeom prst="chevron">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226601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3FB19A0B-8C50-4048-A665-D286D4212708}" type="slidenum">
              <a:rPr lang="fr-FR" smtClean="0"/>
              <a:pPr/>
              <a:t>2</a:t>
            </a:fld>
            <a:endParaRPr lang="fr-FR"/>
          </a:p>
        </p:txBody>
      </p:sp>
      <p:sp>
        <p:nvSpPr>
          <p:cNvPr id="3" name="Timeline"/>
          <p:cNvSpPr txBox="1"/>
          <p:nvPr/>
        </p:nvSpPr>
        <p:spPr>
          <a:xfrm>
            <a:off x="421200" y="284400"/>
            <a:ext cx="7654196" cy="666849"/>
          </a:xfrm>
          <a:prstGeom prst="rect">
            <a:avLst/>
          </a:prstGeom>
          <a:ln w="3175">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6000" dirty="0" err="1" smtClean="0"/>
              <a:t>sOMMAIRE</a:t>
            </a:r>
            <a:endParaRPr sz="6000" dirty="0"/>
          </a:p>
        </p:txBody>
      </p:sp>
      <p:sp>
        <p:nvSpPr>
          <p:cNvPr id="4" name="Pentagone 3"/>
          <p:cNvSpPr/>
          <p:nvPr/>
        </p:nvSpPr>
        <p:spPr>
          <a:xfrm>
            <a:off x="421200" y="1322724"/>
            <a:ext cx="7734300" cy="576000"/>
          </a:xfrm>
          <a:prstGeom prst="homePlate">
            <a:avLst/>
          </a:prstGeom>
          <a:solidFill>
            <a:srgbClr val="4568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00" dirty="0" err="1" smtClean="0">
                <a:latin typeface="Montserrat Light"/>
              </a:rPr>
              <a:t>Title</a:t>
            </a:r>
            <a:r>
              <a:rPr lang="fr-FR" sz="2000" spc="300" dirty="0" smtClean="0">
                <a:latin typeface="Montserrat Light"/>
              </a:rPr>
              <a:t> </a:t>
            </a:r>
            <a:r>
              <a:rPr lang="fr-FR" sz="2000" spc="300" dirty="0" err="1" smtClean="0">
                <a:latin typeface="Montserrat Light"/>
              </a:rPr>
              <a:t>text</a:t>
            </a:r>
            <a:r>
              <a:rPr lang="fr-FR" sz="2000" spc="300" dirty="0" smtClean="0">
                <a:latin typeface="Montserrat Light"/>
              </a:rPr>
              <a:t> block</a:t>
            </a:r>
          </a:p>
        </p:txBody>
      </p:sp>
      <p:sp>
        <p:nvSpPr>
          <p:cNvPr id="5" name="Pentagone 4"/>
          <p:cNvSpPr/>
          <p:nvPr/>
        </p:nvSpPr>
        <p:spPr>
          <a:xfrm>
            <a:off x="1156530" y="2177136"/>
            <a:ext cx="7734300" cy="576000"/>
          </a:xfrm>
          <a:prstGeom prst="homePlate">
            <a:avLst/>
          </a:prstGeom>
          <a:solidFill>
            <a:srgbClr val="61D1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00" dirty="0" err="1" smtClean="0">
                <a:latin typeface="Montserrat Light"/>
              </a:rPr>
              <a:t>Title</a:t>
            </a:r>
            <a:r>
              <a:rPr lang="fr-FR" sz="2000" spc="300" dirty="0" smtClean="0">
                <a:latin typeface="Montserrat Light"/>
              </a:rPr>
              <a:t> </a:t>
            </a:r>
            <a:r>
              <a:rPr lang="fr-FR" sz="2000" spc="300" dirty="0" err="1" smtClean="0">
                <a:latin typeface="Montserrat Light"/>
              </a:rPr>
              <a:t>text</a:t>
            </a:r>
            <a:r>
              <a:rPr lang="fr-FR" sz="2000" spc="300" dirty="0" smtClean="0">
                <a:latin typeface="Montserrat Light"/>
              </a:rPr>
              <a:t> block</a:t>
            </a:r>
          </a:p>
        </p:txBody>
      </p:sp>
      <p:sp>
        <p:nvSpPr>
          <p:cNvPr id="6" name="Pentagone 5"/>
          <p:cNvSpPr/>
          <p:nvPr/>
        </p:nvSpPr>
        <p:spPr>
          <a:xfrm>
            <a:off x="1891860" y="3031548"/>
            <a:ext cx="7734300" cy="576000"/>
          </a:xfrm>
          <a:prstGeom prst="homePlate">
            <a:avLst/>
          </a:prstGeom>
          <a:solidFill>
            <a:srgbClr val="E16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00" dirty="0" err="1" smtClean="0">
                <a:latin typeface="Montserrat Light"/>
              </a:rPr>
              <a:t>Title</a:t>
            </a:r>
            <a:r>
              <a:rPr lang="fr-FR" sz="2000" spc="300" dirty="0" smtClean="0">
                <a:latin typeface="Montserrat Light"/>
              </a:rPr>
              <a:t> </a:t>
            </a:r>
            <a:r>
              <a:rPr lang="fr-FR" sz="2000" spc="300" dirty="0" err="1" smtClean="0">
                <a:latin typeface="Montserrat Light"/>
              </a:rPr>
              <a:t>text</a:t>
            </a:r>
            <a:r>
              <a:rPr lang="fr-FR" sz="2000" spc="300" dirty="0" smtClean="0">
                <a:latin typeface="Montserrat Light"/>
              </a:rPr>
              <a:t> block</a:t>
            </a:r>
          </a:p>
        </p:txBody>
      </p:sp>
      <p:sp>
        <p:nvSpPr>
          <p:cNvPr id="7" name="Pentagone 6"/>
          <p:cNvSpPr/>
          <p:nvPr/>
        </p:nvSpPr>
        <p:spPr>
          <a:xfrm>
            <a:off x="3362520" y="4740372"/>
            <a:ext cx="7734300" cy="576000"/>
          </a:xfrm>
          <a:prstGeom prst="homePlate">
            <a:avLst/>
          </a:prstGeom>
          <a:solidFill>
            <a:srgbClr val="80DA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00" dirty="0" err="1" smtClean="0">
                <a:latin typeface="Montserrat Light"/>
              </a:rPr>
              <a:t>Title</a:t>
            </a:r>
            <a:r>
              <a:rPr lang="fr-FR" sz="2000" spc="300" dirty="0" smtClean="0">
                <a:latin typeface="Montserrat Light"/>
              </a:rPr>
              <a:t> </a:t>
            </a:r>
            <a:r>
              <a:rPr lang="fr-FR" sz="2000" spc="300" dirty="0" err="1" smtClean="0">
                <a:latin typeface="Montserrat Light"/>
              </a:rPr>
              <a:t>text</a:t>
            </a:r>
            <a:r>
              <a:rPr lang="fr-FR" sz="2000" spc="300" dirty="0" smtClean="0">
                <a:latin typeface="Montserrat Light"/>
              </a:rPr>
              <a:t> block</a:t>
            </a:r>
          </a:p>
        </p:txBody>
      </p:sp>
      <p:sp>
        <p:nvSpPr>
          <p:cNvPr id="9" name="Pentagone 8"/>
          <p:cNvSpPr/>
          <p:nvPr/>
        </p:nvSpPr>
        <p:spPr>
          <a:xfrm>
            <a:off x="2627190" y="3885960"/>
            <a:ext cx="7734300" cy="576000"/>
          </a:xfrm>
          <a:prstGeom prst="homePlate">
            <a:avLst/>
          </a:prstGeom>
          <a:solidFill>
            <a:srgbClr val="527B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00" dirty="0" err="1" smtClean="0">
                <a:latin typeface="Montserrat Light"/>
              </a:rPr>
              <a:t>Title</a:t>
            </a:r>
            <a:r>
              <a:rPr lang="fr-FR" sz="2000" spc="300" dirty="0" smtClean="0">
                <a:latin typeface="Montserrat Light"/>
              </a:rPr>
              <a:t> </a:t>
            </a:r>
            <a:r>
              <a:rPr lang="fr-FR" sz="2000" spc="300" dirty="0" err="1" smtClean="0">
                <a:latin typeface="Montserrat Light"/>
              </a:rPr>
              <a:t>text</a:t>
            </a:r>
            <a:r>
              <a:rPr lang="fr-FR" sz="2000" spc="300" dirty="0" smtClean="0">
                <a:latin typeface="Montserrat Light"/>
              </a:rPr>
              <a:t> block</a:t>
            </a:r>
          </a:p>
        </p:txBody>
      </p:sp>
      <p:sp>
        <p:nvSpPr>
          <p:cNvPr id="10" name="Pentagone 9"/>
          <p:cNvSpPr/>
          <p:nvPr/>
        </p:nvSpPr>
        <p:spPr>
          <a:xfrm>
            <a:off x="4097850" y="5594785"/>
            <a:ext cx="7734300" cy="576000"/>
          </a:xfrm>
          <a:prstGeom prst="homePlate">
            <a:avLst/>
          </a:prstGeom>
          <a:solidFill>
            <a:srgbClr val="E884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spc="300" dirty="0" err="1" smtClean="0">
                <a:latin typeface="Montserrat Light"/>
              </a:rPr>
              <a:t>Title</a:t>
            </a:r>
            <a:r>
              <a:rPr lang="fr-FR" sz="2000" spc="300" dirty="0" smtClean="0">
                <a:latin typeface="Montserrat Light"/>
              </a:rPr>
              <a:t> </a:t>
            </a:r>
            <a:r>
              <a:rPr lang="fr-FR" sz="2000" spc="300" dirty="0" err="1" smtClean="0">
                <a:latin typeface="Montserrat Light"/>
              </a:rPr>
              <a:t>text</a:t>
            </a:r>
            <a:r>
              <a:rPr lang="fr-FR" sz="2000" spc="300" dirty="0" smtClean="0">
                <a:latin typeface="Montserrat Light"/>
              </a:rPr>
              <a:t> block</a:t>
            </a:r>
          </a:p>
        </p:txBody>
      </p:sp>
    </p:spTree>
    <p:extLst>
      <p:ext uri="{BB962C8B-B14F-4D97-AF65-F5344CB8AC3E}">
        <p14:creationId xmlns:p14="http://schemas.microsoft.com/office/powerpoint/2010/main" val="2523752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a:defRPr/>
            </a:pPr>
            <a:fld id="{19D20F88-C31F-4A2F-A13C-0D2E4AAF7CB2}" type="slidenum">
              <a:rPr lang="fr-FR" smtClean="0">
                <a:latin typeface="Arial" panose="020B0604020202020204" pitchFamily="34" charset="0"/>
                <a:cs typeface="Arial" panose="020B0604020202020204" pitchFamily="34" charset="0"/>
              </a:rPr>
              <a:pPr>
                <a:defRPr/>
              </a:pPr>
              <a:t>3</a:t>
            </a:fld>
            <a:endParaRPr lang="fr-FR" dirty="0">
              <a:latin typeface="Arial" panose="020B0604020202020204" pitchFamily="34" charset="0"/>
              <a:cs typeface="Arial" panose="020B0604020202020204" pitchFamily="34" charset="0"/>
            </a:endParaRPr>
          </a:p>
        </p:txBody>
      </p:sp>
      <p:sp>
        <p:nvSpPr>
          <p:cNvPr id="4" name="Demo information text"/>
          <p:cNvSpPr txBox="1"/>
          <p:nvPr/>
        </p:nvSpPr>
        <p:spPr>
          <a:xfrm>
            <a:off x="1089796" y="2596102"/>
            <a:ext cx="10368316" cy="718145"/>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defTabSz="825500" hangingPunct="0">
              <a:lnSpc>
                <a:spcPct val="100000"/>
              </a:lnSpc>
            </a:pPr>
            <a:r>
              <a:rPr lang="fr-FR" sz="6000" kern="0" dirty="0" smtClean="0">
                <a:solidFill>
                  <a:srgbClr val="36526E"/>
                </a:solidFill>
                <a:latin typeface="Montserrat-Bold"/>
              </a:rPr>
              <a:t>Séparateur</a:t>
            </a:r>
            <a:endParaRPr sz="6000" kern="0" dirty="0">
              <a:solidFill>
                <a:srgbClr val="36526E"/>
              </a:solidFill>
              <a:latin typeface="Montserrat-Bold"/>
            </a:endParaRPr>
          </a:p>
        </p:txBody>
      </p:sp>
      <p:grpSp>
        <p:nvGrpSpPr>
          <p:cNvPr id="5" name="Groupe 4"/>
          <p:cNvGrpSpPr/>
          <p:nvPr/>
        </p:nvGrpSpPr>
        <p:grpSpPr>
          <a:xfrm>
            <a:off x="5875338" y="-2519363"/>
            <a:ext cx="7741444" cy="11129169"/>
            <a:chOff x="5875338" y="-2519363"/>
            <a:chExt cx="7741444" cy="11129169"/>
          </a:xfrm>
        </p:grpSpPr>
        <p:sp>
          <p:nvSpPr>
            <p:cNvPr id="6" name="Shape 345">
              <a:extLst>
                <a:ext uri="{FF2B5EF4-FFF2-40B4-BE49-F238E27FC236}">
                  <a16:creationId xmlns:a16="http://schemas.microsoft.com/office/drawing/2014/main" id="{829845F5-60A1-46CF-BAC5-503A0AEEF431}"/>
                </a:ext>
              </a:extLst>
            </p:cNvPr>
            <p:cNvSpPr>
              <a:spLocks/>
            </p:cNvSpPr>
            <p:nvPr/>
          </p:nvSpPr>
          <p:spPr bwMode="auto">
            <a:xfrm>
              <a:off x="6819900" y="975519"/>
              <a:ext cx="3686969" cy="4544219"/>
            </a:xfrm>
            <a:custGeom>
              <a:avLst/>
              <a:gdLst>
                <a:gd name="T0" fmla="*/ 2147483646 w 19888"/>
                <a:gd name="T1" fmla="*/ 2147483646 h 20156"/>
                <a:gd name="T2" fmla="*/ 2147483646 w 19888"/>
                <a:gd name="T3" fmla="*/ 2147483646 h 20156"/>
                <a:gd name="T4" fmla="*/ 2147483646 w 19888"/>
                <a:gd name="T5" fmla="*/ 2147483646 h 20156"/>
                <a:gd name="T6" fmla="*/ 2147483646 w 19888"/>
                <a:gd name="T7" fmla="*/ 2147483646 h 2015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888" h="20156" extrusionOk="0">
                  <a:moveTo>
                    <a:pt x="19448" y="13996"/>
                  </a:moveTo>
                  <a:cubicBezTo>
                    <a:pt x="20464" y="15930"/>
                    <a:pt x="19674" y="18184"/>
                    <a:pt x="17562" y="19377"/>
                  </a:cubicBezTo>
                  <a:cubicBezTo>
                    <a:pt x="15351" y="20625"/>
                    <a:pt x="12361" y="20348"/>
                    <a:pt x="10543" y="18727"/>
                  </a:cubicBezTo>
                  <a:lnTo>
                    <a:pt x="1295" y="9744"/>
                  </a:lnTo>
                  <a:cubicBezTo>
                    <a:pt x="-1136" y="6772"/>
                    <a:pt x="-39" y="2731"/>
                    <a:pt x="3699" y="892"/>
                  </a:cubicBezTo>
                  <a:cubicBezTo>
                    <a:pt x="7491" y="-975"/>
                    <a:pt x="12413" y="193"/>
                    <a:pt x="14412" y="3434"/>
                  </a:cubicBezTo>
                  <a:lnTo>
                    <a:pt x="19448" y="13996"/>
                  </a:lnTo>
                  <a:close/>
                </a:path>
              </a:pathLst>
            </a:custGeom>
            <a:noFill/>
            <a:ln w="25400">
              <a:solidFill>
                <a:srgbClr val="C6CDD5"/>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7" name="Shape 360">
              <a:extLst>
                <a:ext uri="{FF2B5EF4-FFF2-40B4-BE49-F238E27FC236}">
                  <a16:creationId xmlns:a16="http://schemas.microsoft.com/office/drawing/2014/main" id="{0F10A50F-7870-4773-93AA-6760E79DF50C}"/>
                </a:ext>
              </a:extLst>
            </p:cNvPr>
            <p:cNvSpPr>
              <a:spLocks/>
            </p:cNvSpPr>
            <p:nvPr/>
          </p:nvSpPr>
          <p:spPr bwMode="auto">
            <a:xfrm>
              <a:off x="6812757" y="865981"/>
              <a:ext cx="2838450" cy="3037681"/>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8" name="Shape 361">
              <a:extLst>
                <a:ext uri="{FF2B5EF4-FFF2-40B4-BE49-F238E27FC236}">
                  <a16:creationId xmlns:a16="http://schemas.microsoft.com/office/drawing/2014/main" id="{6B6A98F2-A67D-429C-A07A-76ACA75FB3F6}"/>
                </a:ext>
              </a:extLst>
            </p:cNvPr>
            <p:cNvSpPr>
              <a:spLocks/>
            </p:cNvSpPr>
            <p:nvPr/>
          </p:nvSpPr>
          <p:spPr bwMode="auto">
            <a:xfrm rot="1840664">
              <a:off x="8510588" y="3468687"/>
              <a:ext cx="2002632" cy="2143919"/>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9" name="Shape 362">
              <a:extLst>
                <a:ext uri="{FF2B5EF4-FFF2-40B4-BE49-F238E27FC236}">
                  <a16:creationId xmlns:a16="http://schemas.microsoft.com/office/drawing/2014/main" id="{666A94B4-A74D-4CAC-8995-4591DC85720D}"/>
                </a:ext>
              </a:extLst>
            </p:cNvPr>
            <p:cNvSpPr>
              <a:spLocks/>
            </p:cNvSpPr>
            <p:nvPr/>
          </p:nvSpPr>
          <p:spPr bwMode="auto">
            <a:xfrm rot="81901">
              <a:off x="9733757" y="1094581"/>
              <a:ext cx="1512888" cy="1618456"/>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1"/>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0" name="Shape 366">
              <a:extLst>
                <a:ext uri="{FF2B5EF4-FFF2-40B4-BE49-F238E27FC236}">
                  <a16:creationId xmlns:a16="http://schemas.microsoft.com/office/drawing/2014/main" id="{176961C2-617E-4DF0-85BC-FAE3A19BE796}"/>
                </a:ext>
              </a:extLst>
            </p:cNvPr>
            <p:cNvSpPr>
              <a:spLocks/>
            </p:cNvSpPr>
            <p:nvPr/>
          </p:nvSpPr>
          <p:spPr bwMode="auto">
            <a:xfrm rot="1343251">
              <a:off x="8059738" y="-2519363"/>
              <a:ext cx="3468688" cy="3712369"/>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alpha val="23529"/>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1" name="Shape 367">
              <a:extLst>
                <a:ext uri="{FF2B5EF4-FFF2-40B4-BE49-F238E27FC236}">
                  <a16:creationId xmlns:a16="http://schemas.microsoft.com/office/drawing/2014/main" id="{73A5E333-80A1-4A5F-AC11-79085F9269D6}"/>
                </a:ext>
              </a:extLst>
            </p:cNvPr>
            <p:cNvSpPr>
              <a:spLocks/>
            </p:cNvSpPr>
            <p:nvPr/>
          </p:nvSpPr>
          <p:spPr bwMode="auto">
            <a:xfrm rot="1343251">
              <a:off x="5875338" y="4897437"/>
              <a:ext cx="3468688" cy="3712369"/>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alpha val="23529"/>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2" name="Shape 368">
              <a:extLst>
                <a:ext uri="{FF2B5EF4-FFF2-40B4-BE49-F238E27FC236}">
                  <a16:creationId xmlns:a16="http://schemas.microsoft.com/office/drawing/2014/main" id="{36B13A61-51DA-436C-B5F0-F9BA4DD41BE8}"/>
                </a:ext>
              </a:extLst>
            </p:cNvPr>
            <p:cNvSpPr>
              <a:spLocks/>
            </p:cNvSpPr>
            <p:nvPr/>
          </p:nvSpPr>
          <p:spPr bwMode="auto">
            <a:xfrm rot="1343251">
              <a:off x="11252994" y="1513681"/>
              <a:ext cx="2363788" cy="2529681"/>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C6CDD5">
                <a:alpha val="23529"/>
              </a:srgbClr>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grpSp>
          <p:nvGrpSpPr>
            <p:cNvPr id="13" name="Group 371">
              <a:extLst>
                <a:ext uri="{FF2B5EF4-FFF2-40B4-BE49-F238E27FC236}">
                  <a16:creationId xmlns:a16="http://schemas.microsoft.com/office/drawing/2014/main" id="{2FC11660-2303-4A45-9B26-A337C583E076}"/>
                </a:ext>
              </a:extLst>
            </p:cNvPr>
            <p:cNvGrpSpPr>
              <a:grpSpLocks/>
            </p:cNvGrpSpPr>
            <p:nvPr/>
          </p:nvGrpSpPr>
          <p:grpSpPr bwMode="auto">
            <a:xfrm>
              <a:off x="7626350" y="1778794"/>
              <a:ext cx="1211263" cy="1212056"/>
              <a:chOff x="0" y="0"/>
              <a:chExt cx="2423914" cy="2423914"/>
            </a:xfrm>
          </p:grpSpPr>
          <p:graphicFrame>
            <p:nvGraphicFramePr>
              <p:cNvPr id="23" name="Chart 369">
                <a:extLst>
                  <a:ext uri="{FF2B5EF4-FFF2-40B4-BE49-F238E27FC236}">
                    <a16:creationId xmlns:a16="http://schemas.microsoft.com/office/drawing/2014/main" id="{F80C3139-44D5-405B-BABA-E6A8B855DB5F}"/>
                  </a:ext>
                </a:extLst>
              </p:cNvPr>
              <p:cNvGraphicFramePr>
                <a:graphicFrameLocks/>
              </p:cNvGraphicFramePr>
              <p:nvPr/>
            </p:nvGraphicFramePr>
            <p:xfrm>
              <a:off x="-50800" y="-50800"/>
              <a:ext cx="2525515" cy="2525515"/>
            </p:xfrm>
            <a:graphic>
              <a:graphicData uri="http://schemas.openxmlformats.org/presentationml/2006/ole">
                <mc:AlternateContent xmlns:mc="http://schemas.openxmlformats.org/markup-compatibility/2006">
                  <mc:Choice xmlns:v="urn:schemas-microsoft-com:vml" Requires="v">
                    <p:oleObj spid="_x0000_s2071" name="Chart" r:id="rId3" imgW="2530059" imgH="2530059" progId="Excel.Sheet.8">
                      <p:embed/>
                    </p:oleObj>
                  </mc:Choice>
                  <mc:Fallback>
                    <p:oleObj name="Chart" r:id="rId3" imgW="2530059" imgH="2530059" progId="Excel.Sheet.8">
                      <p:embed/>
                      <p:pic>
                        <p:nvPicPr>
                          <p:cNvPr id="23" name="Chart 369">
                            <a:extLst>
                              <a:ext uri="{FF2B5EF4-FFF2-40B4-BE49-F238E27FC236}">
                                <a16:creationId xmlns:a16="http://schemas.microsoft.com/office/drawing/2014/main" id="{F80C3139-44D5-405B-BABA-E6A8B855DB5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50800"/>
                            <a:ext cx="2525515" cy="25255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Shape 370">
                <a:extLst>
                  <a:ext uri="{FF2B5EF4-FFF2-40B4-BE49-F238E27FC236}">
                    <a16:creationId xmlns:a16="http://schemas.microsoft.com/office/drawing/2014/main" id="{52851ECC-9D87-48CE-ACA9-13838105E293}"/>
                  </a:ext>
                </a:extLst>
              </p:cNvPr>
              <p:cNvSpPr>
                <a:spLocks noChangeArrowheads="1"/>
              </p:cNvSpPr>
              <p:nvPr/>
            </p:nvSpPr>
            <p:spPr bwMode="auto">
              <a:xfrm>
                <a:off x="271809" y="271809"/>
                <a:ext cx="1880296" cy="1880296"/>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grpSp>
        <p:grpSp>
          <p:nvGrpSpPr>
            <p:cNvPr id="14" name="Group 374">
              <a:extLst>
                <a:ext uri="{FF2B5EF4-FFF2-40B4-BE49-F238E27FC236}">
                  <a16:creationId xmlns:a16="http://schemas.microsoft.com/office/drawing/2014/main" id="{F46D2877-502D-44F2-8F58-D380C9906C83}"/>
                </a:ext>
              </a:extLst>
            </p:cNvPr>
            <p:cNvGrpSpPr>
              <a:grpSpLocks/>
            </p:cNvGrpSpPr>
            <p:nvPr/>
          </p:nvGrpSpPr>
          <p:grpSpPr bwMode="auto">
            <a:xfrm>
              <a:off x="9087644" y="4115594"/>
              <a:ext cx="849313" cy="849313"/>
              <a:chOff x="0" y="0"/>
              <a:chExt cx="1698426" cy="1698426"/>
            </a:xfrm>
          </p:grpSpPr>
          <p:graphicFrame>
            <p:nvGraphicFramePr>
              <p:cNvPr id="21" name="Chart 372">
                <a:extLst>
                  <a:ext uri="{FF2B5EF4-FFF2-40B4-BE49-F238E27FC236}">
                    <a16:creationId xmlns:a16="http://schemas.microsoft.com/office/drawing/2014/main" id="{D0EB3814-8759-43C6-839C-BA8D9E9FE6E8}"/>
                  </a:ext>
                </a:extLst>
              </p:cNvPr>
              <p:cNvGraphicFramePr>
                <a:graphicFrameLocks/>
              </p:cNvGraphicFramePr>
              <p:nvPr/>
            </p:nvGraphicFramePr>
            <p:xfrm>
              <a:off x="-50800" y="-50800"/>
              <a:ext cx="1800027" cy="1800027"/>
            </p:xfrm>
            <a:graphic>
              <a:graphicData uri="http://schemas.openxmlformats.org/presentationml/2006/ole">
                <mc:AlternateContent xmlns:mc="http://schemas.openxmlformats.org/markup-compatibility/2006">
                  <mc:Choice xmlns:v="urn:schemas-microsoft-com:vml" Requires="v">
                    <p:oleObj spid="_x0000_s2072" name="Chart" r:id="rId5" imgW="1804572" imgH="1804572" progId="Excel.Sheet.8">
                      <p:embed/>
                    </p:oleObj>
                  </mc:Choice>
                  <mc:Fallback>
                    <p:oleObj name="Chart" r:id="rId5" imgW="1804572" imgH="1804572" progId="Excel.Sheet.8">
                      <p:embed/>
                      <p:pic>
                        <p:nvPicPr>
                          <p:cNvPr id="21" name="Chart 372">
                            <a:extLst>
                              <a:ext uri="{FF2B5EF4-FFF2-40B4-BE49-F238E27FC236}">
                                <a16:creationId xmlns:a16="http://schemas.microsoft.com/office/drawing/2014/main" id="{D0EB3814-8759-43C6-839C-BA8D9E9FE6E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 y="-50800"/>
                            <a:ext cx="1800027" cy="1800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Shape 373">
                <a:extLst>
                  <a:ext uri="{FF2B5EF4-FFF2-40B4-BE49-F238E27FC236}">
                    <a16:creationId xmlns:a16="http://schemas.microsoft.com/office/drawing/2014/main" id="{59FEBA7A-2E50-469C-BF10-2656CC0D6903}"/>
                  </a:ext>
                </a:extLst>
              </p:cNvPr>
              <p:cNvSpPr>
                <a:spLocks noChangeArrowheads="1"/>
              </p:cNvSpPr>
              <p:nvPr/>
            </p:nvSpPr>
            <p:spPr bwMode="auto">
              <a:xfrm>
                <a:off x="248399" y="248399"/>
                <a:ext cx="1201628" cy="1201628"/>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grpSp>
        <p:grpSp>
          <p:nvGrpSpPr>
            <p:cNvPr id="15" name="Group 377">
              <a:extLst>
                <a:ext uri="{FF2B5EF4-FFF2-40B4-BE49-F238E27FC236}">
                  <a16:creationId xmlns:a16="http://schemas.microsoft.com/office/drawing/2014/main" id="{C3FA089F-AB9A-4906-9533-E07093EB64FE}"/>
                </a:ext>
              </a:extLst>
            </p:cNvPr>
            <p:cNvGrpSpPr>
              <a:grpSpLocks/>
            </p:cNvGrpSpPr>
            <p:nvPr/>
          </p:nvGrpSpPr>
          <p:grpSpPr bwMode="auto">
            <a:xfrm>
              <a:off x="10182225" y="1595437"/>
              <a:ext cx="615950" cy="615950"/>
              <a:chOff x="0" y="0"/>
              <a:chExt cx="1231800" cy="1231800"/>
            </a:xfrm>
          </p:grpSpPr>
          <p:graphicFrame>
            <p:nvGraphicFramePr>
              <p:cNvPr id="19" name="Chart 375">
                <a:extLst>
                  <a:ext uri="{FF2B5EF4-FFF2-40B4-BE49-F238E27FC236}">
                    <a16:creationId xmlns:a16="http://schemas.microsoft.com/office/drawing/2014/main" id="{7D75E1D7-3144-46BA-8648-BA0DFA071207}"/>
                  </a:ext>
                </a:extLst>
              </p:cNvPr>
              <p:cNvGraphicFramePr>
                <a:graphicFrameLocks/>
              </p:cNvGraphicFramePr>
              <p:nvPr/>
            </p:nvGraphicFramePr>
            <p:xfrm>
              <a:off x="-50800" y="-50800"/>
              <a:ext cx="1333401" cy="1333401"/>
            </p:xfrm>
            <a:graphic>
              <a:graphicData uri="http://schemas.openxmlformats.org/presentationml/2006/ole">
                <mc:AlternateContent xmlns:mc="http://schemas.openxmlformats.org/markup-compatibility/2006">
                  <mc:Choice xmlns:v="urn:schemas-microsoft-com:vml" Requires="v">
                    <p:oleObj spid="_x0000_s2073" name="Chart" r:id="rId7" imgW="1341236" imgH="1335140" progId="Excel.Sheet.8">
                      <p:embed/>
                    </p:oleObj>
                  </mc:Choice>
                  <mc:Fallback>
                    <p:oleObj name="Chart" r:id="rId7" imgW="1341236" imgH="1335140" progId="Excel.Sheet.8">
                      <p:embed/>
                      <p:pic>
                        <p:nvPicPr>
                          <p:cNvPr id="19" name="Chart 375">
                            <a:extLst>
                              <a:ext uri="{FF2B5EF4-FFF2-40B4-BE49-F238E27FC236}">
                                <a16:creationId xmlns:a16="http://schemas.microsoft.com/office/drawing/2014/main" id="{7D75E1D7-3144-46BA-8648-BA0DFA07120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 y="-50800"/>
                            <a:ext cx="1333401" cy="1333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Shape 376">
                <a:extLst>
                  <a:ext uri="{FF2B5EF4-FFF2-40B4-BE49-F238E27FC236}">
                    <a16:creationId xmlns:a16="http://schemas.microsoft.com/office/drawing/2014/main" id="{CEB5982B-E2B7-43D5-B883-902F7EBE6A91}"/>
                  </a:ext>
                </a:extLst>
              </p:cNvPr>
              <p:cNvSpPr>
                <a:spLocks noChangeArrowheads="1"/>
              </p:cNvSpPr>
              <p:nvPr/>
            </p:nvSpPr>
            <p:spPr bwMode="auto">
              <a:xfrm>
                <a:off x="209771" y="209771"/>
                <a:ext cx="812259" cy="812259"/>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fr-FR" altLang="fr-FR" sz="1600">
                  <a:solidFill>
                    <a:srgbClr val="FFFFFF"/>
                  </a:solidFill>
                </a:endParaRPr>
              </a:p>
            </p:txBody>
          </p:sp>
        </p:grpSp>
        <p:sp>
          <p:nvSpPr>
            <p:cNvPr id="17" name="Shape 379">
              <a:extLst>
                <a:ext uri="{FF2B5EF4-FFF2-40B4-BE49-F238E27FC236}">
                  <a16:creationId xmlns:a16="http://schemas.microsoft.com/office/drawing/2014/main" id="{AF51E842-5406-4688-B539-BFEFE5D39A21}"/>
                </a:ext>
              </a:extLst>
            </p:cNvPr>
            <p:cNvSpPr>
              <a:spLocks/>
            </p:cNvSpPr>
            <p:nvPr/>
          </p:nvSpPr>
          <p:spPr bwMode="auto">
            <a:xfrm>
              <a:off x="10406857" y="1811337"/>
              <a:ext cx="192088" cy="171450"/>
            </a:xfrm>
            <a:custGeom>
              <a:avLst/>
              <a:gdLst>
                <a:gd name="T0" fmla="*/ 1084139591 w 21600"/>
                <a:gd name="T1" fmla="*/ 697083946 h 21489"/>
                <a:gd name="T2" fmla="*/ 1084139591 w 21600"/>
                <a:gd name="T3" fmla="*/ 697083946 h 21489"/>
                <a:gd name="T4" fmla="*/ 1084139591 w 21600"/>
                <a:gd name="T5" fmla="*/ 697083946 h 21489"/>
                <a:gd name="T6" fmla="*/ 1084139591 w 21600"/>
                <a:gd name="T7" fmla="*/ 697083946 h 2148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489" extrusionOk="0">
                  <a:moveTo>
                    <a:pt x="0" y="16876"/>
                  </a:moveTo>
                  <a:lnTo>
                    <a:pt x="0" y="21489"/>
                  </a:lnTo>
                  <a:lnTo>
                    <a:pt x="4090" y="21489"/>
                  </a:lnTo>
                  <a:lnTo>
                    <a:pt x="16041" y="8139"/>
                  </a:lnTo>
                  <a:lnTo>
                    <a:pt x="11912" y="3570"/>
                  </a:lnTo>
                  <a:lnTo>
                    <a:pt x="0" y="16876"/>
                  </a:lnTo>
                  <a:close/>
                  <a:moveTo>
                    <a:pt x="19138" y="4723"/>
                  </a:moveTo>
                  <a:cubicBezTo>
                    <a:pt x="19535" y="4236"/>
                    <a:pt x="19535" y="3570"/>
                    <a:pt x="19138" y="3082"/>
                  </a:cubicBezTo>
                  <a:lnTo>
                    <a:pt x="16676" y="333"/>
                  </a:lnTo>
                  <a:cubicBezTo>
                    <a:pt x="16240" y="-111"/>
                    <a:pt x="15644" y="-111"/>
                    <a:pt x="15207" y="333"/>
                  </a:cubicBezTo>
                  <a:lnTo>
                    <a:pt x="13143" y="2417"/>
                  </a:lnTo>
                  <a:lnTo>
                    <a:pt x="17272" y="6986"/>
                  </a:lnTo>
                  <a:lnTo>
                    <a:pt x="19138" y="4723"/>
                  </a:lnTo>
                  <a:close/>
                  <a:moveTo>
                    <a:pt x="9847" y="19183"/>
                  </a:moveTo>
                  <a:lnTo>
                    <a:pt x="7584" y="21489"/>
                  </a:lnTo>
                  <a:lnTo>
                    <a:pt x="21600" y="21489"/>
                  </a:lnTo>
                  <a:lnTo>
                    <a:pt x="21600" y="19183"/>
                  </a:lnTo>
                  <a:lnTo>
                    <a:pt x="9847" y="19183"/>
                  </a:lnTo>
                  <a:close/>
                </a:path>
              </a:pathLst>
            </a:custGeom>
            <a:solidFill>
              <a:srgbClr val="6D7177"/>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grpSp>
      <p:sp>
        <p:nvSpPr>
          <p:cNvPr id="25" name="Shape 378">
            <a:extLst>
              <a:ext uri="{FF2B5EF4-FFF2-40B4-BE49-F238E27FC236}">
                <a16:creationId xmlns:a16="http://schemas.microsoft.com/office/drawing/2014/main" id="{5CE357DC-086B-48EC-8068-E6836B8F96C5}"/>
              </a:ext>
            </a:extLst>
          </p:cNvPr>
          <p:cNvSpPr>
            <a:spLocks/>
          </p:cNvSpPr>
          <p:nvPr/>
        </p:nvSpPr>
        <p:spPr bwMode="auto">
          <a:xfrm>
            <a:off x="9376905" y="4423578"/>
            <a:ext cx="248901" cy="2285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3950" y="21600"/>
                </a:lnTo>
                <a:lnTo>
                  <a:pt x="3950" y="8656"/>
                </a:lnTo>
                <a:lnTo>
                  <a:pt x="0" y="8656"/>
                </a:lnTo>
                <a:lnTo>
                  <a:pt x="0" y="21600"/>
                </a:lnTo>
                <a:close/>
                <a:moveTo>
                  <a:pt x="21600" y="9649"/>
                </a:moveTo>
                <a:cubicBezTo>
                  <a:pt x="21600" y="8418"/>
                  <a:pt x="20658" y="7624"/>
                  <a:pt x="19534" y="7624"/>
                </a:cubicBezTo>
                <a:lnTo>
                  <a:pt x="13337" y="7624"/>
                </a:lnTo>
                <a:lnTo>
                  <a:pt x="14460" y="2462"/>
                </a:lnTo>
                <a:lnTo>
                  <a:pt x="14460" y="2263"/>
                </a:lnTo>
                <a:cubicBezTo>
                  <a:pt x="14460" y="1826"/>
                  <a:pt x="14279" y="1429"/>
                  <a:pt x="14098" y="1032"/>
                </a:cubicBezTo>
                <a:lnTo>
                  <a:pt x="12974" y="0"/>
                </a:lnTo>
                <a:lnTo>
                  <a:pt x="6379" y="6988"/>
                </a:lnTo>
                <a:cubicBezTo>
                  <a:pt x="6016" y="7385"/>
                  <a:pt x="5835" y="8021"/>
                  <a:pt x="5835" y="8656"/>
                </a:cubicBezTo>
                <a:lnTo>
                  <a:pt x="5835" y="19337"/>
                </a:lnTo>
                <a:cubicBezTo>
                  <a:pt x="5835" y="20568"/>
                  <a:pt x="6777" y="21600"/>
                  <a:pt x="7901" y="21600"/>
                </a:cubicBezTo>
                <a:lnTo>
                  <a:pt x="16707" y="21600"/>
                </a:lnTo>
                <a:cubicBezTo>
                  <a:pt x="17468" y="21600"/>
                  <a:pt x="18230" y="21004"/>
                  <a:pt x="18411" y="20171"/>
                </a:cubicBezTo>
                <a:lnTo>
                  <a:pt x="21419" y="12547"/>
                </a:lnTo>
                <a:cubicBezTo>
                  <a:pt x="21419" y="12349"/>
                  <a:pt x="21419" y="12150"/>
                  <a:pt x="21419" y="11713"/>
                </a:cubicBezTo>
                <a:lnTo>
                  <a:pt x="21419" y="9649"/>
                </a:lnTo>
                <a:lnTo>
                  <a:pt x="21600" y="9649"/>
                </a:lnTo>
                <a:close/>
              </a:path>
            </a:pathLst>
          </a:custGeom>
          <a:solidFill>
            <a:srgbClr val="6D7177"/>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22860" rIns="2286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grpSp>
        <p:nvGrpSpPr>
          <p:cNvPr id="26" name="Groupe 25"/>
          <p:cNvGrpSpPr/>
          <p:nvPr/>
        </p:nvGrpSpPr>
        <p:grpSpPr>
          <a:xfrm>
            <a:off x="8061573" y="2073653"/>
            <a:ext cx="340817" cy="590719"/>
            <a:chOff x="4112120" y="673793"/>
            <a:chExt cx="2072101" cy="3591459"/>
          </a:xfrm>
        </p:grpSpPr>
        <p:sp>
          <p:nvSpPr>
            <p:cNvPr id="27" name="AutoShape 27">
              <a:extLst>
                <a:ext uri="{FF2B5EF4-FFF2-40B4-BE49-F238E27FC236}">
                  <a16:creationId xmlns:a16="http://schemas.microsoft.com/office/drawing/2014/main" id="{50C4E884-374B-4227-9F1A-7E04DEFE6FE1}"/>
                </a:ext>
              </a:extLst>
            </p:cNvPr>
            <p:cNvSpPr>
              <a:spLocks/>
            </p:cNvSpPr>
            <p:nvPr/>
          </p:nvSpPr>
          <p:spPr bwMode="auto">
            <a:xfrm rot="1676732">
              <a:off x="4740569" y="673793"/>
              <a:ext cx="1100287" cy="2766358"/>
            </a:xfrm>
            <a:custGeom>
              <a:avLst/>
              <a:gdLst>
                <a:gd name="T0" fmla="+- 0 10800 504"/>
                <a:gd name="T1" fmla="*/ T0 w 20593"/>
                <a:gd name="T2" fmla="+- 0 10805 11"/>
                <a:gd name="T3" fmla="*/ 10805 h 21589"/>
                <a:gd name="T4" fmla="+- 0 10800 504"/>
                <a:gd name="T5" fmla="*/ T4 w 20593"/>
                <a:gd name="T6" fmla="+- 0 10805 11"/>
                <a:gd name="T7" fmla="*/ 10805 h 21589"/>
                <a:gd name="T8" fmla="+- 0 10800 504"/>
                <a:gd name="T9" fmla="*/ T8 w 20593"/>
                <a:gd name="T10" fmla="+- 0 10805 11"/>
                <a:gd name="T11" fmla="*/ 10805 h 21589"/>
                <a:gd name="T12" fmla="+- 0 10800 504"/>
                <a:gd name="T13" fmla="*/ T12 w 20593"/>
                <a:gd name="T14" fmla="+- 0 10805 11"/>
                <a:gd name="T15" fmla="*/ 10805 h 21589"/>
              </a:gdLst>
              <a:ahLst/>
              <a:cxnLst>
                <a:cxn ang="0">
                  <a:pos x="T1" y="T3"/>
                </a:cxn>
                <a:cxn ang="0">
                  <a:pos x="T5" y="T7"/>
                </a:cxn>
                <a:cxn ang="0">
                  <a:pos x="T9" y="T11"/>
                </a:cxn>
                <a:cxn ang="0">
                  <a:pos x="T13" y="T15"/>
                </a:cxn>
              </a:cxnLst>
              <a:rect l="0" t="0" r="r" b="b"/>
              <a:pathLst>
                <a:path w="20593" h="21589">
                  <a:moveTo>
                    <a:pt x="9769" y="32"/>
                  </a:moveTo>
                  <a:cubicBezTo>
                    <a:pt x="9470" y="68"/>
                    <a:pt x="9194" y="134"/>
                    <a:pt x="8967" y="223"/>
                  </a:cubicBezTo>
                  <a:cubicBezTo>
                    <a:pt x="6519" y="1306"/>
                    <a:pt x="4542" y="2548"/>
                    <a:pt x="3106" y="3898"/>
                  </a:cubicBezTo>
                  <a:cubicBezTo>
                    <a:pt x="-92" y="6903"/>
                    <a:pt x="-504" y="10269"/>
                    <a:pt x="455" y="13565"/>
                  </a:cubicBezTo>
                  <a:cubicBezTo>
                    <a:pt x="1256" y="16316"/>
                    <a:pt x="2993" y="19006"/>
                    <a:pt x="5617" y="21553"/>
                  </a:cubicBezTo>
                  <a:lnTo>
                    <a:pt x="10304" y="21589"/>
                  </a:lnTo>
                  <a:lnTo>
                    <a:pt x="10311" y="21589"/>
                  </a:lnTo>
                  <a:lnTo>
                    <a:pt x="10321" y="21589"/>
                  </a:lnTo>
                  <a:lnTo>
                    <a:pt x="14991" y="21553"/>
                  </a:lnTo>
                  <a:cubicBezTo>
                    <a:pt x="17608" y="19006"/>
                    <a:pt x="19341" y="16316"/>
                    <a:pt x="20140" y="13565"/>
                  </a:cubicBezTo>
                  <a:cubicBezTo>
                    <a:pt x="21096" y="10269"/>
                    <a:pt x="20687" y="6903"/>
                    <a:pt x="17499" y="3898"/>
                  </a:cubicBezTo>
                  <a:cubicBezTo>
                    <a:pt x="16067" y="2548"/>
                    <a:pt x="14093" y="1306"/>
                    <a:pt x="11651" y="223"/>
                  </a:cubicBezTo>
                  <a:cubicBezTo>
                    <a:pt x="11425" y="134"/>
                    <a:pt x="11154" y="68"/>
                    <a:pt x="10856" y="32"/>
                  </a:cubicBezTo>
                  <a:cubicBezTo>
                    <a:pt x="10501" y="-11"/>
                    <a:pt x="10124" y="-11"/>
                    <a:pt x="9769" y="32"/>
                  </a:cubicBezTo>
                  <a:close/>
                </a:path>
              </a:pathLst>
            </a:custGeom>
            <a:solidFill>
              <a:srgbClr val="6B9BE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8" name="AutoShape 28">
              <a:extLst>
                <a:ext uri="{FF2B5EF4-FFF2-40B4-BE49-F238E27FC236}">
                  <a16:creationId xmlns:a16="http://schemas.microsoft.com/office/drawing/2014/main" id="{F80AD133-47A9-478F-ACC5-97D6C81FE570}"/>
                </a:ext>
              </a:extLst>
            </p:cNvPr>
            <p:cNvSpPr>
              <a:spLocks/>
            </p:cNvSpPr>
            <p:nvPr/>
          </p:nvSpPr>
          <p:spPr bwMode="auto">
            <a:xfrm rot="1676732">
              <a:off x="4112120" y="2156987"/>
              <a:ext cx="432920" cy="1081459"/>
            </a:xfrm>
            <a:custGeom>
              <a:avLst/>
              <a:gdLst>
                <a:gd name="T0" fmla="+- 0 11039 478"/>
                <a:gd name="T1" fmla="*/ T0 w 21122"/>
                <a:gd name="T2" fmla="*/ 10800 h 21600"/>
                <a:gd name="T3" fmla="+- 0 11039 478"/>
                <a:gd name="T4" fmla="*/ T3 w 21122"/>
                <a:gd name="T5" fmla="*/ 10800 h 21600"/>
                <a:gd name="T6" fmla="+- 0 11039 478"/>
                <a:gd name="T7" fmla="*/ T6 w 21122"/>
                <a:gd name="T8" fmla="*/ 10800 h 21600"/>
                <a:gd name="T9" fmla="+- 0 11039 478"/>
                <a:gd name="T10" fmla="*/ T9 w 21122"/>
                <a:gd name="T11" fmla="*/ 10800 h 21600"/>
              </a:gdLst>
              <a:ahLst/>
              <a:cxnLst>
                <a:cxn ang="0">
                  <a:pos x="T1" y="T2"/>
                </a:cxn>
                <a:cxn ang="0">
                  <a:pos x="T4" y="T5"/>
                </a:cxn>
                <a:cxn ang="0">
                  <a:pos x="T7" y="T8"/>
                </a:cxn>
                <a:cxn ang="0">
                  <a:pos x="T10" y="T11"/>
                </a:cxn>
              </a:cxnLst>
              <a:rect l="0" t="0" r="r" b="b"/>
              <a:pathLst>
                <a:path w="21122" h="21600">
                  <a:moveTo>
                    <a:pt x="12503" y="0"/>
                  </a:moveTo>
                  <a:cubicBezTo>
                    <a:pt x="5080" y="2748"/>
                    <a:pt x="608" y="6585"/>
                    <a:pt x="57" y="10676"/>
                  </a:cubicBezTo>
                  <a:cubicBezTo>
                    <a:pt x="-478" y="14655"/>
                    <a:pt x="2745" y="18567"/>
                    <a:pt x="9060" y="21600"/>
                  </a:cubicBezTo>
                  <a:cubicBezTo>
                    <a:pt x="8838" y="19730"/>
                    <a:pt x="10238" y="17888"/>
                    <a:pt x="13012" y="16400"/>
                  </a:cubicBezTo>
                  <a:cubicBezTo>
                    <a:pt x="15111" y="15275"/>
                    <a:pt x="17913" y="14402"/>
                    <a:pt x="21122" y="13874"/>
                  </a:cubicBezTo>
                  <a:cubicBezTo>
                    <a:pt x="19161" y="11576"/>
                    <a:pt x="17450" y="9245"/>
                    <a:pt x="15994" y="6885"/>
                  </a:cubicBezTo>
                  <a:cubicBezTo>
                    <a:pt x="14591" y="4611"/>
                    <a:pt x="13427" y="2314"/>
                    <a:pt x="12503" y="0"/>
                  </a:cubicBezTo>
                  <a:close/>
                </a:path>
              </a:pathLst>
            </a:custGeom>
            <a:solidFill>
              <a:srgbClr val="ABD37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9" name="AutoShape 29">
              <a:extLst>
                <a:ext uri="{FF2B5EF4-FFF2-40B4-BE49-F238E27FC236}">
                  <a16:creationId xmlns:a16="http://schemas.microsoft.com/office/drawing/2014/main" id="{99FADB0D-79CF-4F1B-92BF-89303FFF4A93}"/>
                </a:ext>
              </a:extLst>
            </p:cNvPr>
            <p:cNvSpPr>
              <a:spLocks/>
            </p:cNvSpPr>
            <p:nvPr/>
          </p:nvSpPr>
          <p:spPr bwMode="auto">
            <a:xfrm rot="1676732">
              <a:off x="5083262" y="2672184"/>
              <a:ext cx="432985" cy="1081459"/>
            </a:xfrm>
            <a:custGeom>
              <a:avLst/>
              <a:gdLst>
                <a:gd name="T0" fmla="*/ 10561 w 21122"/>
                <a:gd name="T1" fmla="*/ 10800 h 21600"/>
                <a:gd name="T2" fmla="*/ 10561 w 21122"/>
                <a:gd name="T3" fmla="*/ 10800 h 21600"/>
                <a:gd name="T4" fmla="*/ 10561 w 21122"/>
                <a:gd name="T5" fmla="*/ 10800 h 21600"/>
                <a:gd name="T6" fmla="*/ 10561 w 21122"/>
                <a:gd name="T7" fmla="*/ 10800 h 21600"/>
              </a:gdLst>
              <a:ahLst/>
              <a:cxnLst>
                <a:cxn ang="0">
                  <a:pos x="T0" y="T1"/>
                </a:cxn>
                <a:cxn ang="0">
                  <a:pos x="T2" y="T3"/>
                </a:cxn>
                <a:cxn ang="0">
                  <a:pos x="T4" y="T5"/>
                </a:cxn>
                <a:cxn ang="0">
                  <a:pos x="T6" y="T7"/>
                </a:cxn>
              </a:cxnLst>
              <a:rect l="0" t="0" r="r" b="b"/>
              <a:pathLst>
                <a:path w="21122" h="21600">
                  <a:moveTo>
                    <a:pt x="8619" y="0"/>
                  </a:moveTo>
                  <a:cubicBezTo>
                    <a:pt x="16042" y="2748"/>
                    <a:pt x="20514" y="6585"/>
                    <a:pt x="21065" y="10676"/>
                  </a:cubicBezTo>
                  <a:cubicBezTo>
                    <a:pt x="21600" y="14655"/>
                    <a:pt x="18377" y="18567"/>
                    <a:pt x="12062" y="21600"/>
                  </a:cubicBezTo>
                  <a:cubicBezTo>
                    <a:pt x="12284" y="19730"/>
                    <a:pt x="10884" y="17888"/>
                    <a:pt x="8110" y="16400"/>
                  </a:cubicBezTo>
                  <a:cubicBezTo>
                    <a:pt x="6011" y="15275"/>
                    <a:pt x="3209" y="14402"/>
                    <a:pt x="0" y="13874"/>
                  </a:cubicBezTo>
                  <a:cubicBezTo>
                    <a:pt x="1961" y="11576"/>
                    <a:pt x="3672" y="9245"/>
                    <a:pt x="5128" y="6885"/>
                  </a:cubicBezTo>
                  <a:cubicBezTo>
                    <a:pt x="6531" y="4611"/>
                    <a:pt x="7695" y="2314"/>
                    <a:pt x="8619" y="0"/>
                  </a:cubicBezTo>
                  <a:close/>
                </a:path>
              </a:pathLst>
            </a:custGeom>
            <a:solidFill>
              <a:srgbClr val="ABD37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30" name="Oval 30">
              <a:extLst>
                <a:ext uri="{FF2B5EF4-FFF2-40B4-BE49-F238E27FC236}">
                  <a16:creationId xmlns:a16="http://schemas.microsoft.com/office/drawing/2014/main" id="{A96408D6-EB0A-487E-8CD1-2D5F2A78EA24}"/>
                </a:ext>
              </a:extLst>
            </p:cNvPr>
            <p:cNvSpPr>
              <a:spLocks/>
            </p:cNvSpPr>
            <p:nvPr/>
          </p:nvSpPr>
          <p:spPr bwMode="auto">
            <a:xfrm rot="1676732">
              <a:off x="5101028" y="1510490"/>
              <a:ext cx="626712" cy="626711"/>
            </a:xfrm>
            <a:prstGeom prst="ellipse">
              <a:avLst/>
            </a:prstGeom>
            <a:solidFill>
              <a:srgbClr val="5988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31" name="Oval 31">
              <a:extLst>
                <a:ext uri="{FF2B5EF4-FFF2-40B4-BE49-F238E27FC236}">
                  <a16:creationId xmlns:a16="http://schemas.microsoft.com/office/drawing/2014/main" id="{A680D9F9-CEFF-43EC-B8AA-F794CDD8B925}"/>
                </a:ext>
              </a:extLst>
            </p:cNvPr>
            <p:cNvSpPr>
              <a:spLocks/>
            </p:cNvSpPr>
            <p:nvPr/>
          </p:nvSpPr>
          <p:spPr bwMode="auto">
            <a:xfrm rot="1676732">
              <a:off x="5185464" y="1594927"/>
              <a:ext cx="457838" cy="457838"/>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32" name="AutoShape 32">
              <a:extLst>
                <a:ext uri="{FF2B5EF4-FFF2-40B4-BE49-F238E27FC236}">
                  <a16:creationId xmlns:a16="http://schemas.microsoft.com/office/drawing/2014/main" id="{1529AE2E-9B72-4E40-9E66-62B1CF5DFBF2}"/>
                </a:ext>
              </a:extLst>
            </p:cNvPr>
            <p:cNvSpPr>
              <a:spLocks/>
            </p:cNvSpPr>
            <p:nvPr/>
          </p:nvSpPr>
          <p:spPr bwMode="auto">
            <a:xfrm rot="1676732">
              <a:off x="5445973" y="804305"/>
              <a:ext cx="738248" cy="528368"/>
            </a:xfrm>
            <a:custGeom>
              <a:avLst/>
              <a:gdLst>
                <a:gd name="T0" fmla="*/ 10800 w 21600"/>
                <a:gd name="T1" fmla="*/ 10794 h 21589"/>
                <a:gd name="T2" fmla="*/ 10800 w 21600"/>
                <a:gd name="T3" fmla="*/ 10794 h 21589"/>
                <a:gd name="T4" fmla="*/ 10800 w 21600"/>
                <a:gd name="T5" fmla="*/ 10794 h 21589"/>
                <a:gd name="T6" fmla="*/ 10800 w 21600"/>
                <a:gd name="T7" fmla="*/ 10794 h 21589"/>
              </a:gdLst>
              <a:ahLst/>
              <a:cxnLst>
                <a:cxn ang="0">
                  <a:pos x="T0" y="T1"/>
                </a:cxn>
                <a:cxn ang="0">
                  <a:pos x="T2" y="T3"/>
                </a:cxn>
                <a:cxn ang="0">
                  <a:pos x="T4" y="T5"/>
                </a:cxn>
                <a:cxn ang="0">
                  <a:pos x="T6" y="T7"/>
                </a:cxn>
              </a:cxnLst>
              <a:rect l="0" t="0" r="r" b="b"/>
              <a:pathLst>
                <a:path w="21600" h="21589">
                  <a:moveTo>
                    <a:pt x="10818" y="0"/>
                  </a:moveTo>
                  <a:cubicBezTo>
                    <a:pt x="10532" y="0"/>
                    <a:pt x="10244" y="55"/>
                    <a:pt x="9966" y="168"/>
                  </a:cubicBezTo>
                  <a:cubicBezTo>
                    <a:pt x="9499" y="358"/>
                    <a:pt x="9068" y="703"/>
                    <a:pt x="8712" y="1168"/>
                  </a:cubicBezTo>
                  <a:cubicBezTo>
                    <a:pt x="5128" y="6476"/>
                    <a:pt x="2202" y="12529"/>
                    <a:pt x="0" y="19078"/>
                  </a:cubicBezTo>
                  <a:cubicBezTo>
                    <a:pt x="3454" y="20697"/>
                    <a:pt x="7063" y="21577"/>
                    <a:pt x="10714" y="21589"/>
                  </a:cubicBezTo>
                  <a:cubicBezTo>
                    <a:pt x="14421" y="21600"/>
                    <a:pt x="18093" y="20717"/>
                    <a:pt x="21600" y="19071"/>
                  </a:cubicBezTo>
                  <a:cubicBezTo>
                    <a:pt x="19404" y="12524"/>
                    <a:pt x="16482" y="6474"/>
                    <a:pt x="12909" y="1168"/>
                  </a:cubicBezTo>
                  <a:cubicBezTo>
                    <a:pt x="12555" y="703"/>
                    <a:pt x="12131" y="358"/>
                    <a:pt x="11665" y="168"/>
                  </a:cubicBezTo>
                  <a:cubicBezTo>
                    <a:pt x="11388" y="55"/>
                    <a:pt x="11104" y="0"/>
                    <a:pt x="10818" y="0"/>
                  </a:cubicBezTo>
                  <a:close/>
                </a:path>
              </a:pathLst>
            </a:custGeom>
            <a:solidFill>
              <a:srgbClr val="F7D06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33" name="AutoShape 34">
              <a:extLst>
                <a:ext uri="{FF2B5EF4-FFF2-40B4-BE49-F238E27FC236}">
                  <a16:creationId xmlns:a16="http://schemas.microsoft.com/office/drawing/2014/main" id="{3D1B0B12-AE10-4573-BA3C-746FD59A517C}"/>
                </a:ext>
              </a:extLst>
            </p:cNvPr>
            <p:cNvSpPr>
              <a:spLocks/>
            </p:cNvSpPr>
            <p:nvPr/>
          </p:nvSpPr>
          <p:spPr bwMode="auto">
            <a:xfrm rot="1676732">
              <a:off x="5271764" y="806972"/>
              <a:ext cx="542442" cy="2729530"/>
            </a:xfrm>
            <a:custGeom>
              <a:avLst/>
              <a:gdLst>
                <a:gd name="T0" fmla="*/ 10291 w 20582"/>
                <a:gd name="T1" fmla="*/ 10800 h 21600"/>
                <a:gd name="T2" fmla="*/ 10291 w 20582"/>
                <a:gd name="T3" fmla="*/ 10800 h 21600"/>
                <a:gd name="T4" fmla="*/ 10291 w 20582"/>
                <a:gd name="T5" fmla="*/ 10800 h 21600"/>
                <a:gd name="T6" fmla="*/ 10291 w 20582"/>
                <a:gd name="T7" fmla="*/ 10800 h 21600"/>
              </a:gdLst>
              <a:ahLst/>
              <a:cxnLst>
                <a:cxn ang="0">
                  <a:pos x="T0" y="T1"/>
                </a:cxn>
                <a:cxn ang="0">
                  <a:pos x="T2" y="T3"/>
                </a:cxn>
                <a:cxn ang="0">
                  <a:pos x="T4" y="T5"/>
                </a:cxn>
                <a:cxn ang="0">
                  <a:pos x="T6" y="T7"/>
                </a:cxn>
              </a:cxnLst>
              <a:rect l="0" t="0" r="r" b="b"/>
              <a:pathLst>
                <a:path w="20582" h="21600">
                  <a:moveTo>
                    <a:pt x="0" y="0"/>
                  </a:moveTo>
                  <a:cubicBezTo>
                    <a:pt x="1162" y="440"/>
                    <a:pt x="2318" y="880"/>
                    <a:pt x="3423" y="1326"/>
                  </a:cubicBezTo>
                  <a:cubicBezTo>
                    <a:pt x="7846" y="3113"/>
                    <a:pt x="11791" y="4945"/>
                    <a:pt x="13860" y="6882"/>
                  </a:cubicBezTo>
                  <a:cubicBezTo>
                    <a:pt x="16484" y="9340"/>
                    <a:pt x="16066" y="11866"/>
                    <a:pt x="14314" y="14327"/>
                  </a:cubicBezTo>
                  <a:cubicBezTo>
                    <a:pt x="12560" y="16792"/>
                    <a:pt x="9444" y="19232"/>
                    <a:pt x="4941" y="21600"/>
                  </a:cubicBezTo>
                  <a:lnTo>
                    <a:pt x="9719" y="21593"/>
                  </a:lnTo>
                  <a:cubicBezTo>
                    <a:pt x="14737" y="19086"/>
                    <a:pt x="18095" y="16447"/>
                    <a:pt x="19661" y="13748"/>
                  </a:cubicBezTo>
                  <a:cubicBezTo>
                    <a:pt x="21600" y="10406"/>
                    <a:pt x="20771" y="6993"/>
                    <a:pt x="14307" y="3945"/>
                  </a:cubicBezTo>
                  <a:cubicBezTo>
                    <a:pt x="11405" y="2577"/>
                    <a:pt x="7402" y="1317"/>
                    <a:pt x="2453" y="219"/>
                  </a:cubicBezTo>
                  <a:cubicBezTo>
                    <a:pt x="1995" y="129"/>
                    <a:pt x="1445" y="62"/>
                    <a:pt x="840" y="25"/>
                  </a:cubicBezTo>
                  <a:cubicBezTo>
                    <a:pt x="565" y="9"/>
                    <a:pt x="284" y="4"/>
                    <a:pt x="0" y="0"/>
                  </a:cubicBezTo>
                  <a:close/>
                </a:path>
              </a:pathLst>
            </a:custGeom>
            <a:solidFill>
              <a:srgbClr val="000000">
                <a:alpha val="5840"/>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34" name="AutoShape 35">
              <a:extLst>
                <a:ext uri="{FF2B5EF4-FFF2-40B4-BE49-F238E27FC236}">
                  <a16:creationId xmlns:a16="http://schemas.microsoft.com/office/drawing/2014/main" id="{170AAB0E-47B9-456E-8018-447D0EA64E34}"/>
                </a:ext>
              </a:extLst>
            </p:cNvPr>
            <p:cNvSpPr>
              <a:spLocks/>
            </p:cNvSpPr>
            <p:nvPr/>
          </p:nvSpPr>
          <p:spPr bwMode="auto">
            <a:xfrm>
              <a:off x="4360945" y="2238664"/>
              <a:ext cx="258163" cy="69554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17866" y="361"/>
                    <a:pt x="14220" y="836"/>
                    <a:pt x="10698" y="1422"/>
                  </a:cubicBezTo>
                  <a:cubicBezTo>
                    <a:pt x="6964" y="2042"/>
                    <a:pt x="3384" y="2784"/>
                    <a:pt x="0" y="3638"/>
                  </a:cubicBezTo>
                  <a:cubicBezTo>
                    <a:pt x="2290" y="6429"/>
                    <a:pt x="3695" y="9310"/>
                    <a:pt x="4186" y="12222"/>
                  </a:cubicBezTo>
                  <a:cubicBezTo>
                    <a:pt x="4713" y="15341"/>
                    <a:pt x="4187" y="18472"/>
                    <a:pt x="2621" y="21543"/>
                  </a:cubicBezTo>
                  <a:lnTo>
                    <a:pt x="7418" y="21600"/>
                  </a:lnTo>
                  <a:cubicBezTo>
                    <a:pt x="8863" y="17902"/>
                    <a:pt x="10784" y="14231"/>
                    <a:pt x="13174" y="10601"/>
                  </a:cubicBezTo>
                  <a:cubicBezTo>
                    <a:pt x="15531" y="7020"/>
                    <a:pt x="18343" y="3483"/>
                    <a:pt x="21600" y="0"/>
                  </a:cubicBezTo>
                  <a:close/>
                </a:path>
              </a:pathLst>
            </a:custGeom>
            <a:solidFill>
              <a:srgbClr val="97C06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35" name="AutoShape 36">
              <a:extLst>
                <a:ext uri="{FF2B5EF4-FFF2-40B4-BE49-F238E27FC236}">
                  <a16:creationId xmlns:a16="http://schemas.microsoft.com/office/drawing/2014/main" id="{905261D8-4853-4D96-A04A-CCDA84830681}"/>
                </a:ext>
              </a:extLst>
            </p:cNvPr>
            <p:cNvSpPr>
              <a:spLocks/>
            </p:cNvSpPr>
            <p:nvPr/>
          </p:nvSpPr>
          <p:spPr bwMode="auto">
            <a:xfrm>
              <a:off x="5073672" y="2716959"/>
              <a:ext cx="490903" cy="988521"/>
            </a:xfrm>
            <a:custGeom>
              <a:avLst/>
              <a:gdLst>
                <a:gd name="T0" fmla="*/ 10459 w 20919"/>
                <a:gd name="T1" fmla="*/ 10800 h 21600"/>
                <a:gd name="T2" fmla="*/ 10459 w 20919"/>
                <a:gd name="T3" fmla="*/ 10800 h 21600"/>
                <a:gd name="T4" fmla="*/ 10459 w 20919"/>
                <a:gd name="T5" fmla="*/ 10800 h 21600"/>
                <a:gd name="T6" fmla="*/ 10459 w 20919"/>
                <a:gd name="T7" fmla="*/ 10800 h 21600"/>
              </a:gdLst>
              <a:ahLst/>
              <a:cxnLst>
                <a:cxn ang="0">
                  <a:pos x="T0" y="T1"/>
                </a:cxn>
                <a:cxn ang="0">
                  <a:pos x="T2" y="T3"/>
                </a:cxn>
                <a:cxn ang="0">
                  <a:pos x="T4" y="T5"/>
                </a:cxn>
                <a:cxn ang="0">
                  <a:pos x="T6" y="T7"/>
                </a:cxn>
              </a:cxnLst>
              <a:rect l="0" t="0" r="r" b="b"/>
              <a:pathLst>
                <a:path w="20919" h="21600">
                  <a:moveTo>
                    <a:pt x="2343" y="17032"/>
                  </a:moveTo>
                  <a:cubicBezTo>
                    <a:pt x="8695" y="15086"/>
                    <a:pt x="13607" y="12113"/>
                    <a:pt x="16307" y="8580"/>
                  </a:cubicBezTo>
                  <a:cubicBezTo>
                    <a:pt x="18307" y="5964"/>
                    <a:pt x="19009" y="3134"/>
                    <a:pt x="18352" y="344"/>
                  </a:cubicBezTo>
                  <a:lnTo>
                    <a:pt x="18871" y="0"/>
                  </a:lnTo>
                  <a:cubicBezTo>
                    <a:pt x="21497" y="3630"/>
                    <a:pt x="21600" y="7614"/>
                    <a:pt x="19162" y="11279"/>
                  </a:cubicBezTo>
                  <a:cubicBezTo>
                    <a:pt x="16027" y="15991"/>
                    <a:pt x="9024" y="19763"/>
                    <a:pt x="0" y="21600"/>
                  </a:cubicBezTo>
                  <a:cubicBezTo>
                    <a:pt x="799" y="20859"/>
                    <a:pt x="1405" y="20068"/>
                    <a:pt x="1800" y="19245"/>
                  </a:cubicBezTo>
                  <a:cubicBezTo>
                    <a:pt x="2148" y="18521"/>
                    <a:pt x="2330" y="17778"/>
                    <a:pt x="2343" y="17032"/>
                  </a:cubicBezTo>
                  <a:close/>
                </a:path>
              </a:pathLst>
            </a:custGeom>
            <a:solidFill>
              <a:srgbClr val="97C06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36" name="AutoShape 37">
              <a:extLst>
                <a:ext uri="{FF2B5EF4-FFF2-40B4-BE49-F238E27FC236}">
                  <a16:creationId xmlns:a16="http://schemas.microsoft.com/office/drawing/2014/main" id="{1F33ED05-978B-4CB9-9D92-AF50A271FD01}"/>
                </a:ext>
              </a:extLst>
            </p:cNvPr>
            <p:cNvSpPr>
              <a:spLocks/>
            </p:cNvSpPr>
            <p:nvPr/>
          </p:nvSpPr>
          <p:spPr bwMode="auto">
            <a:xfrm>
              <a:off x="4112716" y="3329125"/>
              <a:ext cx="742061" cy="9361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2325" y="18261"/>
                    <a:pt x="4714" y="14949"/>
                    <a:pt x="7165" y="11667"/>
                  </a:cubicBezTo>
                  <a:cubicBezTo>
                    <a:pt x="10102" y="7735"/>
                    <a:pt x="13128" y="3845"/>
                    <a:pt x="16243" y="0"/>
                  </a:cubicBezTo>
                  <a:lnTo>
                    <a:pt x="21600" y="1487"/>
                  </a:lnTo>
                  <a:cubicBezTo>
                    <a:pt x="21549" y="8890"/>
                    <a:pt x="16483" y="15700"/>
                    <a:pt x="8335" y="19318"/>
                  </a:cubicBezTo>
                  <a:cubicBezTo>
                    <a:pt x="5750" y="20466"/>
                    <a:pt x="2928" y="21239"/>
                    <a:pt x="0" y="21600"/>
                  </a:cubicBezTo>
                  <a:close/>
                </a:path>
              </a:pathLst>
            </a:custGeom>
            <a:solidFill>
              <a:srgbClr val="C95057"/>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37" name="AutoShape 38">
              <a:extLst>
                <a:ext uri="{FF2B5EF4-FFF2-40B4-BE49-F238E27FC236}">
                  <a16:creationId xmlns:a16="http://schemas.microsoft.com/office/drawing/2014/main" id="{1043BE82-085E-434F-A690-3AB5C9D2A1DE}"/>
                </a:ext>
              </a:extLst>
            </p:cNvPr>
            <p:cNvSpPr>
              <a:spLocks/>
            </p:cNvSpPr>
            <p:nvPr/>
          </p:nvSpPr>
          <p:spPr bwMode="auto">
            <a:xfrm rot="1676732">
              <a:off x="4226544" y="3268140"/>
              <a:ext cx="457838" cy="726628"/>
            </a:xfrm>
            <a:custGeom>
              <a:avLst/>
              <a:gdLst>
                <a:gd name="T0" fmla="+- 0 10805 587"/>
                <a:gd name="T1" fmla="*/ T0 w 20436"/>
                <a:gd name="T2" fmla="*/ 10800 h 21600"/>
                <a:gd name="T3" fmla="+- 0 10805 587"/>
                <a:gd name="T4" fmla="*/ T3 w 20436"/>
                <a:gd name="T5" fmla="*/ 10800 h 21600"/>
                <a:gd name="T6" fmla="+- 0 10805 587"/>
                <a:gd name="T7" fmla="*/ T6 w 20436"/>
                <a:gd name="T8" fmla="*/ 10800 h 21600"/>
                <a:gd name="T9" fmla="+- 0 10805 587"/>
                <a:gd name="T10" fmla="*/ T9 w 20436"/>
                <a:gd name="T11" fmla="*/ 10800 h 21600"/>
              </a:gdLst>
              <a:ahLst/>
              <a:cxnLst>
                <a:cxn ang="0">
                  <a:pos x="T1" y="T2"/>
                </a:cxn>
                <a:cxn ang="0">
                  <a:pos x="T4" y="T5"/>
                </a:cxn>
                <a:cxn ang="0">
                  <a:pos x="T7" y="T8"/>
                </a:cxn>
                <a:cxn ang="0">
                  <a:pos x="T10" y="T11"/>
                </a:cxn>
              </a:cxnLst>
              <a:rect l="0" t="0" r="r" b="b"/>
              <a:pathLst>
                <a:path w="20436" h="21600">
                  <a:moveTo>
                    <a:pt x="17872" y="0"/>
                  </a:moveTo>
                  <a:cubicBezTo>
                    <a:pt x="20275" y="3391"/>
                    <a:pt x="21013" y="7200"/>
                    <a:pt x="19983" y="10887"/>
                  </a:cubicBezTo>
                  <a:cubicBezTo>
                    <a:pt x="18802" y="15111"/>
                    <a:pt x="15389" y="18912"/>
                    <a:pt x="10356" y="21600"/>
                  </a:cubicBezTo>
                  <a:cubicBezTo>
                    <a:pt x="5203" y="18954"/>
                    <a:pt x="1686" y="15143"/>
                    <a:pt x="468" y="10887"/>
                  </a:cubicBezTo>
                  <a:cubicBezTo>
                    <a:pt x="-587" y="7201"/>
                    <a:pt x="152" y="3387"/>
                    <a:pt x="2578" y="0"/>
                  </a:cubicBezTo>
                  <a:lnTo>
                    <a:pt x="17872" y="0"/>
                  </a:lnTo>
                  <a:close/>
                </a:path>
              </a:pathLst>
            </a:custGeom>
            <a:solidFill>
              <a:srgbClr val="EA765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38" name="AutoShape 39">
              <a:extLst>
                <a:ext uri="{FF2B5EF4-FFF2-40B4-BE49-F238E27FC236}">
                  <a16:creationId xmlns:a16="http://schemas.microsoft.com/office/drawing/2014/main" id="{CC2CC841-060A-474C-A766-02AD94C4DF1D}"/>
                </a:ext>
              </a:extLst>
            </p:cNvPr>
            <p:cNvSpPr>
              <a:spLocks/>
            </p:cNvSpPr>
            <p:nvPr/>
          </p:nvSpPr>
          <p:spPr bwMode="auto">
            <a:xfrm rot="1676732">
              <a:off x="4421797" y="3289702"/>
              <a:ext cx="233410" cy="370441"/>
            </a:xfrm>
            <a:custGeom>
              <a:avLst/>
              <a:gdLst>
                <a:gd name="T0" fmla="+- 0 10805 587"/>
                <a:gd name="T1" fmla="*/ T0 w 20436"/>
                <a:gd name="T2" fmla="*/ 10800 h 21600"/>
                <a:gd name="T3" fmla="+- 0 10805 587"/>
                <a:gd name="T4" fmla="*/ T3 w 20436"/>
                <a:gd name="T5" fmla="*/ 10800 h 21600"/>
                <a:gd name="T6" fmla="+- 0 10805 587"/>
                <a:gd name="T7" fmla="*/ T6 w 20436"/>
                <a:gd name="T8" fmla="*/ 10800 h 21600"/>
                <a:gd name="T9" fmla="+- 0 10805 587"/>
                <a:gd name="T10" fmla="*/ T9 w 20436"/>
                <a:gd name="T11" fmla="*/ 10800 h 21600"/>
              </a:gdLst>
              <a:ahLst/>
              <a:cxnLst>
                <a:cxn ang="0">
                  <a:pos x="T1" y="T2"/>
                </a:cxn>
                <a:cxn ang="0">
                  <a:pos x="T4" y="T5"/>
                </a:cxn>
                <a:cxn ang="0">
                  <a:pos x="T7" y="T8"/>
                </a:cxn>
                <a:cxn ang="0">
                  <a:pos x="T10" y="T11"/>
                </a:cxn>
              </a:cxnLst>
              <a:rect l="0" t="0" r="r" b="b"/>
              <a:pathLst>
                <a:path w="20436" h="21600">
                  <a:moveTo>
                    <a:pt x="17872" y="0"/>
                  </a:moveTo>
                  <a:cubicBezTo>
                    <a:pt x="20275" y="3391"/>
                    <a:pt x="21013" y="7200"/>
                    <a:pt x="19983" y="10887"/>
                  </a:cubicBezTo>
                  <a:cubicBezTo>
                    <a:pt x="18802" y="15111"/>
                    <a:pt x="15389" y="18912"/>
                    <a:pt x="10356" y="21600"/>
                  </a:cubicBezTo>
                  <a:cubicBezTo>
                    <a:pt x="5203" y="18954"/>
                    <a:pt x="1686" y="15143"/>
                    <a:pt x="468" y="10887"/>
                  </a:cubicBezTo>
                  <a:cubicBezTo>
                    <a:pt x="-587" y="7201"/>
                    <a:pt x="152" y="3387"/>
                    <a:pt x="2578" y="0"/>
                  </a:cubicBezTo>
                  <a:lnTo>
                    <a:pt x="17872" y="0"/>
                  </a:lnTo>
                  <a:close/>
                </a:path>
              </a:pathLst>
            </a:custGeom>
            <a:solidFill>
              <a:srgbClr val="F7D069"/>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39" name="AutoShape 40">
              <a:extLst>
                <a:ext uri="{FF2B5EF4-FFF2-40B4-BE49-F238E27FC236}">
                  <a16:creationId xmlns:a16="http://schemas.microsoft.com/office/drawing/2014/main" id="{996FCC08-015A-4024-986B-D7D68D0A6163}"/>
                </a:ext>
              </a:extLst>
            </p:cNvPr>
            <p:cNvSpPr>
              <a:spLocks/>
            </p:cNvSpPr>
            <p:nvPr/>
          </p:nvSpPr>
          <p:spPr bwMode="auto">
            <a:xfrm>
              <a:off x="4455025" y="3257424"/>
              <a:ext cx="248139" cy="380668"/>
            </a:xfrm>
            <a:custGeom>
              <a:avLst/>
              <a:gdLst>
                <a:gd name="T0" fmla="*/ 10596 w 21192"/>
                <a:gd name="T1" fmla="*/ 10800 h 21600"/>
                <a:gd name="T2" fmla="*/ 10596 w 21192"/>
                <a:gd name="T3" fmla="*/ 10800 h 21600"/>
                <a:gd name="T4" fmla="*/ 10596 w 21192"/>
                <a:gd name="T5" fmla="*/ 10800 h 21600"/>
                <a:gd name="T6" fmla="*/ 10596 w 21192"/>
                <a:gd name="T7" fmla="*/ 10800 h 21600"/>
              </a:gdLst>
              <a:ahLst/>
              <a:cxnLst>
                <a:cxn ang="0">
                  <a:pos x="T0" y="T1"/>
                </a:cxn>
                <a:cxn ang="0">
                  <a:pos x="T2" y="T3"/>
                </a:cxn>
                <a:cxn ang="0">
                  <a:pos x="T4" y="T5"/>
                </a:cxn>
                <a:cxn ang="0">
                  <a:pos x="T6" y="T7"/>
                </a:cxn>
              </a:cxnLst>
              <a:rect l="0" t="0" r="r" b="b"/>
              <a:pathLst>
                <a:path w="21192" h="21600">
                  <a:moveTo>
                    <a:pt x="0" y="21600"/>
                  </a:moveTo>
                  <a:lnTo>
                    <a:pt x="17042" y="0"/>
                  </a:lnTo>
                  <a:lnTo>
                    <a:pt x="20865" y="1193"/>
                  </a:lnTo>
                  <a:cubicBezTo>
                    <a:pt x="21600" y="4381"/>
                    <a:pt x="21079" y="7575"/>
                    <a:pt x="19471" y="10498"/>
                  </a:cubicBezTo>
                  <a:cubicBezTo>
                    <a:pt x="17838" y="13465"/>
                    <a:pt x="15077" y="16171"/>
                    <a:pt x="11244" y="18230"/>
                  </a:cubicBezTo>
                  <a:cubicBezTo>
                    <a:pt x="7994" y="19976"/>
                    <a:pt x="4121" y="21137"/>
                    <a:pt x="0" y="21600"/>
                  </a:cubicBezTo>
                  <a:close/>
                </a:path>
              </a:pathLst>
            </a:custGeom>
            <a:solidFill>
              <a:srgbClr val="EDBE5A"/>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40" name="AutoShape 41">
              <a:extLst>
                <a:ext uri="{FF2B5EF4-FFF2-40B4-BE49-F238E27FC236}">
                  <a16:creationId xmlns:a16="http://schemas.microsoft.com/office/drawing/2014/main" id="{58BA3EA2-A4E0-4CD1-8638-AE6DDF2234FF}"/>
                </a:ext>
              </a:extLst>
            </p:cNvPr>
            <p:cNvSpPr>
              <a:spLocks/>
            </p:cNvSpPr>
            <p:nvPr/>
          </p:nvSpPr>
          <p:spPr bwMode="auto">
            <a:xfrm rot="1676732">
              <a:off x="4359184" y="3218383"/>
              <a:ext cx="571593" cy="111645"/>
            </a:xfrm>
            <a:prstGeom prst="roundRect">
              <a:avLst>
                <a:gd name="adj" fmla="val 50000"/>
              </a:avLst>
            </a:prstGeom>
            <a:solidFill>
              <a:srgbClr val="5988D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41" name="AutoShape 42">
              <a:extLst>
                <a:ext uri="{FF2B5EF4-FFF2-40B4-BE49-F238E27FC236}">
                  <a16:creationId xmlns:a16="http://schemas.microsoft.com/office/drawing/2014/main" id="{4956FBC4-B508-402C-8726-5594FD5C8F00}"/>
                </a:ext>
              </a:extLst>
            </p:cNvPr>
            <p:cNvSpPr>
              <a:spLocks/>
            </p:cNvSpPr>
            <p:nvPr/>
          </p:nvSpPr>
          <p:spPr bwMode="auto">
            <a:xfrm rot="1676732">
              <a:off x="4693846" y="2347612"/>
              <a:ext cx="244893" cy="1208560"/>
            </a:xfrm>
            <a:custGeom>
              <a:avLst/>
              <a:gdLst>
                <a:gd name="T0" fmla="+- 0 10799 2"/>
                <a:gd name="T1" fmla="*/ T0 w 21595"/>
                <a:gd name="T2" fmla="*/ 10800 h 21600"/>
                <a:gd name="T3" fmla="+- 0 10799 2"/>
                <a:gd name="T4" fmla="*/ T3 w 21595"/>
                <a:gd name="T5" fmla="*/ 10800 h 21600"/>
                <a:gd name="T6" fmla="+- 0 10799 2"/>
                <a:gd name="T7" fmla="*/ T6 w 21595"/>
                <a:gd name="T8" fmla="*/ 10800 h 21600"/>
                <a:gd name="T9" fmla="+- 0 10799 2"/>
                <a:gd name="T10" fmla="*/ T9 w 21595"/>
                <a:gd name="T11" fmla="*/ 10800 h 21600"/>
              </a:gdLst>
              <a:ahLst/>
              <a:cxnLst>
                <a:cxn ang="0">
                  <a:pos x="T1" y="T2"/>
                </a:cxn>
                <a:cxn ang="0">
                  <a:pos x="T4" y="T5"/>
                </a:cxn>
                <a:cxn ang="0">
                  <a:pos x="T7" y="T8"/>
                </a:cxn>
                <a:cxn ang="0">
                  <a:pos x="T10" y="T11"/>
                </a:cxn>
              </a:cxnLst>
              <a:rect l="0" t="0" r="r" b="b"/>
              <a:pathLst>
                <a:path w="21595" h="21600">
                  <a:moveTo>
                    <a:pt x="10790" y="0"/>
                  </a:moveTo>
                  <a:cubicBezTo>
                    <a:pt x="9905" y="110"/>
                    <a:pt x="9098" y="241"/>
                    <a:pt x="8364" y="389"/>
                  </a:cubicBezTo>
                  <a:cubicBezTo>
                    <a:pt x="5623" y="945"/>
                    <a:pt x="4235" y="1698"/>
                    <a:pt x="3166" y="2452"/>
                  </a:cubicBezTo>
                  <a:cubicBezTo>
                    <a:pt x="1065" y="3934"/>
                    <a:pt x="-2" y="5468"/>
                    <a:pt x="0" y="7011"/>
                  </a:cubicBezTo>
                  <a:cubicBezTo>
                    <a:pt x="305" y="8249"/>
                    <a:pt x="899" y="9484"/>
                    <a:pt x="1780" y="10711"/>
                  </a:cubicBezTo>
                  <a:cubicBezTo>
                    <a:pt x="2651" y="11923"/>
                    <a:pt x="3809" y="13126"/>
                    <a:pt x="4899" y="14331"/>
                  </a:cubicBezTo>
                  <a:cubicBezTo>
                    <a:pt x="7082" y="16745"/>
                    <a:pt x="9024" y="19170"/>
                    <a:pt x="10727" y="21600"/>
                  </a:cubicBezTo>
                  <a:lnTo>
                    <a:pt x="10727" y="21265"/>
                  </a:lnTo>
                  <a:cubicBezTo>
                    <a:pt x="10754" y="21321"/>
                    <a:pt x="10775" y="21377"/>
                    <a:pt x="10797" y="21432"/>
                  </a:cubicBezTo>
                  <a:cubicBezTo>
                    <a:pt x="10819" y="21488"/>
                    <a:pt x="10842" y="21544"/>
                    <a:pt x="10869" y="21600"/>
                  </a:cubicBezTo>
                  <a:cubicBezTo>
                    <a:pt x="12572" y="19170"/>
                    <a:pt x="14514" y="16745"/>
                    <a:pt x="16697" y="14331"/>
                  </a:cubicBezTo>
                  <a:cubicBezTo>
                    <a:pt x="17787" y="13126"/>
                    <a:pt x="18945" y="11923"/>
                    <a:pt x="19816" y="10711"/>
                  </a:cubicBezTo>
                  <a:cubicBezTo>
                    <a:pt x="20697" y="9484"/>
                    <a:pt x="21291" y="8249"/>
                    <a:pt x="21596" y="7011"/>
                  </a:cubicBezTo>
                  <a:cubicBezTo>
                    <a:pt x="21598" y="5468"/>
                    <a:pt x="20531" y="3934"/>
                    <a:pt x="18430" y="2452"/>
                  </a:cubicBezTo>
                  <a:cubicBezTo>
                    <a:pt x="17361" y="1698"/>
                    <a:pt x="15973" y="945"/>
                    <a:pt x="13232" y="389"/>
                  </a:cubicBezTo>
                  <a:cubicBezTo>
                    <a:pt x="12498" y="241"/>
                    <a:pt x="11675" y="110"/>
                    <a:pt x="10790" y="0"/>
                  </a:cubicBezTo>
                  <a:close/>
                </a:path>
              </a:pathLst>
            </a:custGeom>
            <a:solidFill>
              <a:srgbClr val="ABD376"/>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42" name="AutoShape 43">
              <a:extLst>
                <a:ext uri="{FF2B5EF4-FFF2-40B4-BE49-F238E27FC236}">
                  <a16:creationId xmlns:a16="http://schemas.microsoft.com/office/drawing/2014/main" id="{9AF3B6DD-341F-4F19-A372-EF1E1A504580}"/>
                </a:ext>
              </a:extLst>
            </p:cNvPr>
            <p:cNvSpPr>
              <a:spLocks/>
            </p:cNvSpPr>
            <p:nvPr/>
          </p:nvSpPr>
          <p:spPr bwMode="auto">
            <a:xfrm>
              <a:off x="4536778" y="2419507"/>
              <a:ext cx="583592" cy="1056623"/>
            </a:xfrm>
            <a:custGeom>
              <a:avLst/>
              <a:gdLst>
                <a:gd name="T0" fmla="*/ 10794 w 21589"/>
                <a:gd name="T1" fmla="*/ 10800 h 21600"/>
                <a:gd name="T2" fmla="*/ 10794 w 21589"/>
                <a:gd name="T3" fmla="*/ 10800 h 21600"/>
                <a:gd name="T4" fmla="*/ 10794 w 21589"/>
                <a:gd name="T5" fmla="*/ 10800 h 21600"/>
                <a:gd name="T6" fmla="*/ 10794 w 21589"/>
                <a:gd name="T7" fmla="*/ 10800 h 21600"/>
              </a:gdLst>
              <a:ahLst/>
              <a:cxnLst>
                <a:cxn ang="0">
                  <a:pos x="T0" y="T1"/>
                </a:cxn>
                <a:cxn ang="0">
                  <a:pos x="T2" y="T3"/>
                </a:cxn>
                <a:cxn ang="0">
                  <a:pos x="T4" y="T5"/>
                </a:cxn>
                <a:cxn ang="0">
                  <a:pos x="T6" y="T7"/>
                </a:cxn>
              </a:cxnLst>
              <a:rect l="0" t="0" r="r" b="b"/>
              <a:pathLst>
                <a:path w="21589" h="21600">
                  <a:moveTo>
                    <a:pt x="20772" y="0"/>
                  </a:moveTo>
                  <a:lnTo>
                    <a:pt x="0" y="21600"/>
                  </a:lnTo>
                  <a:cubicBezTo>
                    <a:pt x="1772" y="20350"/>
                    <a:pt x="3530" y="19095"/>
                    <a:pt x="5276" y="17834"/>
                  </a:cubicBezTo>
                  <a:cubicBezTo>
                    <a:pt x="7003" y="16587"/>
                    <a:pt x="8717" y="15335"/>
                    <a:pt x="10474" y="14101"/>
                  </a:cubicBezTo>
                  <a:cubicBezTo>
                    <a:pt x="12271" y="12837"/>
                    <a:pt x="14114" y="11592"/>
                    <a:pt x="15742" y="10260"/>
                  </a:cubicBezTo>
                  <a:cubicBezTo>
                    <a:pt x="17247" y="9028"/>
                    <a:pt x="18562" y="7729"/>
                    <a:pt x="19671" y="6375"/>
                  </a:cubicBezTo>
                  <a:cubicBezTo>
                    <a:pt x="20203" y="5586"/>
                    <a:pt x="20655" y="4793"/>
                    <a:pt x="21030" y="3996"/>
                  </a:cubicBezTo>
                  <a:cubicBezTo>
                    <a:pt x="21317" y="3388"/>
                    <a:pt x="21557" y="2742"/>
                    <a:pt x="21586" y="2116"/>
                  </a:cubicBezTo>
                  <a:cubicBezTo>
                    <a:pt x="21600" y="1820"/>
                    <a:pt x="21565" y="1525"/>
                    <a:pt x="21532" y="1236"/>
                  </a:cubicBezTo>
                  <a:cubicBezTo>
                    <a:pt x="21493" y="899"/>
                    <a:pt x="21454" y="556"/>
                    <a:pt x="21122" y="243"/>
                  </a:cubicBezTo>
                  <a:cubicBezTo>
                    <a:pt x="21027" y="153"/>
                    <a:pt x="20909" y="72"/>
                    <a:pt x="20772" y="0"/>
                  </a:cubicBezTo>
                  <a:close/>
                </a:path>
              </a:pathLst>
            </a:custGeom>
            <a:solidFill>
              <a:srgbClr val="97C06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43" name="Oval 44">
              <a:extLst>
                <a:ext uri="{FF2B5EF4-FFF2-40B4-BE49-F238E27FC236}">
                  <a16:creationId xmlns:a16="http://schemas.microsoft.com/office/drawing/2014/main" id="{05050F61-3728-46EB-AEF2-94DBBEBEB959}"/>
                </a:ext>
              </a:extLst>
            </p:cNvPr>
            <p:cNvSpPr>
              <a:spLocks/>
            </p:cNvSpPr>
            <p:nvPr/>
          </p:nvSpPr>
          <p:spPr bwMode="auto">
            <a:xfrm rot="1676732">
              <a:off x="5208655" y="1618117"/>
              <a:ext cx="411457" cy="411457"/>
            </a:xfrm>
            <a:prstGeom prst="ellipse">
              <a:avLst/>
            </a:prstGeom>
            <a:solidFill>
              <a:srgbClr val="6FBFE5">
                <a:alpha val="58443"/>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grpSp>
    </p:spTree>
    <p:extLst>
      <p:ext uri="{BB962C8B-B14F-4D97-AF65-F5344CB8AC3E}">
        <p14:creationId xmlns:p14="http://schemas.microsoft.com/office/powerpoint/2010/main" val="856854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3FB19A0B-8C50-4048-A665-D286D4212708}" type="slidenum">
              <a:rPr lang="fr-FR" smtClean="0"/>
              <a:pPr/>
              <a:t>4</a:t>
            </a:fld>
            <a:endParaRPr lang="fr-FR"/>
          </a:p>
        </p:txBody>
      </p:sp>
      <p:grpSp>
        <p:nvGrpSpPr>
          <p:cNvPr id="87" name="Group 1">
            <a:extLst>
              <a:ext uri="{FF2B5EF4-FFF2-40B4-BE49-F238E27FC236}">
                <a16:creationId xmlns:a16="http://schemas.microsoft.com/office/drawing/2014/main" id="{2EDD104E-440C-40D7-AE7C-C28F5619DE72}"/>
              </a:ext>
            </a:extLst>
          </p:cNvPr>
          <p:cNvGrpSpPr>
            <a:grpSpLocks/>
          </p:cNvGrpSpPr>
          <p:nvPr/>
        </p:nvGrpSpPr>
        <p:grpSpPr bwMode="auto">
          <a:xfrm>
            <a:off x="927100" y="397275"/>
            <a:ext cx="10337007" cy="6053532"/>
            <a:chOff x="0" y="-18250"/>
            <a:chExt cx="20674170" cy="12106178"/>
          </a:xfrm>
        </p:grpSpPr>
        <p:sp>
          <p:nvSpPr>
            <p:cNvPr id="88" name="AutoShape 2">
              <a:extLst>
                <a:ext uri="{FF2B5EF4-FFF2-40B4-BE49-F238E27FC236}">
                  <a16:creationId xmlns:a16="http://schemas.microsoft.com/office/drawing/2014/main" id="{FFB5384B-9ADF-41A2-8F3C-0C92EE3F28AA}"/>
                </a:ext>
              </a:extLst>
            </p:cNvPr>
            <p:cNvSpPr>
              <a:spLocks/>
            </p:cNvSpPr>
            <p:nvPr/>
          </p:nvSpPr>
          <p:spPr bwMode="auto">
            <a:xfrm>
              <a:off x="6879722" y="5168179"/>
              <a:ext cx="6914737" cy="2317145"/>
            </a:xfrm>
            <a:custGeom>
              <a:avLst/>
              <a:gdLst>
                <a:gd name="T0" fmla="*/ 10800 w 21600"/>
                <a:gd name="T1" fmla="+- 0 12261 2923"/>
                <a:gd name="T2" fmla="*/ 12261 h 18677"/>
                <a:gd name="T3" fmla="*/ 10800 w 21600"/>
                <a:gd name="T4" fmla="+- 0 12261 2923"/>
                <a:gd name="T5" fmla="*/ 12261 h 18677"/>
                <a:gd name="T6" fmla="*/ 10800 w 21600"/>
                <a:gd name="T7" fmla="+- 0 12261 2923"/>
                <a:gd name="T8" fmla="*/ 12261 h 18677"/>
                <a:gd name="T9" fmla="*/ 10800 w 21600"/>
                <a:gd name="T10" fmla="+- 0 12261 2923"/>
                <a:gd name="T11" fmla="*/ 12261 h 18677"/>
              </a:gdLst>
              <a:ahLst/>
              <a:cxnLst>
                <a:cxn ang="0">
                  <a:pos x="T0" y="T2"/>
                </a:cxn>
                <a:cxn ang="0">
                  <a:pos x="T3" y="T5"/>
                </a:cxn>
                <a:cxn ang="0">
                  <a:pos x="T6" y="T8"/>
                </a:cxn>
                <a:cxn ang="0">
                  <a:pos x="T9" y="T11"/>
                </a:cxn>
              </a:cxnLst>
              <a:rect l="0" t="0" r="r" b="b"/>
              <a:pathLst>
                <a:path w="21600" h="18677">
                  <a:moveTo>
                    <a:pt x="0" y="18677"/>
                  </a:moveTo>
                  <a:cubicBezTo>
                    <a:pt x="565" y="14923"/>
                    <a:pt x="1448" y="11555"/>
                    <a:pt x="2560" y="8730"/>
                  </a:cubicBezTo>
                  <a:cubicBezTo>
                    <a:pt x="7135" y="-2897"/>
                    <a:pt x="14475" y="-2923"/>
                    <a:pt x="19040" y="8730"/>
                  </a:cubicBezTo>
                  <a:cubicBezTo>
                    <a:pt x="20185" y="11651"/>
                    <a:pt x="21048" y="15035"/>
                    <a:pt x="21600" y="18677"/>
                  </a:cubicBezTo>
                </a:path>
              </a:pathLst>
            </a:custGeom>
            <a:noFill/>
            <a:ln w="25400" cap="flat" cmpd="sng">
              <a:solidFill>
                <a:srgbClr val="A6AAA9"/>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89" name="Oval 3">
              <a:extLst>
                <a:ext uri="{FF2B5EF4-FFF2-40B4-BE49-F238E27FC236}">
                  <a16:creationId xmlns:a16="http://schemas.microsoft.com/office/drawing/2014/main" id="{BEBEDC8F-833B-4644-AA6F-597FD792FA45}"/>
                </a:ext>
              </a:extLst>
            </p:cNvPr>
            <p:cNvSpPr>
              <a:spLocks/>
            </p:cNvSpPr>
            <p:nvPr/>
          </p:nvSpPr>
          <p:spPr bwMode="auto">
            <a:xfrm>
              <a:off x="9967377" y="4786690"/>
              <a:ext cx="739429" cy="739429"/>
            </a:xfrm>
            <a:prstGeom prst="ellipse">
              <a:avLst/>
            </a:pr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0" name="Oval 4">
              <a:extLst>
                <a:ext uri="{FF2B5EF4-FFF2-40B4-BE49-F238E27FC236}">
                  <a16:creationId xmlns:a16="http://schemas.microsoft.com/office/drawing/2014/main" id="{8D48641B-0598-4E1F-BF23-956048CE52B9}"/>
                </a:ext>
              </a:extLst>
            </p:cNvPr>
            <p:cNvSpPr>
              <a:spLocks/>
            </p:cNvSpPr>
            <p:nvPr/>
          </p:nvSpPr>
          <p:spPr bwMode="auto">
            <a:xfrm>
              <a:off x="10143168" y="4962481"/>
              <a:ext cx="387847" cy="387847"/>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1" name="Oval 5">
              <a:extLst>
                <a:ext uri="{FF2B5EF4-FFF2-40B4-BE49-F238E27FC236}">
                  <a16:creationId xmlns:a16="http://schemas.microsoft.com/office/drawing/2014/main" id="{95D991D6-01C2-4C29-8456-B9D2A410B249}"/>
                </a:ext>
              </a:extLst>
            </p:cNvPr>
            <p:cNvSpPr>
              <a:spLocks/>
            </p:cNvSpPr>
            <p:nvPr/>
          </p:nvSpPr>
          <p:spPr bwMode="auto">
            <a:xfrm>
              <a:off x="7787209" y="5495773"/>
              <a:ext cx="739429" cy="739429"/>
            </a:xfrm>
            <a:prstGeom prst="ellipse">
              <a:avLst/>
            </a:pr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2" name="Oval 6">
              <a:extLst>
                <a:ext uri="{FF2B5EF4-FFF2-40B4-BE49-F238E27FC236}">
                  <a16:creationId xmlns:a16="http://schemas.microsoft.com/office/drawing/2014/main" id="{B8EBC0DC-873A-436B-932D-D765A65F9727}"/>
                </a:ext>
              </a:extLst>
            </p:cNvPr>
            <p:cNvSpPr>
              <a:spLocks/>
            </p:cNvSpPr>
            <p:nvPr/>
          </p:nvSpPr>
          <p:spPr bwMode="auto">
            <a:xfrm>
              <a:off x="7963000" y="5671564"/>
              <a:ext cx="387848" cy="387847"/>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3" name="Oval 7">
              <a:extLst>
                <a:ext uri="{FF2B5EF4-FFF2-40B4-BE49-F238E27FC236}">
                  <a16:creationId xmlns:a16="http://schemas.microsoft.com/office/drawing/2014/main" id="{234E8707-E6A3-437A-899A-D120B503CA40}"/>
                </a:ext>
              </a:extLst>
            </p:cNvPr>
            <p:cNvSpPr>
              <a:spLocks/>
            </p:cNvSpPr>
            <p:nvPr/>
          </p:nvSpPr>
          <p:spPr bwMode="auto">
            <a:xfrm>
              <a:off x="12147543" y="5495773"/>
              <a:ext cx="739429" cy="739429"/>
            </a:xfrm>
            <a:prstGeom prst="ellipse">
              <a:avLst/>
            </a:pr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4" name="Oval 8">
              <a:extLst>
                <a:ext uri="{FF2B5EF4-FFF2-40B4-BE49-F238E27FC236}">
                  <a16:creationId xmlns:a16="http://schemas.microsoft.com/office/drawing/2014/main" id="{49970DF8-398C-4633-B9AA-DAA1AC410CA3}"/>
                </a:ext>
              </a:extLst>
            </p:cNvPr>
            <p:cNvSpPr>
              <a:spLocks/>
            </p:cNvSpPr>
            <p:nvPr/>
          </p:nvSpPr>
          <p:spPr bwMode="auto">
            <a:xfrm>
              <a:off x="12323334" y="5671564"/>
              <a:ext cx="387847" cy="387847"/>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5" name="Oval 9">
              <a:extLst>
                <a:ext uri="{FF2B5EF4-FFF2-40B4-BE49-F238E27FC236}">
                  <a16:creationId xmlns:a16="http://schemas.microsoft.com/office/drawing/2014/main" id="{CA430569-A8B9-41F7-8016-A5CA83A50235}"/>
                </a:ext>
              </a:extLst>
            </p:cNvPr>
            <p:cNvSpPr>
              <a:spLocks/>
            </p:cNvSpPr>
            <p:nvPr/>
          </p:nvSpPr>
          <p:spPr bwMode="auto">
            <a:xfrm>
              <a:off x="13493743" y="7341506"/>
              <a:ext cx="739429" cy="739429"/>
            </a:xfrm>
            <a:prstGeom prst="ellipse">
              <a:avLst/>
            </a:pr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6" name="Oval 10">
              <a:extLst>
                <a:ext uri="{FF2B5EF4-FFF2-40B4-BE49-F238E27FC236}">
                  <a16:creationId xmlns:a16="http://schemas.microsoft.com/office/drawing/2014/main" id="{1EA6788B-9756-4405-B010-B9D575A6AB59}"/>
                </a:ext>
              </a:extLst>
            </p:cNvPr>
            <p:cNvSpPr>
              <a:spLocks/>
            </p:cNvSpPr>
            <p:nvPr/>
          </p:nvSpPr>
          <p:spPr bwMode="auto">
            <a:xfrm>
              <a:off x="13669534" y="7517297"/>
              <a:ext cx="387847" cy="387848"/>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7" name="Oval 11">
              <a:extLst>
                <a:ext uri="{FF2B5EF4-FFF2-40B4-BE49-F238E27FC236}">
                  <a16:creationId xmlns:a16="http://schemas.microsoft.com/office/drawing/2014/main" id="{7EEDF27D-F2BC-4344-9BE7-52EBBE7EB2ED}"/>
                </a:ext>
              </a:extLst>
            </p:cNvPr>
            <p:cNvSpPr>
              <a:spLocks/>
            </p:cNvSpPr>
            <p:nvPr/>
          </p:nvSpPr>
          <p:spPr bwMode="auto">
            <a:xfrm>
              <a:off x="6441010" y="7341506"/>
              <a:ext cx="739429" cy="739429"/>
            </a:xfrm>
            <a:prstGeom prst="ellipse">
              <a:avLst/>
            </a:pr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8" name="Oval 12">
              <a:extLst>
                <a:ext uri="{FF2B5EF4-FFF2-40B4-BE49-F238E27FC236}">
                  <a16:creationId xmlns:a16="http://schemas.microsoft.com/office/drawing/2014/main" id="{55B23A5D-EF81-401D-BD20-EE7CF16F43B7}"/>
                </a:ext>
              </a:extLst>
            </p:cNvPr>
            <p:cNvSpPr>
              <a:spLocks/>
            </p:cNvSpPr>
            <p:nvPr/>
          </p:nvSpPr>
          <p:spPr bwMode="auto">
            <a:xfrm>
              <a:off x="6616800" y="7517297"/>
              <a:ext cx="387848" cy="387848"/>
            </a:xfrm>
            <a:prstGeom prst="ellipse">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99" name="Oval 13">
              <a:extLst>
                <a:ext uri="{FF2B5EF4-FFF2-40B4-BE49-F238E27FC236}">
                  <a16:creationId xmlns:a16="http://schemas.microsoft.com/office/drawing/2014/main" id="{C64D352E-B3FB-40C9-B597-DD41F748DE91}"/>
                </a:ext>
              </a:extLst>
            </p:cNvPr>
            <p:cNvSpPr>
              <a:spLocks/>
            </p:cNvSpPr>
            <p:nvPr/>
          </p:nvSpPr>
          <p:spPr bwMode="auto">
            <a:xfrm>
              <a:off x="7568231" y="6120264"/>
              <a:ext cx="5537722" cy="5537723"/>
            </a:xfrm>
            <a:prstGeom prst="ellipse">
              <a:avLst/>
            </a:prstGeom>
            <a:solidFill>
              <a:srgbClr val="ECEEF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00" name="AutoShape 14">
              <a:extLst>
                <a:ext uri="{FF2B5EF4-FFF2-40B4-BE49-F238E27FC236}">
                  <a16:creationId xmlns:a16="http://schemas.microsoft.com/office/drawing/2014/main" id="{5E496654-88EF-4796-AD34-06D3CC0F58BD}"/>
                </a:ext>
              </a:extLst>
            </p:cNvPr>
            <p:cNvSpPr>
              <a:spLocks/>
            </p:cNvSpPr>
            <p:nvPr/>
          </p:nvSpPr>
          <p:spPr bwMode="auto">
            <a:xfrm>
              <a:off x="7128357" y="8895628"/>
              <a:ext cx="6397626" cy="3192300"/>
            </a:xfrm>
            <a:custGeom>
              <a:avLst/>
              <a:gdLst>
                <a:gd name="T0" fmla="*/ 10800 w 21600"/>
                <a:gd name="T1" fmla="*/ 9837 h 19675"/>
                <a:gd name="T2" fmla="*/ 10800 w 21600"/>
                <a:gd name="T3" fmla="*/ 9837 h 19675"/>
                <a:gd name="T4" fmla="*/ 10800 w 21600"/>
                <a:gd name="T5" fmla="*/ 9837 h 19675"/>
                <a:gd name="T6" fmla="*/ 10800 w 21600"/>
                <a:gd name="T7" fmla="*/ 9837 h 19675"/>
              </a:gdLst>
              <a:ahLst/>
              <a:cxnLst>
                <a:cxn ang="0">
                  <a:pos x="T0" y="T1"/>
                </a:cxn>
                <a:cxn ang="0">
                  <a:pos x="T2" y="T3"/>
                </a:cxn>
                <a:cxn ang="0">
                  <a:pos x="T4" y="T5"/>
                </a:cxn>
                <a:cxn ang="0">
                  <a:pos x="T6" y="T7"/>
                </a:cxn>
              </a:cxnLst>
              <a:rect l="0" t="0" r="r" b="b"/>
              <a:pathLst>
                <a:path w="21600" h="19675">
                  <a:moveTo>
                    <a:pt x="0" y="0"/>
                  </a:moveTo>
                  <a:cubicBezTo>
                    <a:pt x="5" y="5032"/>
                    <a:pt x="1060" y="10062"/>
                    <a:pt x="3164" y="13901"/>
                  </a:cubicBezTo>
                  <a:cubicBezTo>
                    <a:pt x="7381" y="21600"/>
                    <a:pt x="14219" y="21600"/>
                    <a:pt x="18436" y="13901"/>
                  </a:cubicBezTo>
                  <a:cubicBezTo>
                    <a:pt x="20540" y="10062"/>
                    <a:pt x="21595" y="5032"/>
                    <a:pt x="21600" y="0"/>
                  </a:cubicBezTo>
                  <a:lnTo>
                    <a:pt x="21304" y="0"/>
                  </a:lnTo>
                  <a:cubicBezTo>
                    <a:pt x="21298" y="4894"/>
                    <a:pt x="20273" y="9783"/>
                    <a:pt x="18227" y="13517"/>
                  </a:cubicBezTo>
                  <a:cubicBezTo>
                    <a:pt x="14125" y="21005"/>
                    <a:pt x="7475" y="21005"/>
                    <a:pt x="3373" y="13517"/>
                  </a:cubicBezTo>
                  <a:cubicBezTo>
                    <a:pt x="1327" y="9783"/>
                    <a:pt x="302" y="4894"/>
                    <a:pt x="296" y="0"/>
                  </a:cubicBezTo>
                  <a:lnTo>
                    <a:pt x="0" y="0"/>
                  </a:lnTo>
                  <a:close/>
                </a:path>
              </a:pathLst>
            </a:custGeom>
            <a:solidFill>
              <a:srgbClr val="ECEEF3">
                <a:alpha val="40454"/>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01" name="AutoShape 15">
              <a:extLst>
                <a:ext uri="{FF2B5EF4-FFF2-40B4-BE49-F238E27FC236}">
                  <a16:creationId xmlns:a16="http://schemas.microsoft.com/office/drawing/2014/main" id="{D6D30DA4-F01C-473F-BAF2-A507ECCC8674}"/>
                </a:ext>
              </a:extLst>
            </p:cNvPr>
            <p:cNvSpPr>
              <a:spLocks/>
            </p:cNvSpPr>
            <p:nvPr/>
          </p:nvSpPr>
          <p:spPr bwMode="auto">
            <a:xfrm>
              <a:off x="9145486" y="1983653"/>
              <a:ext cx="2383209" cy="2678510"/>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39" y="0"/>
                  </a:moveTo>
                  <a:cubicBezTo>
                    <a:pt x="7321" y="0"/>
                    <a:pt x="4803" y="937"/>
                    <a:pt x="2882" y="2813"/>
                  </a:cubicBezTo>
                  <a:cubicBezTo>
                    <a:pt x="-961" y="6566"/>
                    <a:pt x="-961" y="12653"/>
                    <a:pt x="2882" y="16406"/>
                  </a:cubicBezTo>
                  <a:cubicBezTo>
                    <a:pt x="4480" y="17967"/>
                    <a:pt x="6493" y="18867"/>
                    <a:pt x="8574" y="19129"/>
                  </a:cubicBezTo>
                  <a:lnTo>
                    <a:pt x="9839" y="21600"/>
                  </a:lnTo>
                  <a:lnTo>
                    <a:pt x="11104" y="19129"/>
                  </a:lnTo>
                  <a:cubicBezTo>
                    <a:pt x="13185" y="18867"/>
                    <a:pt x="15198" y="17967"/>
                    <a:pt x="16796" y="16406"/>
                  </a:cubicBezTo>
                  <a:cubicBezTo>
                    <a:pt x="20639" y="12653"/>
                    <a:pt x="20639" y="6566"/>
                    <a:pt x="16796" y="2813"/>
                  </a:cubicBezTo>
                  <a:cubicBezTo>
                    <a:pt x="14875" y="937"/>
                    <a:pt x="12357" y="0"/>
                    <a:pt x="9839" y="0"/>
                  </a:cubicBezTo>
                  <a:close/>
                  <a:moveTo>
                    <a:pt x="9839" y="2266"/>
                  </a:moveTo>
                  <a:cubicBezTo>
                    <a:pt x="11763" y="2266"/>
                    <a:pt x="13686" y="2983"/>
                    <a:pt x="15154" y="4417"/>
                  </a:cubicBezTo>
                  <a:cubicBezTo>
                    <a:pt x="18090" y="7284"/>
                    <a:pt x="18090" y="11935"/>
                    <a:pt x="15154" y="14802"/>
                  </a:cubicBezTo>
                  <a:cubicBezTo>
                    <a:pt x="12218" y="17670"/>
                    <a:pt x="7460" y="17670"/>
                    <a:pt x="4524" y="14802"/>
                  </a:cubicBezTo>
                  <a:cubicBezTo>
                    <a:pt x="1588" y="11935"/>
                    <a:pt x="1588" y="7284"/>
                    <a:pt x="4524" y="4417"/>
                  </a:cubicBezTo>
                  <a:cubicBezTo>
                    <a:pt x="5992" y="2983"/>
                    <a:pt x="7915" y="2266"/>
                    <a:pt x="9839" y="2266"/>
                  </a:cubicBez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02" name="AutoShape 16">
              <a:extLst>
                <a:ext uri="{FF2B5EF4-FFF2-40B4-BE49-F238E27FC236}">
                  <a16:creationId xmlns:a16="http://schemas.microsoft.com/office/drawing/2014/main" id="{18689C43-2844-401C-9CED-1C8139A3CDBB}"/>
                </a:ext>
              </a:extLst>
            </p:cNvPr>
            <p:cNvSpPr>
              <a:spLocks/>
            </p:cNvSpPr>
            <p:nvPr/>
          </p:nvSpPr>
          <p:spPr bwMode="auto">
            <a:xfrm>
              <a:off x="12477374" y="3047503"/>
              <a:ext cx="2383759" cy="2406823"/>
            </a:xfrm>
            <a:custGeom>
              <a:avLst/>
              <a:gdLst>
                <a:gd name="T0" fmla="+- 0 10800 792"/>
                <a:gd name="T1" fmla="*/ T0 w 20016"/>
                <a:gd name="T2" fmla="+- 0 10781 17"/>
                <a:gd name="T3" fmla="*/ 10781 h 21529"/>
                <a:gd name="T4" fmla="+- 0 10800 792"/>
                <a:gd name="T5" fmla="*/ T4 w 20016"/>
                <a:gd name="T6" fmla="+- 0 10781 17"/>
                <a:gd name="T7" fmla="*/ 10781 h 21529"/>
                <a:gd name="T8" fmla="+- 0 10800 792"/>
                <a:gd name="T9" fmla="*/ T8 w 20016"/>
                <a:gd name="T10" fmla="+- 0 10781 17"/>
                <a:gd name="T11" fmla="*/ 10781 h 21529"/>
                <a:gd name="T12" fmla="+- 0 10800 792"/>
                <a:gd name="T13" fmla="*/ T12 w 20016"/>
                <a:gd name="T14" fmla="+- 0 10781 17"/>
                <a:gd name="T15" fmla="*/ 10781 h 21529"/>
              </a:gdLst>
              <a:ahLst/>
              <a:cxnLst>
                <a:cxn ang="0">
                  <a:pos x="T1" y="T3"/>
                </a:cxn>
                <a:cxn ang="0">
                  <a:pos x="T5" y="T7"/>
                </a:cxn>
                <a:cxn ang="0">
                  <a:pos x="T9" y="T11"/>
                </a:cxn>
                <a:cxn ang="0">
                  <a:pos x="T13" y="T15"/>
                </a:cxn>
              </a:cxnLst>
              <a:rect l="0" t="0" r="r" b="b"/>
              <a:pathLst>
                <a:path w="20016" h="21529">
                  <a:moveTo>
                    <a:pt x="10331" y="5"/>
                  </a:moveTo>
                  <a:cubicBezTo>
                    <a:pt x="9667" y="-17"/>
                    <a:pt x="8989" y="33"/>
                    <a:pt x="8308" y="158"/>
                  </a:cubicBezTo>
                  <a:cubicBezTo>
                    <a:pt x="2862" y="1158"/>
                    <a:pt x="-792" y="6675"/>
                    <a:pt x="147" y="12476"/>
                  </a:cubicBezTo>
                  <a:cubicBezTo>
                    <a:pt x="538" y="14890"/>
                    <a:pt x="1668" y="16959"/>
                    <a:pt x="3240" y="18497"/>
                  </a:cubicBezTo>
                  <a:lnTo>
                    <a:pt x="2807" y="21529"/>
                  </a:lnTo>
                  <a:lnTo>
                    <a:pt x="5343" y="20080"/>
                  </a:lnTo>
                  <a:cubicBezTo>
                    <a:pt x="7229" y="21143"/>
                    <a:pt x="9442" y="21583"/>
                    <a:pt x="11708" y="21167"/>
                  </a:cubicBezTo>
                  <a:cubicBezTo>
                    <a:pt x="17154" y="20166"/>
                    <a:pt x="20808" y="14650"/>
                    <a:pt x="19869" y="8848"/>
                  </a:cubicBezTo>
                  <a:cubicBezTo>
                    <a:pt x="19399" y="5947"/>
                    <a:pt x="17869" y="3527"/>
                    <a:pt x="15777" y="1954"/>
                  </a:cubicBezTo>
                  <a:cubicBezTo>
                    <a:pt x="14207" y="774"/>
                    <a:pt x="12325" y="71"/>
                    <a:pt x="10331" y="5"/>
                  </a:cubicBezTo>
                  <a:close/>
                  <a:moveTo>
                    <a:pt x="10255" y="2519"/>
                  </a:moveTo>
                  <a:cubicBezTo>
                    <a:pt x="13809" y="2636"/>
                    <a:pt x="16915" y="5399"/>
                    <a:pt x="17543" y="9278"/>
                  </a:cubicBezTo>
                  <a:cubicBezTo>
                    <a:pt x="18260" y="13710"/>
                    <a:pt x="15469" y="17924"/>
                    <a:pt x="11308" y="18689"/>
                  </a:cubicBezTo>
                  <a:cubicBezTo>
                    <a:pt x="7147" y="19453"/>
                    <a:pt x="3191" y="16479"/>
                    <a:pt x="2473" y="12047"/>
                  </a:cubicBezTo>
                  <a:cubicBezTo>
                    <a:pt x="1756" y="7614"/>
                    <a:pt x="4547" y="3400"/>
                    <a:pt x="8708" y="2636"/>
                  </a:cubicBezTo>
                  <a:cubicBezTo>
                    <a:pt x="9228" y="2540"/>
                    <a:pt x="9747" y="2502"/>
                    <a:pt x="10255" y="2519"/>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03" name="AutoShape 17">
              <a:extLst>
                <a:ext uri="{FF2B5EF4-FFF2-40B4-BE49-F238E27FC236}">
                  <a16:creationId xmlns:a16="http://schemas.microsoft.com/office/drawing/2014/main" id="{8EDFCD17-581F-477D-A6BF-CA90DC9E62B4}"/>
                </a:ext>
              </a:extLst>
            </p:cNvPr>
            <p:cNvSpPr>
              <a:spLocks/>
            </p:cNvSpPr>
            <p:nvPr/>
          </p:nvSpPr>
          <p:spPr bwMode="auto">
            <a:xfrm>
              <a:off x="5792664" y="3074871"/>
              <a:ext cx="2383660" cy="2383525"/>
            </a:xfrm>
            <a:custGeom>
              <a:avLst/>
              <a:gdLst>
                <a:gd name="T0" fmla="+- 0 10800 687"/>
                <a:gd name="T1" fmla="*/ T0 w 20226"/>
                <a:gd name="T2" fmla="+- 0 10727 93"/>
                <a:gd name="T3" fmla="*/ 10727 h 21268"/>
                <a:gd name="T4" fmla="+- 0 10800 687"/>
                <a:gd name="T5" fmla="*/ T4 w 20226"/>
                <a:gd name="T6" fmla="+- 0 10727 93"/>
                <a:gd name="T7" fmla="*/ 10727 h 21268"/>
                <a:gd name="T8" fmla="+- 0 10800 687"/>
                <a:gd name="T9" fmla="*/ T8 w 20226"/>
                <a:gd name="T10" fmla="+- 0 10727 93"/>
                <a:gd name="T11" fmla="*/ 10727 h 21268"/>
                <a:gd name="T12" fmla="+- 0 10800 687"/>
                <a:gd name="T13" fmla="*/ T12 w 20226"/>
                <a:gd name="T14" fmla="+- 0 10727 93"/>
                <a:gd name="T15" fmla="*/ 10727 h 21268"/>
              </a:gdLst>
              <a:ahLst/>
              <a:cxnLst>
                <a:cxn ang="0">
                  <a:pos x="T1" y="T3"/>
                </a:cxn>
                <a:cxn ang="0">
                  <a:pos x="T5" y="T7"/>
                </a:cxn>
                <a:cxn ang="0">
                  <a:pos x="T9" y="T11"/>
                </a:cxn>
                <a:cxn ang="0">
                  <a:pos x="T13" y="T15"/>
                </a:cxn>
              </a:cxnLst>
              <a:rect l="0" t="0" r="r" b="b"/>
              <a:pathLst>
                <a:path w="20226" h="21268">
                  <a:moveTo>
                    <a:pt x="10512" y="9"/>
                  </a:moveTo>
                  <a:cubicBezTo>
                    <a:pt x="8123" y="-93"/>
                    <a:pt x="5858" y="702"/>
                    <a:pt x="4046" y="2130"/>
                  </a:cubicBezTo>
                  <a:cubicBezTo>
                    <a:pt x="1976" y="3763"/>
                    <a:pt x="497" y="6225"/>
                    <a:pt x="103" y="9132"/>
                  </a:cubicBezTo>
                  <a:cubicBezTo>
                    <a:pt x="-687" y="14945"/>
                    <a:pt x="3158" y="20331"/>
                    <a:pt x="8687" y="21162"/>
                  </a:cubicBezTo>
                  <a:cubicBezTo>
                    <a:pt x="10987" y="21507"/>
                    <a:pt x="13209" y="21001"/>
                    <a:pt x="15085" y="19883"/>
                  </a:cubicBezTo>
                  <a:lnTo>
                    <a:pt x="17685" y="21250"/>
                  </a:lnTo>
                  <a:lnTo>
                    <a:pt x="17163" y="18244"/>
                  </a:lnTo>
                  <a:cubicBezTo>
                    <a:pt x="18709" y="16662"/>
                    <a:pt x="19795" y="14560"/>
                    <a:pt x="20123" y="12142"/>
                  </a:cubicBezTo>
                  <a:cubicBezTo>
                    <a:pt x="20913" y="6328"/>
                    <a:pt x="17071" y="939"/>
                    <a:pt x="11543" y="108"/>
                  </a:cubicBezTo>
                  <a:cubicBezTo>
                    <a:pt x="11197" y="56"/>
                    <a:pt x="10853" y="24"/>
                    <a:pt x="10512" y="9"/>
                  </a:cubicBezTo>
                  <a:close/>
                  <a:moveTo>
                    <a:pt x="10418" y="2516"/>
                  </a:moveTo>
                  <a:cubicBezTo>
                    <a:pt x="10679" y="2527"/>
                    <a:pt x="10942" y="2555"/>
                    <a:pt x="11206" y="2594"/>
                  </a:cubicBezTo>
                  <a:cubicBezTo>
                    <a:pt x="15430" y="3229"/>
                    <a:pt x="18366" y="7342"/>
                    <a:pt x="17763" y="11784"/>
                  </a:cubicBezTo>
                  <a:cubicBezTo>
                    <a:pt x="17159" y="16226"/>
                    <a:pt x="13244" y="19313"/>
                    <a:pt x="9020" y="18679"/>
                  </a:cubicBezTo>
                  <a:cubicBezTo>
                    <a:pt x="4796" y="18045"/>
                    <a:pt x="1863" y="13928"/>
                    <a:pt x="2467" y="9486"/>
                  </a:cubicBezTo>
                  <a:cubicBezTo>
                    <a:pt x="3032" y="5321"/>
                    <a:pt x="6505" y="2349"/>
                    <a:pt x="10418" y="2516"/>
                  </a:cubicBez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04" name="AutoShape 18">
              <a:extLst>
                <a:ext uri="{FF2B5EF4-FFF2-40B4-BE49-F238E27FC236}">
                  <a16:creationId xmlns:a16="http://schemas.microsoft.com/office/drawing/2014/main" id="{A21755EA-FCDC-4B0F-B587-D5F345F0C974}"/>
                </a:ext>
              </a:extLst>
            </p:cNvPr>
            <p:cNvSpPr>
              <a:spLocks/>
            </p:cNvSpPr>
            <p:nvPr/>
          </p:nvSpPr>
          <p:spPr bwMode="auto">
            <a:xfrm>
              <a:off x="3734471" y="5889381"/>
              <a:ext cx="2602518" cy="2383913"/>
            </a:xfrm>
            <a:custGeom>
              <a:avLst/>
              <a:gdLst>
                <a:gd name="T0" fmla="+- 0 10943 286"/>
                <a:gd name="T1" fmla="*/ T0 w 21314"/>
                <a:gd name="T2" fmla="+- 0 10114 50"/>
                <a:gd name="T3" fmla="*/ 10114 h 20129"/>
                <a:gd name="T4" fmla="+- 0 10943 286"/>
                <a:gd name="T5" fmla="*/ T4 w 21314"/>
                <a:gd name="T6" fmla="+- 0 10114 50"/>
                <a:gd name="T7" fmla="*/ 10114 h 20129"/>
                <a:gd name="T8" fmla="+- 0 10943 286"/>
                <a:gd name="T9" fmla="*/ T8 w 21314"/>
                <a:gd name="T10" fmla="+- 0 10114 50"/>
                <a:gd name="T11" fmla="*/ 10114 h 20129"/>
                <a:gd name="T12" fmla="+- 0 10943 286"/>
                <a:gd name="T13" fmla="*/ T12 w 21314"/>
                <a:gd name="T14" fmla="+- 0 10114 50"/>
                <a:gd name="T15" fmla="*/ 10114 h 20129"/>
              </a:gdLst>
              <a:ahLst/>
              <a:cxnLst>
                <a:cxn ang="0">
                  <a:pos x="T1" y="T3"/>
                </a:cxn>
                <a:cxn ang="0">
                  <a:pos x="T5" y="T7"/>
                </a:cxn>
                <a:cxn ang="0">
                  <a:pos x="T9" y="T11"/>
                </a:cxn>
                <a:cxn ang="0">
                  <a:pos x="T13" y="T15"/>
                </a:cxn>
              </a:cxnLst>
              <a:rect l="0" t="0" r="r" b="b"/>
              <a:pathLst>
                <a:path w="21314" h="20129">
                  <a:moveTo>
                    <a:pt x="10091" y="6"/>
                  </a:moveTo>
                  <a:cubicBezTo>
                    <a:pt x="8517" y="-50"/>
                    <a:pt x="6911" y="286"/>
                    <a:pt x="5404" y="1062"/>
                  </a:cubicBezTo>
                  <a:cubicBezTo>
                    <a:pt x="2992" y="2303"/>
                    <a:pt x="1297" y="4433"/>
                    <a:pt x="505" y="6876"/>
                  </a:cubicBezTo>
                  <a:cubicBezTo>
                    <a:pt x="-286" y="9319"/>
                    <a:pt x="-175" y="12074"/>
                    <a:pt x="1029" y="14560"/>
                  </a:cubicBezTo>
                  <a:cubicBezTo>
                    <a:pt x="3436" y="19532"/>
                    <a:pt x="9302" y="21550"/>
                    <a:pt x="14124" y="19068"/>
                  </a:cubicBezTo>
                  <a:cubicBezTo>
                    <a:pt x="16130" y="18035"/>
                    <a:pt x="17628" y="16381"/>
                    <a:pt x="18535" y="14450"/>
                  </a:cubicBezTo>
                  <a:lnTo>
                    <a:pt x="21314" y="14041"/>
                  </a:lnTo>
                  <a:lnTo>
                    <a:pt x="19331" y="11997"/>
                  </a:lnTo>
                  <a:cubicBezTo>
                    <a:pt x="19733" y="9891"/>
                    <a:pt x="19498" y="7641"/>
                    <a:pt x="18496" y="5572"/>
                  </a:cubicBezTo>
                  <a:cubicBezTo>
                    <a:pt x="16841" y="2154"/>
                    <a:pt x="13551" y="130"/>
                    <a:pt x="10091" y="6"/>
                  </a:cubicBezTo>
                  <a:close/>
                  <a:moveTo>
                    <a:pt x="10013" y="2379"/>
                  </a:moveTo>
                  <a:cubicBezTo>
                    <a:pt x="12656" y="2473"/>
                    <a:pt x="15171" y="4020"/>
                    <a:pt x="16435" y="6631"/>
                  </a:cubicBezTo>
                  <a:cubicBezTo>
                    <a:pt x="18275" y="10430"/>
                    <a:pt x="16778" y="15046"/>
                    <a:pt x="13094" y="16943"/>
                  </a:cubicBezTo>
                  <a:cubicBezTo>
                    <a:pt x="9409" y="18840"/>
                    <a:pt x="4929" y="17297"/>
                    <a:pt x="3089" y="13498"/>
                  </a:cubicBezTo>
                  <a:cubicBezTo>
                    <a:pt x="1250" y="9699"/>
                    <a:pt x="2746" y="5083"/>
                    <a:pt x="6431" y="3186"/>
                  </a:cubicBezTo>
                  <a:cubicBezTo>
                    <a:pt x="7582" y="2594"/>
                    <a:pt x="8811" y="2336"/>
                    <a:pt x="10013" y="2379"/>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05" name="AutoShape 19">
              <a:extLst>
                <a:ext uri="{FF2B5EF4-FFF2-40B4-BE49-F238E27FC236}">
                  <a16:creationId xmlns:a16="http://schemas.microsoft.com/office/drawing/2014/main" id="{1AD2BC34-8ECA-4395-9C6E-EA02366A8838}"/>
                </a:ext>
              </a:extLst>
            </p:cNvPr>
            <p:cNvSpPr>
              <a:spLocks/>
            </p:cNvSpPr>
            <p:nvPr/>
          </p:nvSpPr>
          <p:spPr bwMode="auto">
            <a:xfrm>
              <a:off x="14335210" y="5889168"/>
              <a:ext cx="2604681" cy="2383881"/>
            </a:xfrm>
            <a:custGeom>
              <a:avLst/>
              <a:gdLst>
                <a:gd name="T0" fmla="*/ 10655 w 21311"/>
                <a:gd name="T1" fmla="+- 0 10110 44"/>
                <a:gd name="T2" fmla="*/ 10110 h 20133"/>
                <a:gd name="T3" fmla="*/ 10655 w 21311"/>
                <a:gd name="T4" fmla="+- 0 10110 44"/>
                <a:gd name="T5" fmla="*/ 10110 h 20133"/>
                <a:gd name="T6" fmla="*/ 10655 w 21311"/>
                <a:gd name="T7" fmla="+- 0 10110 44"/>
                <a:gd name="T8" fmla="*/ 10110 h 20133"/>
                <a:gd name="T9" fmla="*/ 10655 w 21311"/>
                <a:gd name="T10" fmla="+- 0 10110 44"/>
                <a:gd name="T11" fmla="*/ 10110 h 20133"/>
              </a:gdLst>
              <a:ahLst/>
              <a:cxnLst>
                <a:cxn ang="0">
                  <a:pos x="T0" y="T2"/>
                </a:cxn>
                <a:cxn ang="0">
                  <a:pos x="T3" y="T5"/>
                </a:cxn>
                <a:cxn ang="0">
                  <a:pos x="T6" y="T8"/>
                </a:cxn>
                <a:cxn ang="0">
                  <a:pos x="T9" y="T11"/>
                </a:cxn>
              </a:cxnLst>
              <a:rect l="0" t="0" r="r" b="b"/>
              <a:pathLst>
                <a:path w="21311" h="20133">
                  <a:moveTo>
                    <a:pt x="11277" y="4"/>
                  </a:moveTo>
                  <a:cubicBezTo>
                    <a:pt x="7820" y="111"/>
                    <a:pt x="4524" y="2117"/>
                    <a:pt x="2854" y="5528"/>
                  </a:cubicBezTo>
                  <a:cubicBezTo>
                    <a:pt x="1844" y="7592"/>
                    <a:pt x="1599" y="9842"/>
                    <a:pt x="1991" y="11950"/>
                  </a:cubicBezTo>
                  <a:lnTo>
                    <a:pt x="0" y="13988"/>
                  </a:lnTo>
                  <a:lnTo>
                    <a:pt x="2773" y="14410"/>
                  </a:lnTo>
                  <a:cubicBezTo>
                    <a:pt x="3670" y="16347"/>
                    <a:pt x="5161" y="18007"/>
                    <a:pt x="7160" y="19049"/>
                  </a:cubicBezTo>
                  <a:cubicBezTo>
                    <a:pt x="11966" y="21556"/>
                    <a:pt x="17834" y="19566"/>
                    <a:pt x="20262" y="14605"/>
                  </a:cubicBezTo>
                  <a:cubicBezTo>
                    <a:pt x="21477" y="12124"/>
                    <a:pt x="21600" y="9373"/>
                    <a:pt x="20821" y="6926"/>
                  </a:cubicBezTo>
                  <a:cubicBezTo>
                    <a:pt x="20042" y="4479"/>
                    <a:pt x="18360" y="2337"/>
                    <a:pt x="15957" y="1084"/>
                  </a:cubicBezTo>
                  <a:cubicBezTo>
                    <a:pt x="14455" y="300"/>
                    <a:pt x="12849" y="-44"/>
                    <a:pt x="11277" y="4"/>
                  </a:cubicBezTo>
                  <a:close/>
                  <a:moveTo>
                    <a:pt x="11342" y="2381"/>
                  </a:moveTo>
                  <a:cubicBezTo>
                    <a:pt x="12543" y="2344"/>
                    <a:pt x="13770" y="2607"/>
                    <a:pt x="14917" y="3205"/>
                  </a:cubicBezTo>
                  <a:cubicBezTo>
                    <a:pt x="18590" y="5121"/>
                    <a:pt x="20062" y="9745"/>
                    <a:pt x="18207" y="13536"/>
                  </a:cubicBezTo>
                  <a:cubicBezTo>
                    <a:pt x="16352" y="17326"/>
                    <a:pt x="11871" y="18846"/>
                    <a:pt x="8199" y="16931"/>
                  </a:cubicBezTo>
                  <a:cubicBezTo>
                    <a:pt x="4527" y="15016"/>
                    <a:pt x="3054" y="10391"/>
                    <a:pt x="4910" y="6601"/>
                  </a:cubicBezTo>
                  <a:cubicBezTo>
                    <a:pt x="6185" y="3995"/>
                    <a:pt x="8701" y="2462"/>
                    <a:pt x="11342" y="2381"/>
                  </a:cubicBezTo>
                  <a:close/>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grpSp>
          <p:nvGrpSpPr>
            <p:cNvPr id="106" name="Group 20">
              <a:extLst>
                <a:ext uri="{FF2B5EF4-FFF2-40B4-BE49-F238E27FC236}">
                  <a16:creationId xmlns:a16="http://schemas.microsoft.com/office/drawing/2014/main" id="{E4D12B2B-F183-42E2-A871-083AA4D36213}"/>
                </a:ext>
              </a:extLst>
            </p:cNvPr>
            <p:cNvGrpSpPr>
              <a:grpSpLocks/>
            </p:cNvGrpSpPr>
            <p:nvPr/>
          </p:nvGrpSpPr>
          <p:grpSpPr bwMode="auto">
            <a:xfrm>
              <a:off x="14710147" y="8689640"/>
              <a:ext cx="5070349" cy="2305899"/>
              <a:chOff x="0" y="-18251"/>
              <a:chExt cx="5070349" cy="2305899"/>
            </a:xfrm>
          </p:grpSpPr>
          <p:sp>
            <p:nvSpPr>
              <p:cNvPr id="133" name="Text Box 21">
                <a:extLst>
                  <a:ext uri="{FF2B5EF4-FFF2-40B4-BE49-F238E27FC236}">
                    <a16:creationId xmlns:a16="http://schemas.microsoft.com/office/drawing/2014/main" id="{528FB62D-FB08-4902-85D4-C5862D7C2A2B}"/>
                  </a:ext>
                </a:extLst>
              </p:cNvPr>
              <p:cNvSpPr txBox="1">
                <a:spLocks/>
              </p:cNvSpPr>
              <p:nvPr/>
            </p:nvSpPr>
            <p:spPr bwMode="auto">
              <a:xfrm>
                <a:off x="0" y="-18251"/>
                <a:ext cx="3034957" cy="65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fr-FR" altLang="fr-FR">
                    <a:solidFill>
                      <a:schemeClr val="accent5"/>
                    </a:solidFill>
                    <a:latin typeface="Arial" panose="020B0604020202020204" pitchFamily="34" charset="0"/>
                    <a:cs typeface="Arial" panose="020B0604020202020204" pitchFamily="34" charset="0"/>
                    <a:sym typeface="Arial" panose="020B0604020202020204" pitchFamily="34" charset="0"/>
                  </a:rPr>
                  <a:t>Title text block</a:t>
                </a:r>
              </a:p>
            </p:txBody>
          </p:sp>
          <p:sp>
            <p:nvSpPr>
              <p:cNvPr id="134" name="Text Box 22">
                <a:extLst>
                  <a:ext uri="{FF2B5EF4-FFF2-40B4-BE49-F238E27FC236}">
                    <a16:creationId xmlns:a16="http://schemas.microsoft.com/office/drawing/2014/main" id="{6842C0C1-D422-46AA-88CE-49DACE9092A4}"/>
                  </a:ext>
                </a:extLst>
              </p:cNvPr>
              <p:cNvSpPr txBox="1">
                <a:spLocks/>
              </p:cNvSpPr>
              <p:nvPr/>
            </p:nvSpPr>
            <p:spPr bwMode="auto">
              <a:xfrm>
                <a:off x="0" y="800170"/>
                <a:ext cx="5070349" cy="1487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defTabSz="412750" fontAlgn="base" hangingPunct="0">
                  <a:spcBef>
                    <a:spcPct val="0"/>
                  </a:spcBef>
                  <a:spcAft>
                    <a:spcPct val="0"/>
                  </a:spcAft>
                </a:pPr>
                <a:r>
                  <a:rPr lang="fr-FR" altLang="fr-FR" sz="900">
                    <a:solidFill>
                      <a:schemeClr val="tx2"/>
                    </a:solidFill>
                    <a:latin typeface="Arial" panose="020B0604020202020204" pitchFamily="34" charset="0"/>
                    <a:cs typeface="Arial" panose="020B0604020202020204" pitchFamily="34" charset="0"/>
                    <a:sym typeface="Arial" panose="020B0604020202020204" pitchFamily="34" charset="0"/>
                  </a:rPr>
                  <a:t>Lorem Ipsum is simply dummy text of the printing and typesetting industry. Lorem Ipsum has been the industry's standard dummy text ever since the 1500s, when an unknown printer typesetting, remaining essentially unchanged. </a:t>
                </a:r>
              </a:p>
            </p:txBody>
          </p:sp>
        </p:grpSp>
        <p:grpSp>
          <p:nvGrpSpPr>
            <p:cNvPr id="107" name="Group 23">
              <a:extLst>
                <a:ext uri="{FF2B5EF4-FFF2-40B4-BE49-F238E27FC236}">
                  <a16:creationId xmlns:a16="http://schemas.microsoft.com/office/drawing/2014/main" id="{09E2556F-F391-4037-BE81-BC89EBC4A93F}"/>
                </a:ext>
              </a:extLst>
            </p:cNvPr>
            <p:cNvGrpSpPr>
              <a:grpSpLocks/>
            </p:cNvGrpSpPr>
            <p:nvPr/>
          </p:nvGrpSpPr>
          <p:grpSpPr bwMode="auto">
            <a:xfrm>
              <a:off x="15603821" y="2926334"/>
              <a:ext cx="5070349" cy="2305897"/>
              <a:chOff x="0" y="-18251"/>
              <a:chExt cx="5070349" cy="2305899"/>
            </a:xfrm>
          </p:grpSpPr>
          <p:sp>
            <p:nvSpPr>
              <p:cNvPr id="131" name="Text Box 24">
                <a:extLst>
                  <a:ext uri="{FF2B5EF4-FFF2-40B4-BE49-F238E27FC236}">
                    <a16:creationId xmlns:a16="http://schemas.microsoft.com/office/drawing/2014/main" id="{68027966-1204-44B6-B7F0-D01270DC1904}"/>
                  </a:ext>
                </a:extLst>
              </p:cNvPr>
              <p:cNvSpPr txBox="1">
                <a:spLocks/>
              </p:cNvSpPr>
              <p:nvPr/>
            </p:nvSpPr>
            <p:spPr bwMode="auto">
              <a:xfrm>
                <a:off x="0" y="-18251"/>
                <a:ext cx="3034957" cy="65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fr-FR" altLang="fr-FR">
                    <a:solidFill>
                      <a:schemeClr val="accent4"/>
                    </a:solidFill>
                    <a:latin typeface="Arial" panose="020B0604020202020204" pitchFamily="34" charset="0"/>
                    <a:cs typeface="Arial" panose="020B0604020202020204" pitchFamily="34" charset="0"/>
                    <a:sym typeface="Arial" panose="020B0604020202020204" pitchFamily="34" charset="0"/>
                  </a:rPr>
                  <a:t>Title text block</a:t>
                </a:r>
              </a:p>
            </p:txBody>
          </p:sp>
          <p:sp>
            <p:nvSpPr>
              <p:cNvPr id="132" name="Text Box 25">
                <a:extLst>
                  <a:ext uri="{FF2B5EF4-FFF2-40B4-BE49-F238E27FC236}">
                    <a16:creationId xmlns:a16="http://schemas.microsoft.com/office/drawing/2014/main" id="{02C72568-5D6C-44AD-804C-A6FA9BD2C2CF}"/>
                  </a:ext>
                </a:extLst>
              </p:cNvPr>
              <p:cNvSpPr txBox="1">
                <a:spLocks/>
              </p:cNvSpPr>
              <p:nvPr/>
            </p:nvSpPr>
            <p:spPr bwMode="auto">
              <a:xfrm>
                <a:off x="0" y="800170"/>
                <a:ext cx="5070349" cy="1487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defTabSz="412750" fontAlgn="base" hangingPunct="0">
                  <a:spcBef>
                    <a:spcPct val="0"/>
                  </a:spcBef>
                  <a:spcAft>
                    <a:spcPct val="0"/>
                  </a:spcAft>
                </a:pP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Ipsum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is</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simply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dummy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text</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of the printing and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typesetting</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industry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Ipsum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has been the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industry's</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standard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dummy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text</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ever</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since</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the 1500s,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when</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an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unknown</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printer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typesetting</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essentially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unchanged</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p>
            </p:txBody>
          </p:sp>
        </p:grpSp>
        <p:grpSp>
          <p:nvGrpSpPr>
            <p:cNvPr id="108" name="Group 26">
              <a:extLst>
                <a:ext uri="{FF2B5EF4-FFF2-40B4-BE49-F238E27FC236}">
                  <a16:creationId xmlns:a16="http://schemas.microsoft.com/office/drawing/2014/main" id="{BE52C551-2343-4E13-9A98-EC8AC16AF0E8}"/>
                </a:ext>
              </a:extLst>
            </p:cNvPr>
            <p:cNvGrpSpPr>
              <a:grpSpLocks/>
            </p:cNvGrpSpPr>
            <p:nvPr/>
          </p:nvGrpSpPr>
          <p:grpSpPr bwMode="auto">
            <a:xfrm>
              <a:off x="873842" y="8694495"/>
              <a:ext cx="5070350" cy="2305897"/>
              <a:chOff x="0" y="-18251"/>
              <a:chExt cx="5070349" cy="2305899"/>
            </a:xfrm>
          </p:grpSpPr>
          <p:sp>
            <p:nvSpPr>
              <p:cNvPr id="129" name="Text Box 27">
                <a:extLst>
                  <a:ext uri="{FF2B5EF4-FFF2-40B4-BE49-F238E27FC236}">
                    <a16:creationId xmlns:a16="http://schemas.microsoft.com/office/drawing/2014/main" id="{51DF0E04-0A5A-4759-B2B6-58A2E9DAD24E}"/>
                  </a:ext>
                </a:extLst>
              </p:cNvPr>
              <p:cNvSpPr txBox="1">
                <a:spLocks/>
              </p:cNvSpPr>
              <p:nvPr/>
            </p:nvSpPr>
            <p:spPr bwMode="auto">
              <a:xfrm>
                <a:off x="2035393" y="-18251"/>
                <a:ext cx="3034956" cy="65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algn="r" defTabSz="412750" fontAlgn="base" hangingPunct="0">
                  <a:spcBef>
                    <a:spcPct val="0"/>
                  </a:spcBef>
                  <a:spcAft>
                    <a:spcPct val="0"/>
                  </a:spcAft>
                </a:pPr>
                <a:r>
                  <a:rPr lang="fr-FR" altLang="fr-FR">
                    <a:solidFill>
                      <a:schemeClr val="accent1"/>
                    </a:solidFill>
                    <a:latin typeface="Arial" panose="020B0604020202020204" pitchFamily="34" charset="0"/>
                    <a:cs typeface="Arial" panose="020B0604020202020204" pitchFamily="34" charset="0"/>
                    <a:sym typeface="Arial" panose="020B0604020202020204" pitchFamily="34" charset="0"/>
                  </a:rPr>
                  <a:t>Title text block</a:t>
                </a:r>
              </a:p>
            </p:txBody>
          </p:sp>
          <p:sp>
            <p:nvSpPr>
              <p:cNvPr id="130" name="Text Box 28">
                <a:extLst>
                  <a:ext uri="{FF2B5EF4-FFF2-40B4-BE49-F238E27FC236}">
                    <a16:creationId xmlns:a16="http://schemas.microsoft.com/office/drawing/2014/main" id="{44D1C975-3A0E-4D0E-BB5E-C070FDB156AF}"/>
                  </a:ext>
                </a:extLst>
              </p:cNvPr>
              <p:cNvSpPr txBox="1">
                <a:spLocks/>
              </p:cNvSpPr>
              <p:nvPr/>
            </p:nvSpPr>
            <p:spPr bwMode="auto">
              <a:xfrm>
                <a:off x="0" y="800170"/>
                <a:ext cx="5070349" cy="1487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algn="r" defTabSz="412750" fontAlgn="base" hangingPunct="0">
                  <a:spcBef>
                    <a:spcPct val="0"/>
                  </a:spcBef>
                  <a:spcAft>
                    <a:spcPct val="0"/>
                  </a:spcAft>
                </a:pPr>
                <a:r>
                  <a:rPr lang="fr-FR" altLang="fr-FR" sz="900">
                    <a:solidFill>
                      <a:schemeClr val="tx2"/>
                    </a:solidFill>
                    <a:latin typeface="Arial" panose="020B0604020202020204" pitchFamily="34" charset="0"/>
                    <a:cs typeface="Arial" panose="020B0604020202020204" pitchFamily="34" charset="0"/>
                    <a:sym typeface="Arial" panose="020B0604020202020204" pitchFamily="34" charset="0"/>
                  </a:rPr>
                  <a:t>Lorem Ipsum is simply dummy text of the printing and typesetting industry. Lorem Ipsum has been the industry's standard dummy text ever since the 1500s, when an unknown printer typesetting, remaining essentially unchanged. </a:t>
                </a:r>
              </a:p>
            </p:txBody>
          </p:sp>
        </p:grpSp>
        <p:grpSp>
          <p:nvGrpSpPr>
            <p:cNvPr id="109" name="Group 29">
              <a:extLst>
                <a:ext uri="{FF2B5EF4-FFF2-40B4-BE49-F238E27FC236}">
                  <a16:creationId xmlns:a16="http://schemas.microsoft.com/office/drawing/2014/main" id="{05EC7104-4E8C-4F0C-BC87-F7CBC4C8A6E8}"/>
                </a:ext>
              </a:extLst>
            </p:cNvPr>
            <p:cNvGrpSpPr>
              <a:grpSpLocks/>
            </p:cNvGrpSpPr>
            <p:nvPr/>
          </p:nvGrpSpPr>
          <p:grpSpPr bwMode="auto">
            <a:xfrm>
              <a:off x="0" y="2918488"/>
              <a:ext cx="5070349" cy="2305899"/>
              <a:chOff x="0" y="-18251"/>
              <a:chExt cx="5070349" cy="2305899"/>
            </a:xfrm>
          </p:grpSpPr>
          <p:sp>
            <p:nvSpPr>
              <p:cNvPr id="127" name="Text Box 30">
                <a:extLst>
                  <a:ext uri="{FF2B5EF4-FFF2-40B4-BE49-F238E27FC236}">
                    <a16:creationId xmlns:a16="http://schemas.microsoft.com/office/drawing/2014/main" id="{FC97D6E0-C131-49EA-8033-066C6324266E}"/>
                  </a:ext>
                </a:extLst>
              </p:cNvPr>
              <p:cNvSpPr txBox="1">
                <a:spLocks/>
              </p:cNvSpPr>
              <p:nvPr/>
            </p:nvSpPr>
            <p:spPr bwMode="auto">
              <a:xfrm>
                <a:off x="2035392" y="-18251"/>
                <a:ext cx="3034957" cy="65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algn="r" defTabSz="412750" fontAlgn="base" hangingPunct="0">
                  <a:spcBef>
                    <a:spcPct val="0"/>
                  </a:spcBef>
                  <a:spcAft>
                    <a:spcPct val="0"/>
                  </a:spcAft>
                </a:pPr>
                <a:r>
                  <a:rPr lang="fr-FR" altLang="fr-FR" dirty="0" err="1">
                    <a:solidFill>
                      <a:schemeClr val="accent3"/>
                    </a:solidFill>
                    <a:latin typeface="Arial" panose="020B0604020202020204" pitchFamily="34" charset="0"/>
                    <a:cs typeface="Arial" panose="020B0604020202020204" pitchFamily="34" charset="0"/>
                    <a:sym typeface="Arial" panose="020B0604020202020204" pitchFamily="34" charset="0"/>
                  </a:rPr>
                  <a:t>Title</a:t>
                </a:r>
                <a:r>
                  <a:rPr lang="fr-FR" altLang="fr-FR" dirty="0">
                    <a:solidFill>
                      <a:schemeClr val="accent3"/>
                    </a:solidFill>
                    <a:latin typeface="Arial" panose="020B0604020202020204" pitchFamily="34" charset="0"/>
                    <a:cs typeface="Arial" panose="020B0604020202020204" pitchFamily="34" charset="0"/>
                    <a:sym typeface="Arial" panose="020B0604020202020204" pitchFamily="34" charset="0"/>
                  </a:rPr>
                  <a:t> </a:t>
                </a:r>
                <a:r>
                  <a:rPr lang="fr-FR" altLang="fr-FR" dirty="0" err="1">
                    <a:solidFill>
                      <a:schemeClr val="accent3"/>
                    </a:solidFill>
                    <a:latin typeface="Arial" panose="020B0604020202020204" pitchFamily="34" charset="0"/>
                    <a:cs typeface="Arial" panose="020B0604020202020204" pitchFamily="34" charset="0"/>
                    <a:sym typeface="Arial" panose="020B0604020202020204" pitchFamily="34" charset="0"/>
                  </a:rPr>
                  <a:t>text</a:t>
                </a:r>
                <a:r>
                  <a:rPr lang="fr-FR" altLang="fr-FR" dirty="0">
                    <a:solidFill>
                      <a:schemeClr val="accent3"/>
                    </a:solidFill>
                    <a:latin typeface="Arial" panose="020B0604020202020204" pitchFamily="34" charset="0"/>
                    <a:cs typeface="Arial" panose="020B0604020202020204" pitchFamily="34" charset="0"/>
                    <a:sym typeface="Arial" panose="020B0604020202020204" pitchFamily="34" charset="0"/>
                  </a:rPr>
                  <a:t> block</a:t>
                </a:r>
              </a:p>
            </p:txBody>
          </p:sp>
          <p:sp>
            <p:nvSpPr>
              <p:cNvPr id="128" name="Text Box 31">
                <a:extLst>
                  <a:ext uri="{FF2B5EF4-FFF2-40B4-BE49-F238E27FC236}">
                    <a16:creationId xmlns:a16="http://schemas.microsoft.com/office/drawing/2014/main" id="{11ED4A15-2BD8-44FA-8916-189D17095284}"/>
                  </a:ext>
                </a:extLst>
              </p:cNvPr>
              <p:cNvSpPr txBox="1">
                <a:spLocks/>
              </p:cNvSpPr>
              <p:nvPr/>
            </p:nvSpPr>
            <p:spPr bwMode="auto">
              <a:xfrm>
                <a:off x="0" y="800170"/>
                <a:ext cx="5070349" cy="1487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algn="r" defTabSz="412750" fontAlgn="base" hangingPunct="0">
                  <a:spcBef>
                    <a:spcPct val="0"/>
                  </a:spcBef>
                  <a:spcAft>
                    <a:spcPct val="0"/>
                  </a:spcAft>
                </a:pP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Ipsum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is</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simply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dummy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text</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of the printing and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typesetting</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industry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Ipsum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has been the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industry's</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standard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dummy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text</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ever</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since</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the 1500s,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when</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an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unknown</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printer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typesetting</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essentially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unchanged</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p>
            </p:txBody>
          </p:sp>
        </p:grpSp>
        <p:grpSp>
          <p:nvGrpSpPr>
            <p:cNvPr id="110" name="Group 32">
              <a:extLst>
                <a:ext uri="{FF2B5EF4-FFF2-40B4-BE49-F238E27FC236}">
                  <a16:creationId xmlns:a16="http://schemas.microsoft.com/office/drawing/2014/main" id="{2B802AD4-B199-4BC1-98A0-ED59B584810E}"/>
                </a:ext>
              </a:extLst>
            </p:cNvPr>
            <p:cNvGrpSpPr>
              <a:grpSpLocks/>
            </p:cNvGrpSpPr>
            <p:nvPr/>
          </p:nvGrpSpPr>
          <p:grpSpPr bwMode="auto">
            <a:xfrm>
              <a:off x="11598256" y="-18250"/>
              <a:ext cx="5070350" cy="2305897"/>
              <a:chOff x="0" y="-18251"/>
              <a:chExt cx="5070349" cy="2305899"/>
            </a:xfrm>
          </p:grpSpPr>
          <p:sp>
            <p:nvSpPr>
              <p:cNvPr id="125" name="Text Box 33">
                <a:extLst>
                  <a:ext uri="{FF2B5EF4-FFF2-40B4-BE49-F238E27FC236}">
                    <a16:creationId xmlns:a16="http://schemas.microsoft.com/office/drawing/2014/main" id="{3F3E96D8-B57F-4C47-B63D-96807BCDF69D}"/>
                  </a:ext>
                </a:extLst>
              </p:cNvPr>
              <p:cNvSpPr txBox="1">
                <a:spLocks/>
              </p:cNvSpPr>
              <p:nvPr/>
            </p:nvSpPr>
            <p:spPr bwMode="auto">
              <a:xfrm>
                <a:off x="0" y="-18251"/>
                <a:ext cx="3034956" cy="656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defTabSz="412750" fontAlgn="base" hangingPunct="0">
                  <a:spcBef>
                    <a:spcPct val="0"/>
                  </a:spcBef>
                  <a:spcAft>
                    <a:spcPct val="0"/>
                  </a:spcAft>
                </a:pPr>
                <a:r>
                  <a:rPr lang="fr-FR" altLang="fr-FR">
                    <a:solidFill>
                      <a:schemeClr val="accent2"/>
                    </a:solidFill>
                    <a:latin typeface="Arial" panose="020B0604020202020204" pitchFamily="34" charset="0"/>
                    <a:cs typeface="Arial" panose="020B0604020202020204" pitchFamily="34" charset="0"/>
                    <a:sym typeface="Arial" panose="020B0604020202020204" pitchFamily="34" charset="0"/>
                  </a:rPr>
                  <a:t>Title text block</a:t>
                </a:r>
              </a:p>
            </p:txBody>
          </p:sp>
          <p:sp>
            <p:nvSpPr>
              <p:cNvPr id="126" name="Text Box 34">
                <a:extLst>
                  <a:ext uri="{FF2B5EF4-FFF2-40B4-BE49-F238E27FC236}">
                    <a16:creationId xmlns:a16="http://schemas.microsoft.com/office/drawing/2014/main" id="{1401CB6C-6C8D-49BB-AE53-612CF10FF051}"/>
                  </a:ext>
                </a:extLst>
              </p:cNvPr>
              <p:cNvSpPr txBox="1">
                <a:spLocks/>
              </p:cNvSpPr>
              <p:nvPr/>
            </p:nvSpPr>
            <p:spPr bwMode="auto">
              <a:xfrm>
                <a:off x="0" y="800170"/>
                <a:ext cx="5070349" cy="1487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spAutoFit/>
              </a:bodyPr>
              <a:lstStyle/>
              <a:p>
                <a:pPr defTabSz="412750" fontAlgn="base" hangingPunct="0">
                  <a:spcBef>
                    <a:spcPct val="0"/>
                  </a:spcBef>
                  <a:spcAft>
                    <a:spcPct val="0"/>
                  </a:spcAft>
                </a:pP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Ipsum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is</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simply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dummy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text</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of the printing and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typesetting</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industry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Ipsum</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has been the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industry's</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standard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dummy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text</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ever</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since</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the 1500s,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when</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an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unknown</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printer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typesetting</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remaining</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essentially</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a:solidFill>
                      <a:schemeClr val="tx2"/>
                    </a:solidFill>
                    <a:latin typeface="Arial" panose="020B0604020202020204" pitchFamily="34" charset="0"/>
                    <a:cs typeface="Arial" panose="020B0604020202020204" pitchFamily="34" charset="0"/>
                    <a:sym typeface="Arial" panose="020B0604020202020204" pitchFamily="34" charset="0"/>
                  </a:rPr>
                  <a:t>unchanged</a:t>
                </a:r>
                <a:r>
                  <a:rPr lang="fr-FR" altLang="fr-FR" sz="900" dirty="0">
                    <a:solidFill>
                      <a:schemeClr val="tx2"/>
                    </a:solidFill>
                    <a:latin typeface="Arial" panose="020B0604020202020204" pitchFamily="34" charset="0"/>
                    <a:cs typeface="Arial" panose="020B0604020202020204" pitchFamily="34" charset="0"/>
                    <a:sym typeface="Arial" panose="020B0604020202020204" pitchFamily="34" charset="0"/>
                  </a:rPr>
                  <a:t>. </a:t>
                </a:r>
              </a:p>
            </p:txBody>
          </p:sp>
        </p:grpSp>
        <p:sp>
          <p:nvSpPr>
            <p:cNvPr id="111" name="Text Box 35">
              <a:extLst>
                <a:ext uri="{FF2B5EF4-FFF2-40B4-BE49-F238E27FC236}">
                  <a16:creationId xmlns:a16="http://schemas.microsoft.com/office/drawing/2014/main" id="{BD894431-7D92-40F8-8B85-7D3F06FB636B}"/>
                </a:ext>
              </a:extLst>
            </p:cNvPr>
            <p:cNvSpPr txBox="1">
              <a:spLocks/>
            </p:cNvSpPr>
            <p:nvPr/>
          </p:nvSpPr>
          <p:spPr bwMode="auto">
            <a:xfrm>
              <a:off x="3829543" y="6722291"/>
              <a:ext cx="2210977" cy="718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2000" b="1">
                  <a:solidFill>
                    <a:schemeClr val="accent1"/>
                  </a:solidFill>
                  <a:latin typeface="Arial" panose="020B0604020202020204" pitchFamily="34" charset="0"/>
                  <a:cs typeface="Arial" panose="020B0604020202020204" pitchFamily="34" charset="0"/>
                  <a:sym typeface="Arial" panose="020B0604020202020204" pitchFamily="34" charset="0"/>
                </a:rPr>
                <a:t>1</a:t>
              </a:r>
            </a:p>
          </p:txBody>
        </p:sp>
        <p:sp>
          <p:nvSpPr>
            <p:cNvPr id="112" name="Text Box 36">
              <a:extLst>
                <a:ext uri="{FF2B5EF4-FFF2-40B4-BE49-F238E27FC236}">
                  <a16:creationId xmlns:a16="http://schemas.microsoft.com/office/drawing/2014/main" id="{F6CCB61F-D2AE-4EF1-B609-74F78492D559}"/>
                </a:ext>
              </a:extLst>
            </p:cNvPr>
            <p:cNvSpPr txBox="1">
              <a:spLocks/>
            </p:cNvSpPr>
            <p:nvPr/>
          </p:nvSpPr>
          <p:spPr bwMode="auto">
            <a:xfrm>
              <a:off x="14620964" y="6713823"/>
              <a:ext cx="2210977" cy="718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2000" b="1">
                  <a:solidFill>
                    <a:schemeClr val="accent5"/>
                  </a:solidFill>
                  <a:latin typeface="Arial" panose="020B0604020202020204" pitchFamily="34" charset="0"/>
                  <a:cs typeface="Arial" panose="020B0604020202020204" pitchFamily="34" charset="0"/>
                  <a:sym typeface="Arial" panose="020B0604020202020204" pitchFamily="34" charset="0"/>
                </a:rPr>
                <a:t>5</a:t>
              </a:r>
            </a:p>
          </p:txBody>
        </p:sp>
        <p:sp>
          <p:nvSpPr>
            <p:cNvPr id="113" name="Text Box 37">
              <a:extLst>
                <a:ext uri="{FF2B5EF4-FFF2-40B4-BE49-F238E27FC236}">
                  <a16:creationId xmlns:a16="http://schemas.microsoft.com/office/drawing/2014/main" id="{819592E9-04FF-469D-9262-A1021979AC14}"/>
                </a:ext>
              </a:extLst>
            </p:cNvPr>
            <p:cNvSpPr txBox="1">
              <a:spLocks/>
            </p:cNvSpPr>
            <p:nvPr/>
          </p:nvSpPr>
          <p:spPr bwMode="auto">
            <a:xfrm>
              <a:off x="12563767" y="3891868"/>
              <a:ext cx="2210977" cy="718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2000" b="1">
                  <a:solidFill>
                    <a:schemeClr val="accent4"/>
                  </a:solidFill>
                  <a:latin typeface="Arial" panose="020B0604020202020204" pitchFamily="34" charset="0"/>
                  <a:cs typeface="Arial" panose="020B0604020202020204" pitchFamily="34" charset="0"/>
                  <a:sym typeface="Arial" panose="020B0604020202020204" pitchFamily="34" charset="0"/>
                </a:rPr>
                <a:t>4</a:t>
              </a:r>
            </a:p>
          </p:txBody>
        </p:sp>
        <p:sp>
          <p:nvSpPr>
            <p:cNvPr id="114" name="Text Box 38">
              <a:extLst>
                <a:ext uri="{FF2B5EF4-FFF2-40B4-BE49-F238E27FC236}">
                  <a16:creationId xmlns:a16="http://schemas.microsoft.com/office/drawing/2014/main" id="{05148EED-A0A0-4CDA-9471-15D4C3D89C6D}"/>
                </a:ext>
              </a:extLst>
            </p:cNvPr>
            <p:cNvSpPr txBox="1">
              <a:spLocks/>
            </p:cNvSpPr>
            <p:nvPr/>
          </p:nvSpPr>
          <p:spPr bwMode="auto">
            <a:xfrm>
              <a:off x="5891706" y="3907587"/>
              <a:ext cx="2210977" cy="718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2000" b="1">
                  <a:solidFill>
                    <a:schemeClr val="accent3"/>
                  </a:solidFill>
                  <a:latin typeface="Arial" panose="020B0604020202020204" pitchFamily="34" charset="0"/>
                  <a:cs typeface="Arial" panose="020B0604020202020204" pitchFamily="34" charset="0"/>
                  <a:sym typeface="Arial" panose="020B0604020202020204" pitchFamily="34" charset="0"/>
                </a:rPr>
                <a:t>2</a:t>
              </a:r>
            </a:p>
          </p:txBody>
        </p:sp>
        <p:sp>
          <p:nvSpPr>
            <p:cNvPr id="115" name="Text Box 39">
              <a:extLst>
                <a:ext uri="{FF2B5EF4-FFF2-40B4-BE49-F238E27FC236}">
                  <a16:creationId xmlns:a16="http://schemas.microsoft.com/office/drawing/2014/main" id="{718DDA10-F2CA-4FFC-9E4D-E22D39A216D1}"/>
                </a:ext>
              </a:extLst>
            </p:cNvPr>
            <p:cNvSpPr txBox="1">
              <a:spLocks/>
            </p:cNvSpPr>
            <p:nvPr/>
          </p:nvSpPr>
          <p:spPr bwMode="auto">
            <a:xfrm>
              <a:off x="9218898" y="2798762"/>
              <a:ext cx="2210977" cy="718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2000" b="1" dirty="0">
                  <a:solidFill>
                    <a:schemeClr val="accent2"/>
                  </a:solidFill>
                  <a:latin typeface="Arial" panose="020B0604020202020204" pitchFamily="34" charset="0"/>
                  <a:cs typeface="Arial" panose="020B0604020202020204" pitchFamily="34" charset="0"/>
                  <a:sym typeface="Arial" panose="020B0604020202020204" pitchFamily="34" charset="0"/>
                </a:rPr>
                <a:t>3</a:t>
              </a:r>
            </a:p>
          </p:txBody>
        </p:sp>
        <p:grpSp>
          <p:nvGrpSpPr>
            <p:cNvPr id="116" name="Group 40">
              <a:extLst>
                <a:ext uri="{FF2B5EF4-FFF2-40B4-BE49-F238E27FC236}">
                  <a16:creationId xmlns:a16="http://schemas.microsoft.com/office/drawing/2014/main" id="{06A13004-6AF8-4565-B22E-A98D89835048}"/>
                </a:ext>
              </a:extLst>
            </p:cNvPr>
            <p:cNvGrpSpPr>
              <a:grpSpLocks/>
            </p:cNvGrpSpPr>
            <p:nvPr/>
          </p:nvGrpSpPr>
          <p:grpSpPr bwMode="auto">
            <a:xfrm>
              <a:off x="7832319" y="7836008"/>
              <a:ext cx="4989700" cy="1769724"/>
              <a:chOff x="-1068860" y="-165100"/>
              <a:chExt cx="4989700" cy="1769724"/>
            </a:xfrm>
          </p:grpSpPr>
          <p:sp>
            <p:nvSpPr>
              <p:cNvPr id="123" name="Text Box 41">
                <a:extLst>
                  <a:ext uri="{FF2B5EF4-FFF2-40B4-BE49-F238E27FC236}">
                    <a16:creationId xmlns:a16="http://schemas.microsoft.com/office/drawing/2014/main" id="{2A74D6C3-3379-4EAC-8012-FA6AE91474BB}"/>
                  </a:ext>
                </a:extLst>
              </p:cNvPr>
              <p:cNvSpPr txBox="1">
                <a:spLocks/>
              </p:cNvSpPr>
              <p:nvPr/>
            </p:nvSpPr>
            <p:spPr bwMode="auto">
              <a:xfrm>
                <a:off x="-350685" y="-165100"/>
                <a:ext cx="3553348" cy="9728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lstStyle/>
              <a:p>
                <a:pPr algn="ctr" defTabSz="412750" fontAlgn="base" hangingPunct="0">
                  <a:spcBef>
                    <a:spcPct val="0"/>
                  </a:spcBef>
                  <a:spcAft>
                    <a:spcPct val="0"/>
                  </a:spcAft>
                </a:pPr>
                <a:r>
                  <a:rPr lang="fr-FR" altLang="fr-FR" sz="2000">
                    <a:solidFill>
                      <a:srgbClr val="53585F"/>
                    </a:solidFill>
                    <a:latin typeface="Arial" panose="020B0604020202020204" pitchFamily="34" charset="0"/>
                    <a:cs typeface="Arial" panose="020B0604020202020204" pitchFamily="34" charset="0"/>
                    <a:sym typeface="Arial" panose="020B0604020202020204" pitchFamily="34" charset="0"/>
                  </a:rPr>
                  <a:t>PROJECT</a:t>
                </a:r>
              </a:p>
            </p:txBody>
          </p:sp>
          <p:sp>
            <p:nvSpPr>
              <p:cNvPr id="124" name="Text Box 42">
                <a:extLst>
                  <a:ext uri="{FF2B5EF4-FFF2-40B4-BE49-F238E27FC236}">
                    <a16:creationId xmlns:a16="http://schemas.microsoft.com/office/drawing/2014/main" id="{59EDA768-754B-4CB4-95E9-5279B9DB397A}"/>
                  </a:ext>
                </a:extLst>
              </p:cNvPr>
              <p:cNvSpPr txBox="1">
                <a:spLocks/>
              </p:cNvSpPr>
              <p:nvPr/>
            </p:nvSpPr>
            <p:spPr bwMode="auto">
              <a:xfrm>
                <a:off x="-1068860" y="631789"/>
                <a:ext cx="4989700" cy="972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lstStyle/>
              <a:p>
                <a:pPr algn="ctr" defTabSz="412750" fontAlgn="base" hangingPunct="0">
                  <a:spcBef>
                    <a:spcPct val="0"/>
                  </a:spcBef>
                  <a:spcAft>
                    <a:spcPct val="0"/>
                  </a:spcAft>
                </a:pPr>
                <a:r>
                  <a:rPr lang="fr-FR" altLang="fr-FR" sz="2000">
                    <a:solidFill>
                      <a:srgbClr val="53585F"/>
                    </a:solidFill>
                    <a:latin typeface="Arial" panose="020B0604020202020204" pitchFamily="34" charset="0"/>
                    <a:cs typeface="Arial" panose="020B0604020202020204" pitchFamily="34" charset="0"/>
                    <a:sym typeface="Arial" panose="020B0604020202020204" pitchFamily="34" charset="0"/>
                  </a:rPr>
                  <a:t>INFOGRAPHIC</a:t>
                </a:r>
              </a:p>
            </p:txBody>
          </p:sp>
        </p:grpSp>
        <p:grpSp>
          <p:nvGrpSpPr>
            <p:cNvPr id="117" name="Group 43">
              <a:extLst>
                <a:ext uri="{FF2B5EF4-FFF2-40B4-BE49-F238E27FC236}">
                  <a16:creationId xmlns:a16="http://schemas.microsoft.com/office/drawing/2014/main" id="{6168E58A-2415-46C1-A964-8C2A8DAC193C}"/>
                </a:ext>
              </a:extLst>
            </p:cNvPr>
            <p:cNvGrpSpPr>
              <a:grpSpLocks/>
            </p:cNvGrpSpPr>
            <p:nvPr/>
          </p:nvGrpSpPr>
          <p:grpSpPr bwMode="auto">
            <a:xfrm>
              <a:off x="9460594" y="9685480"/>
              <a:ext cx="1752981" cy="221813"/>
              <a:chOff x="0" y="0"/>
              <a:chExt cx="1752981" cy="221812"/>
            </a:xfrm>
          </p:grpSpPr>
          <p:sp>
            <p:nvSpPr>
              <p:cNvPr id="118" name="Oval 44">
                <a:extLst>
                  <a:ext uri="{FF2B5EF4-FFF2-40B4-BE49-F238E27FC236}">
                    <a16:creationId xmlns:a16="http://schemas.microsoft.com/office/drawing/2014/main" id="{548B3B89-64FF-4CC1-A27D-5C22BFFAD9FA}"/>
                  </a:ext>
                </a:extLst>
              </p:cNvPr>
              <p:cNvSpPr>
                <a:spLocks/>
              </p:cNvSpPr>
              <p:nvPr/>
            </p:nvSpPr>
            <p:spPr bwMode="auto">
              <a:xfrm>
                <a:off x="0" y="0"/>
                <a:ext cx="221812" cy="221812"/>
              </a:xfrm>
              <a:prstGeom prst="ellipse">
                <a:avLst/>
              </a:pr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19" name="Oval 45">
                <a:extLst>
                  <a:ext uri="{FF2B5EF4-FFF2-40B4-BE49-F238E27FC236}">
                    <a16:creationId xmlns:a16="http://schemas.microsoft.com/office/drawing/2014/main" id="{BE653449-C71C-4D47-9559-AE007F84024C}"/>
                  </a:ext>
                </a:extLst>
              </p:cNvPr>
              <p:cNvSpPr>
                <a:spLocks/>
              </p:cNvSpPr>
              <p:nvPr/>
            </p:nvSpPr>
            <p:spPr bwMode="auto">
              <a:xfrm>
                <a:off x="382792" y="0"/>
                <a:ext cx="221812" cy="221812"/>
              </a:xfrm>
              <a:prstGeom prst="ellipse">
                <a:avLst/>
              </a:pr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20" name="Oval 46">
                <a:extLst>
                  <a:ext uri="{FF2B5EF4-FFF2-40B4-BE49-F238E27FC236}">
                    <a16:creationId xmlns:a16="http://schemas.microsoft.com/office/drawing/2014/main" id="{44118334-9608-4B1E-9748-373A0FE4791F}"/>
                  </a:ext>
                </a:extLst>
              </p:cNvPr>
              <p:cNvSpPr>
                <a:spLocks/>
              </p:cNvSpPr>
              <p:nvPr/>
            </p:nvSpPr>
            <p:spPr bwMode="auto">
              <a:xfrm>
                <a:off x="765584" y="0"/>
                <a:ext cx="221813" cy="221812"/>
              </a:xfrm>
              <a:prstGeom prst="ellipse">
                <a:avLst/>
              </a:pr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21" name="Oval 47">
                <a:extLst>
                  <a:ext uri="{FF2B5EF4-FFF2-40B4-BE49-F238E27FC236}">
                    <a16:creationId xmlns:a16="http://schemas.microsoft.com/office/drawing/2014/main" id="{38B56964-1A9D-411C-B028-865AD209FE3D}"/>
                  </a:ext>
                </a:extLst>
              </p:cNvPr>
              <p:cNvSpPr>
                <a:spLocks/>
              </p:cNvSpPr>
              <p:nvPr/>
            </p:nvSpPr>
            <p:spPr bwMode="auto">
              <a:xfrm>
                <a:off x="1148376" y="0"/>
                <a:ext cx="221813" cy="221812"/>
              </a:xfrm>
              <a:prstGeom prst="ellipse">
                <a:avLst/>
              </a:pr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22" name="Oval 48">
                <a:extLst>
                  <a:ext uri="{FF2B5EF4-FFF2-40B4-BE49-F238E27FC236}">
                    <a16:creationId xmlns:a16="http://schemas.microsoft.com/office/drawing/2014/main" id="{D8135592-654E-442C-A87E-3983C6CF9135}"/>
                  </a:ext>
                </a:extLst>
              </p:cNvPr>
              <p:cNvSpPr>
                <a:spLocks/>
              </p:cNvSpPr>
              <p:nvPr/>
            </p:nvSpPr>
            <p:spPr bwMode="auto">
              <a:xfrm>
                <a:off x="1531168" y="0"/>
                <a:ext cx="221813" cy="221812"/>
              </a:xfrm>
              <a:prstGeom prst="ellipse">
                <a:avLst/>
              </a:pr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grpSp>
      </p:grpSp>
    </p:spTree>
    <p:extLst>
      <p:ext uri="{BB962C8B-B14F-4D97-AF65-F5344CB8AC3E}">
        <p14:creationId xmlns:p14="http://schemas.microsoft.com/office/powerpoint/2010/main" val="114205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3FB19A0B-8C50-4048-A665-D286D4212708}" type="slidenum">
              <a:rPr lang="fr-FR" smtClean="0"/>
              <a:pPr/>
              <a:t>5</a:t>
            </a:fld>
            <a:endParaRPr lang="fr-FR"/>
          </a:p>
        </p:txBody>
      </p:sp>
      <p:grpSp>
        <p:nvGrpSpPr>
          <p:cNvPr id="170" name="Group 2">
            <a:extLst>
              <a:ext uri="{FF2B5EF4-FFF2-40B4-BE49-F238E27FC236}">
                <a16:creationId xmlns:a16="http://schemas.microsoft.com/office/drawing/2014/main" id="{B685CEBD-A1E3-4EC7-9CE4-C45B6E6CF087}"/>
              </a:ext>
            </a:extLst>
          </p:cNvPr>
          <p:cNvGrpSpPr>
            <a:grpSpLocks/>
          </p:cNvGrpSpPr>
          <p:nvPr/>
        </p:nvGrpSpPr>
        <p:grpSpPr bwMode="auto">
          <a:xfrm>
            <a:off x="1023938" y="1373067"/>
            <a:ext cx="10143331" cy="1109938"/>
            <a:chOff x="0" y="0"/>
            <a:chExt cx="20286392" cy="2220158"/>
          </a:xfrm>
        </p:grpSpPr>
        <p:sp>
          <p:nvSpPr>
            <p:cNvPr id="171" name="Rectangle 3">
              <a:extLst>
                <a:ext uri="{FF2B5EF4-FFF2-40B4-BE49-F238E27FC236}">
                  <a16:creationId xmlns:a16="http://schemas.microsoft.com/office/drawing/2014/main" id="{5D17CF68-4B40-4CCA-8A20-BE2CA082B173}"/>
                </a:ext>
              </a:extLst>
            </p:cNvPr>
            <p:cNvSpPr>
              <a:spLocks/>
            </p:cNvSpPr>
            <p:nvPr/>
          </p:nvSpPr>
          <p:spPr bwMode="auto">
            <a:xfrm>
              <a:off x="493458" y="0"/>
              <a:ext cx="19792934" cy="2220158"/>
            </a:xfrm>
            <a:prstGeom prst="rect">
              <a:avLst/>
            </a:prstGeom>
            <a:solidFill>
              <a:srgbClr val="E8EAF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72" name="Rectangle 4">
              <a:extLst>
                <a:ext uri="{FF2B5EF4-FFF2-40B4-BE49-F238E27FC236}">
                  <a16:creationId xmlns:a16="http://schemas.microsoft.com/office/drawing/2014/main" id="{FFF21E24-E55D-4A05-B64E-98DC8E937327}"/>
                </a:ext>
              </a:extLst>
            </p:cNvPr>
            <p:cNvSpPr>
              <a:spLocks/>
            </p:cNvSpPr>
            <p:nvPr/>
          </p:nvSpPr>
          <p:spPr bwMode="auto">
            <a:xfrm>
              <a:off x="0" y="0"/>
              <a:ext cx="677575" cy="2220158"/>
            </a:xfrm>
            <a:prstGeom prst="rect">
              <a:avLst/>
            </a:prstGeom>
            <a:solidFill>
              <a:srgbClr val="787C7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73" name="Text Box 5">
              <a:extLst>
                <a:ext uri="{FF2B5EF4-FFF2-40B4-BE49-F238E27FC236}">
                  <a16:creationId xmlns:a16="http://schemas.microsoft.com/office/drawing/2014/main" id="{013DF8BA-A42A-48AA-A2B6-96099353E032}"/>
                </a:ext>
              </a:extLst>
            </p:cNvPr>
            <p:cNvSpPr txBox="1">
              <a:spLocks/>
            </p:cNvSpPr>
            <p:nvPr/>
          </p:nvSpPr>
          <p:spPr bwMode="auto">
            <a:xfrm rot="16200000">
              <a:off x="-759534" y="904898"/>
              <a:ext cx="2196645" cy="41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000" b="1" dirty="0" smtClean="0">
                  <a:solidFill>
                    <a:srgbClr val="FFFFFF"/>
                  </a:solidFill>
                  <a:cs typeface="Arial" panose="020B0604020202020204" pitchFamily="34" charset="0"/>
                  <a:sym typeface="Arial" panose="020B0604020202020204" pitchFamily="34" charset="0"/>
                </a:rPr>
                <a:t>LOREM IPSUM</a:t>
              </a:r>
              <a:endParaRPr lang="fr-FR" altLang="fr-FR" sz="1000" b="1" dirty="0">
                <a:solidFill>
                  <a:srgbClr val="FFFFFF"/>
                </a:solidFill>
                <a:cs typeface="Arial" panose="020B0604020202020204" pitchFamily="34" charset="0"/>
                <a:sym typeface="Arial" panose="020B0604020202020204" pitchFamily="34" charset="0"/>
              </a:endParaRPr>
            </a:p>
          </p:txBody>
        </p:sp>
      </p:grpSp>
      <p:grpSp>
        <p:nvGrpSpPr>
          <p:cNvPr id="174" name="Group 6">
            <a:extLst>
              <a:ext uri="{FF2B5EF4-FFF2-40B4-BE49-F238E27FC236}">
                <a16:creationId xmlns:a16="http://schemas.microsoft.com/office/drawing/2014/main" id="{112FD705-B9B4-4DDE-8026-D1DBF44C2068}"/>
              </a:ext>
            </a:extLst>
          </p:cNvPr>
          <p:cNvGrpSpPr>
            <a:grpSpLocks/>
          </p:cNvGrpSpPr>
          <p:nvPr/>
        </p:nvGrpSpPr>
        <p:grpSpPr bwMode="auto">
          <a:xfrm>
            <a:off x="1023938" y="2548446"/>
            <a:ext cx="10143331" cy="1224119"/>
            <a:chOff x="0" y="0"/>
            <a:chExt cx="20286392" cy="2448548"/>
          </a:xfrm>
        </p:grpSpPr>
        <p:sp>
          <p:nvSpPr>
            <p:cNvPr id="175" name="Rectangle 7">
              <a:extLst>
                <a:ext uri="{FF2B5EF4-FFF2-40B4-BE49-F238E27FC236}">
                  <a16:creationId xmlns:a16="http://schemas.microsoft.com/office/drawing/2014/main" id="{D63FA901-6789-4972-A9C2-BD80076046D9}"/>
                </a:ext>
              </a:extLst>
            </p:cNvPr>
            <p:cNvSpPr>
              <a:spLocks/>
            </p:cNvSpPr>
            <p:nvPr/>
          </p:nvSpPr>
          <p:spPr bwMode="auto">
            <a:xfrm>
              <a:off x="493458" y="0"/>
              <a:ext cx="19792934" cy="2448548"/>
            </a:xfrm>
            <a:prstGeom prst="rect">
              <a:avLst/>
            </a:prstGeom>
            <a:solidFill>
              <a:srgbClr val="E8EAF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76" name="Rectangle 8">
              <a:extLst>
                <a:ext uri="{FF2B5EF4-FFF2-40B4-BE49-F238E27FC236}">
                  <a16:creationId xmlns:a16="http://schemas.microsoft.com/office/drawing/2014/main" id="{1F31FEA4-E775-4AB0-A437-B58AF2C63AAD}"/>
                </a:ext>
              </a:extLst>
            </p:cNvPr>
            <p:cNvSpPr>
              <a:spLocks/>
            </p:cNvSpPr>
            <p:nvPr/>
          </p:nvSpPr>
          <p:spPr bwMode="auto">
            <a:xfrm>
              <a:off x="0" y="0"/>
              <a:ext cx="677575" cy="2448548"/>
            </a:xfrm>
            <a:prstGeom prst="rect">
              <a:avLst/>
            </a:prstGeom>
            <a:solidFill>
              <a:srgbClr val="787C7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77" name="Text Box 9">
              <a:extLst>
                <a:ext uri="{FF2B5EF4-FFF2-40B4-BE49-F238E27FC236}">
                  <a16:creationId xmlns:a16="http://schemas.microsoft.com/office/drawing/2014/main" id="{4C170CE3-1BAC-4733-BD23-03F29B42EDC0}"/>
                </a:ext>
              </a:extLst>
            </p:cNvPr>
            <p:cNvSpPr txBox="1">
              <a:spLocks/>
            </p:cNvSpPr>
            <p:nvPr/>
          </p:nvSpPr>
          <p:spPr bwMode="auto">
            <a:xfrm rot="16200000">
              <a:off x="-873730" y="1019092"/>
              <a:ext cx="2425035" cy="41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000" b="1" dirty="0" smtClean="0">
                  <a:solidFill>
                    <a:srgbClr val="FFFFFF"/>
                  </a:solidFill>
                  <a:cs typeface="Arial" panose="020B0604020202020204" pitchFamily="34" charset="0"/>
                  <a:sym typeface="Arial" panose="020B0604020202020204" pitchFamily="34" charset="0"/>
                </a:rPr>
                <a:t>LOREM IPSUM</a:t>
              </a:r>
              <a:endParaRPr lang="fr-FR" altLang="fr-FR" sz="1000" b="1" dirty="0">
                <a:solidFill>
                  <a:srgbClr val="FFFFFF"/>
                </a:solidFill>
                <a:cs typeface="Arial" panose="020B0604020202020204" pitchFamily="34" charset="0"/>
                <a:sym typeface="Arial" panose="020B0604020202020204" pitchFamily="34" charset="0"/>
              </a:endParaRPr>
            </a:p>
          </p:txBody>
        </p:sp>
      </p:grpSp>
      <p:grpSp>
        <p:nvGrpSpPr>
          <p:cNvPr id="178" name="Group 10">
            <a:extLst>
              <a:ext uri="{FF2B5EF4-FFF2-40B4-BE49-F238E27FC236}">
                <a16:creationId xmlns:a16="http://schemas.microsoft.com/office/drawing/2014/main" id="{D35935D7-FE29-40FC-8490-15F127FC2DFE}"/>
              </a:ext>
            </a:extLst>
          </p:cNvPr>
          <p:cNvGrpSpPr>
            <a:grpSpLocks/>
          </p:cNvGrpSpPr>
          <p:nvPr/>
        </p:nvGrpSpPr>
        <p:grpSpPr bwMode="auto">
          <a:xfrm>
            <a:off x="1023938" y="3838005"/>
            <a:ext cx="10143331" cy="1224119"/>
            <a:chOff x="0" y="0"/>
            <a:chExt cx="20286392" cy="2448548"/>
          </a:xfrm>
        </p:grpSpPr>
        <p:sp>
          <p:nvSpPr>
            <p:cNvPr id="179" name="Rectangle 11">
              <a:extLst>
                <a:ext uri="{FF2B5EF4-FFF2-40B4-BE49-F238E27FC236}">
                  <a16:creationId xmlns:a16="http://schemas.microsoft.com/office/drawing/2014/main" id="{60392B20-BDA2-406C-816B-AAAE702E0BBC}"/>
                </a:ext>
              </a:extLst>
            </p:cNvPr>
            <p:cNvSpPr>
              <a:spLocks/>
            </p:cNvSpPr>
            <p:nvPr/>
          </p:nvSpPr>
          <p:spPr bwMode="auto">
            <a:xfrm>
              <a:off x="493458" y="0"/>
              <a:ext cx="19792934" cy="2448548"/>
            </a:xfrm>
            <a:prstGeom prst="rect">
              <a:avLst/>
            </a:prstGeom>
            <a:solidFill>
              <a:srgbClr val="E8EAF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80" name="Rectangle 12">
              <a:extLst>
                <a:ext uri="{FF2B5EF4-FFF2-40B4-BE49-F238E27FC236}">
                  <a16:creationId xmlns:a16="http://schemas.microsoft.com/office/drawing/2014/main" id="{01162C5F-DA0F-436E-B8B2-E41011608CB6}"/>
                </a:ext>
              </a:extLst>
            </p:cNvPr>
            <p:cNvSpPr>
              <a:spLocks/>
            </p:cNvSpPr>
            <p:nvPr/>
          </p:nvSpPr>
          <p:spPr bwMode="auto">
            <a:xfrm>
              <a:off x="0" y="0"/>
              <a:ext cx="677575" cy="2448548"/>
            </a:xfrm>
            <a:prstGeom prst="rect">
              <a:avLst/>
            </a:prstGeom>
            <a:solidFill>
              <a:srgbClr val="787C7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81" name="Text Box 13">
              <a:extLst>
                <a:ext uri="{FF2B5EF4-FFF2-40B4-BE49-F238E27FC236}">
                  <a16:creationId xmlns:a16="http://schemas.microsoft.com/office/drawing/2014/main" id="{00A8013F-C2BB-426A-8246-9EF877383E03}"/>
                </a:ext>
              </a:extLst>
            </p:cNvPr>
            <p:cNvSpPr txBox="1">
              <a:spLocks/>
            </p:cNvSpPr>
            <p:nvPr/>
          </p:nvSpPr>
          <p:spPr bwMode="auto">
            <a:xfrm rot="16200000">
              <a:off x="-873730" y="1019092"/>
              <a:ext cx="2425035" cy="41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000" b="1" dirty="0" smtClean="0">
                  <a:solidFill>
                    <a:srgbClr val="FFFFFF"/>
                  </a:solidFill>
                  <a:cs typeface="Arial" panose="020B0604020202020204" pitchFamily="34" charset="0"/>
                  <a:sym typeface="Arial" panose="020B0604020202020204" pitchFamily="34" charset="0"/>
                </a:rPr>
                <a:t>LOREM IPSUM</a:t>
              </a:r>
              <a:endParaRPr lang="fr-FR" altLang="fr-FR" sz="1000" b="1" dirty="0">
                <a:solidFill>
                  <a:srgbClr val="FFFFFF"/>
                </a:solidFill>
                <a:cs typeface="Arial" panose="020B0604020202020204" pitchFamily="34" charset="0"/>
                <a:sym typeface="Arial" panose="020B0604020202020204" pitchFamily="34" charset="0"/>
              </a:endParaRPr>
            </a:p>
          </p:txBody>
        </p:sp>
      </p:grpSp>
      <p:grpSp>
        <p:nvGrpSpPr>
          <p:cNvPr id="182" name="Group 14">
            <a:extLst>
              <a:ext uri="{FF2B5EF4-FFF2-40B4-BE49-F238E27FC236}">
                <a16:creationId xmlns:a16="http://schemas.microsoft.com/office/drawing/2014/main" id="{07A22007-EC1F-4963-89AC-2D39FEF10433}"/>
              </a:ext>
            </a:extLst>
          </p:cNvPr>
          <p:cNvGrpSpPr>
            <a:grpSpLocks/>
          </p:cNvGrpSpPr>
          <p:nvPr/>
        </p:nvGrpSpPr>
        <p:grpSpPr bwMode="auto">
          <a:xfrm>
            <a:off x="1023938" y="5127564"/>
            <a:ext cx="10143331" cy="1224119"/>
            <a:chOff x="0" y="0"/>
            <a:chExt cx="20286392" cy="2448548"/>
          </a:xfrm>
        </p:grpSpPr>
        <p:sp>
          <p:nvSpPr>
            <p:cNvPr id="183" name="Rectangle 15">
              <a:extLst>
                <a:ext uri="{FF2B5EF4-FFF2-40B4-BE49-F238E27FC236}">
                  <a16:creationId xmlns:a16="http://schemas.microsoft.com/office/drawing/2014/main" id="{DD9D884C-7246-4D11-AD95-6F8B09BC96A9}"/>
                </a:ext>
              </a:extLst>
            </p:cNvPr>
            <p:cNvSpPr>
              <a:spLocks/>
            </p:cNvSpPr>
            <p:nvPr/>
          </p:nvSpPr>
          <p:spPr bwMode="auto">
            <a:xfrm>
              <a:off x="493458" y="0"/>
              <a:ext cx="19792934" cy="2448548"/>
            </a:xfrm>
            <a:prstGeom prst="rect">
              <a:avLst/>
            </a:prstGeom>
            <a:solidFill>
              <a:srgbClr val="E8EAF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84" name="Rectangle 16">
              <a:extLst>
                <a:ext uri="{FF2B5EF4-FFF2-40B4-BE49-F238E27FC236}">
                  <a16:creationId xmlns:a16="http://schemas.microsoft.com/office/drawing/2014/main" id="{973B3C6E-41C1-4FC4-8F7E-0C8A32630CFA}"/>
                </a:ext>
              </a:extLst>
            </p:cNvPr>
            <p:cNvSpPr>
              <a:spLocks/>
            </p:cNvSpPr>
            <p:nvPr/>
          </p:nvSpPr>
          <p:spPr bwMode="auto">
            <a:xfrm>
              <a:off x="0" y="0"/>
              <a:ext cx="677575" cy="2448548"/>
            </a:xfrm>
            <a:prstGeom prst="rect">
              <a:avLst/>
            </a:prstGeom>
            <a:solidFill>
              <a:srgbClr val="787C7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85" name="Text Box 17">
              <a:extLst>
                <a:ext uri="{FF2B5EF4-FFF2-40B4-BE49-F238E27FC236}">
                  <a16:creationId xmlns:a16="http://schemas.microsoft.com/office/drawing/2014/main" id="{C0BFFC1C-D340-4E03-B846-D2ABA6B9445F}"/>
                </a:ext>
              </a:extLst>
            </p:cNvPr>
            <p:cNvSpPr txBox="1">
              <a:spLocks/>
            </p:cNvSpPr>
            <p:nvPr/>
          </p:nvSpPr>
          <p:spPr bwMode="auto">
            <a:xfrm rot="16200000">
              <a:off x="-873730" y="1019092"/>
              <a:ext cx="2425035" cy="41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000" b="1" dirty="0" smtClean="0">
                  <a:solidFill>
                    <a:srgbClr val="FFFFFF"/>
                  </a:solidFill>
                  <a:cs typeface="Arial" panose="020B0604020202020204" pitchFamily="34" charset="0"/>
                  <a:sym typeface="Arial" panose="020B0604020202020204" pitchFamily="34" charset="0"/>
                </a:rPr>
                <a:t>LOREM IPSUM</a:t>
              </a:r>
              <a:endParaRPr lang="fr-FR" altLang="fr-FR" sz="1000" b="1" dirty="0">
                <a:solidFill>
                  <a:srgbClr val="FFFFFF"/>
                </a:solidFill>
                <a:cs typeface="Arial" panose="020B0604020202020204" pitchFamily="34" charset="0"/>
                <a:sym typeface="Arial" panose="020B0604020202020204" pitchFamily="34" charset="0"/>
              </a:endParaRPr>
            </a:p>
          </p:txBody>
        </p:sp>
      </p:grpSp>
      <p:sp>
        <p:nvSpPr>
          <p:cNvPr id="186" name="AutoShape 18">
            <a:extLst>
              <a:ext uri="{FF2B5EF4-FFF2-40B4-BE49-F238E27FC236}">
                <a16:creationId xmlns:a16="http://schemas.microsoft.com/office/drawing/2014/main" id="{F6B6C3E7-D069-4D43-90B9-3EBD6E718A00}"/>
              </a:ext>
            </a:extLst>
          </p:cNvPr>
          <p:cNvSpPr>
            <a:spLocks/>
          </p:cNvSpPr>
          <p:nvPr/>
        </p:nvSpPr>
        <p:spPr bwMode="auto">
          <a:xfrm>
            <a:off x="1366899" y="1015541"/>
            <a:ext cx="9796217" cy="5518589"/>
          </a:xfrm>
          <a:prstGeom prst="roundRect">
            <a:avLst>
              <a:gd name="adj" fmla="val 1727"/>
            </a:avLst>
          </a:prstGeom>
          <a:noFill/>
          <a:ln w="25400" cap="flat" cmpd="sng">
            <a:solidFill>
              <a:srgbClr val="C7CAD3"/>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87" name="Line 19">
            <a:extLst>
              <a:ext uri="{FF2B5EF4-FFF2-40B4-BE49-F238E27FC236}">
                <a16:creationId xmlns:a16="http://schemas.microsoft.com/office/drawing/2014/main" id="{01D3233C-D0F4-407E-AE83-5DA6C30DE5DC}"/>
              </a:ext>
            </a:extLst>
          </p:cNvPr>
          <p:cNvSpPr>
            <a:spLocks noChangeShapeType="1"/>
          </p:cNvSpPr>
          <p:nvPr/>
        </p:nvSpPr>
        <p:spPr bwMode="auto">
          <a:xfrm flipV="1">
            <a:off x="3008838" y="1017270"/>
            <a:ext cx="1" cy="5515130"/>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88" name="Line 20">
            <a:extLst>
              <a:ext uri="{FF2B5EF4-FFF2-40B4-BE49-F238E27FC236}">
                <a16:creationId xmlns:a16="http://schemas.microsoft.com/office/drawing/2014/main" id="{6B7AB5D0-BEEC-4692-9670-D67DE4C9C461}"/>
              </a:ext>
            </a:extLst>
          </p:cNvPr>
          <p:cNvSpPr>
            <a:spLocks noChangeShapeType="1"/>
          </p:cNvSpPr>
          <p:nvPr/>
        </p:nvSpPr>
        <p:spPr bwMode="auto">
          <a:xfrm flipV="1">
            <a:off x="4641238" y="1017271"/>
            <a:ext cx="1" cy="5515129"/>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89" name="Line 21">
            <a:extLst>
              <a:ext uri="{FF2B5EF4-FFF2-40B4-BE49-F238E27FC236}">
                <a16:creationId xmlns:a16="http://schemas.microsoft.com/office/drawing/2014/main" id="{6133B2D9-4DEC-4D7C-BF50-CD63E31CAB62}"/>
              </a:ext>
            </a:extLst>
          </p:cNvPr>
          <p:cNvSpPr>
            <a:spLocks noChangeShapeType="1"/>
          </p:cNvSpPr>
          <p:nvPr/>
        </p:nvSpPr>
        <p:spPr bwMode="auto">
          <a:xfrm flipV="1">
            <a:off x="6273638" y="1019000"/>
            <a:ext cx="1" cy="5521479"/>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90" name="Line 22">
            <a:extLst>
              <a:ext uri="{FF2B5EF4-FFF2-40B4-BE49-F238E27FC236}">
                <a16:creationId xmlns:a16="http://schemas.microsoft.com/office/drawing/2014/main" id="{7093BF94-73AE-4222-B31E-D5574581ABFB}"/>
              </a:ext>
            </a:extLst>
          </p:cNvPr>
          <p:cNvSpPr>
            <a:spLocks noChangeShapeType="1"/>
          </p:cNvSpPr>
          <p:nvPr/>
        </p:nvSpPr>
        <p:spPr bwMode="auto">
          <a:xfrm flipV="1">
            <a:off x="7906038" y="1019000"/>
            <a:ext cx="1" cy="5521479"/>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91" name="Line 23">
            <a:extLst>
              <a:ext uri="{FF2B5EF4-FFF2-40B4-BE49-F238E27FC236}">
                <a16:creationId xmlns:a16="http://schemas.microsoft.com/office/drawing/2014/main" id="{9D0668A7-E8C0-4CD2-A40F-CF36A3CEFF8B}"/>
              </a:ext>
            </a:extLst>
          </p:cNvPr>
          <p:cNvSpPr>
            <a:spLocks noChangeShapeType="1"/>
          </p:cNvSpPr>
          <p:nvPr/>
        </p:nvSpPr>
        <p:spPr bwMode="auto">
          <a:xfrm flipV="1">
            <a:off x="9538438" y="1019000"/>
            <a:ext cx="1" cy="5515129"/>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92" name="Text Box 26">
            <a:extLst>
              <a:ext uri="{FF2B5EF4-FFF2-40B4-BE49-F238E27FC236}">
                <a16:creationId xmlns:a16="http://schemas.microsoft.com/office/drawing/2014/main" id="{31D421A1-56F3-40AE-9B57-C423EDE74890}"/>
              </a:ext>
            </a:extLst>
          </p:cNvPr>
          <p:cNvSpPr txBox="1">
            <a:spLocks/>
          </p:cNvSpPr>
          <p:nvPr/>
        </p:nvSpPr>
        <p:spPr bwMode="auto">
          <a:xfrm>
            <a:off x="1532509"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a:solidFill>
                  <a:srgbClr val="000000"/>
                </a:solidFill>
                <a:cs typeface="Arial" panose="020B0604020202020204" pitchFamily="34" charset="0"/>
                <a:sym typeface="Arial" panose="020B0604020202020204" pitchFamily="34" charset="0"/>
              </a:rPr>
              <a:t>Jan</a:t>
            </a:r>
          </a:p>
        </p:txBody>
      </p:sp>
      <p:sp>
        <p:nvSpPr>
          <p:cNvPr id="193" name="Text Box 27">
            <a:extLst>
              <a:ext uri="{FF2B5EF4-FFF2-40B4-BE49-F238E27FC236}">
                <a16:creationId xmlns:a16="http://schemas.microsoft.com/office/drawing/2014/main" id="{1BEE3CBF-45A9-446E-8633-5BE422C440A6}"/>
              </a:ext>
            </a:extLst>
          </p:cNvPr>
          <p:cNvSpPr txBox="1">
            <a:spLocks/>
          </p:cNvSpPr>
          <p:nvPr/>
        </p:nvSpPr>
        <p:spPr bwMode="auto">
          <a:xfrm>
            <a:off x="2351665"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err="1">
                <a:solidFill>
                  <a:srgbClr val="000000"/>
                </a:solidFill>
                <a:cs typeface="Arial" panose="020B0604020202020204" pitchFamily="34" charset="0"/>
                <a:sym typeface="Arial" panose="020B0604020202020204" pitchFamily="34" charset="0"/>
              </a:rPr>
              <a:t>Fev</a:t>
            </a:r>
            <a:endParaRPr lang="fr-FR" altLang="fr-FR" sz="1200" b="1" dirty="0">
              <a:solidFill>
                <a:srgbClr val="000000"/>
              </a:solidFill>
              <a:cs typeface="Arial" panose="020B0604020202020204" pitchFamily="34" charset="0"/>
              <a:sym typeface="Arial" panose="020B0604020202020204" pitchFamily="34" charset="0"/>
            </a:endParaRPr>
          </a:p>
        </p:txBody>
      </p:sp>
      <p:sp>
        <p:nvSpPr>
          <p:cNvPr id="194" name="Text Box 28">
            <a:extLst>
              <a:ext uri="{FF2B5EF4-FFF2-40B4-BE49-F238E27FC236}">
                <a16:creationId xmlns:a16="http://schemas.microsoft.com/office/drawing/2014/main" id="{62C236C0-7D85-4E07-8D13-0B46CA2AED58}"/>
              </a:ext>
            </a:extLst>
          </p:cNvPr>
          <p:cNvSpPr txBox="1">
            <a:spLocks/>
          </p:cNvSpPr>
          <p:nvPr/>
        </p:nvSpPr>
        <p:spPr bwMode="auto">
          <a:xfrm>
            <a:off x="3170821"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a:solidFill>
                  <a:srgbClr val="000000"/>
                </a:solidFill>
                <a:cs typeface="Arial" panose="020B0604020202020204" pitchFamily="34" charset="0"/>
                <a:sym typeface="Arial" panose="020B0604020202020204" pitchFamily="34" charset="0"/>
              </a:rPr>
              <a:t>Mar</a:t>
            </a:r>
          </a:p>
        </p:txBody>
      </p:sp>
      <p:sp>
        <p:nvSpPr>
          <p:cNvPr id="195" name="Text Box 29">
            <a:extLst>
              <a:ext uri="{FF2B5EF4-FFF2-40B4-BE49-F238E27FC236}">
                <a16:creationId xmlns:a16="http://schemas.microsoft.com/office/drawing/2014/main" id="{4A283CBF-ECCC-469D-847F-3F3274AB91DE}"/>
              </a:ext>
            </a:extLst>
          </p:cNvPr>
          <p:cNvSpPr txBox="1">
            <a:spLocks/>
          </p:cNvSpPr>
          <p:nvPr/>
        </p:nvSpPr>
        <p:spPr bwMode="auto">
          <a:xfrm>
            <a:off x="3989977"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err="1">
                <a:solidFill>
                  <a:srgbClr val="000000"/>
                </a:solidFill>
                <a:cs typeface="Arial" panose="020B0604020202020204" pitchFamily="34" charset="0"/>
                <a:sym typeface="Arial" panose="020B0604020202020204" pitchFamily="34" charset="0"/>
              </a:rPr>
              <a:t>Avr</a:t>
            </a:r>
            <a:endParaRPr lang="fr-FR" altLang="fr-FR" sz="1200" b="1" dirty="0">
              <a:solidFill>
                <a:srgbClr val="000000"/>
              </a:solidFill>
              <a:cs typeface="Arial" panose="020B0604020202020204" pitchFamily="34" charset="0"/>
              <a:sym typeface="Arial" panose="020B0604020202020204" pitchFamily="34" charset="0"/>
            </a:endParaRPr>
          </a:p>
        </p:txBody>
      </p:sp>
      <p:sp>
        <p:nvSpPr>
          <p:cNvPr id="196" name="Text Box 30">
            <a:extLst>
              <a:ext uri="{FF2B5EF4-FFF2-40B4-BE49-F238E27FC236}">
                <a16:creationId xmlns:a16="http://schemas.microsoft.com/office/drawing/2014/main" id="{E7E97D65-74E3-406F-AE28-9C130674469C}"/>
              </a:ext>
            </a:extLst>
          </p:cNvPr>
          <p:cNvSpPr txBox="1">
            <a:spLocks/>
          </p:cNvSpPr>
          <p:nvPr/>
        </p:nvSpPr>
        <p:spPr bwMode="auto">
          <a:xfrm>
            <a:off x="4809133"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a:solidFill>
                  <a:srgbClr val="000000"/>
                </a:solidFill>
                <a:cs typeface="Arial" panose="020B0604020202020204" pitchFamily="34" charset="0"/>
                <a:sym typeface="Arial" panose="020B0604020202020204" pitchFamily="34" charset="0"/>
              </a:rPr>
              <a:t>Mai</a:t>
            </a:r>
          </a:p>
        </p:txBody>
      </p:sp>
      <p:sp>
        <p:nvSpPr>
          <p:cNvPr id="197" name="Text Box 31">
            <a:extLst>
              <a:ext uri="{FF2B5EF4-FFF2-40B4-BE49-F238E27FC236}">
                <a16:creationId xmlns:a16="http://schemas.microsoft.com/office/drawing/2014/main" id="{FE46D0B6-5827-42B3-8465-86572CBE2D94}"/>
              </a:ext>
            </a:extLst>
          </p:cNvPr>
          <p:cNvSpPr txBox="1">
            <a:spLocks/>
          </p:cNvSpPr>
          <p:nvPr/>
        </p:nvSpPr>
        <p:spPr bwMode="auto">
          <a:xfrm>
            <a:off x="5628289"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a:solidFill>
                  <a:srgbClr val="000000"/>
                </a:solidFill>
                <a:cs typeface="Arial" panose="020B0604020202020204" pitchFamily="34" charset="0"/>
                <a:sym typeface="Arial" panose="020B0604020202020204" pitchFamily="34" charset="0"/>
              </a:rPr>
              <a:t>Jun</a:t>
            </a:r>
          </a:p>
        </p:txBody>
      </p:sp>
      <p:sp>
        <p:nvSpPr>
          <p:cNvPr id="198" name="Line 19">
            <a:extLst>
              <a:ext uri="{FF2B5EF4-FFF2-40B4-BE49-F238E27FC236}">
                <a16:creationId xmlns:a16="http://schemas.microsoft.com/office/drawing/2014/main" id="{01D3233C-D0F4-407E-AE83-5DA6C30DE5DC}"/>
              </a:ext>
            </a:extLst>
          </p:cNvPr>
          <p:cNvSpPr>
            <a:spLocks noChangeShapeType="1"/>
          </p:cNvSpPr>
          <p:nvPr/>
        </p:nvSpPr>
        <p:spPr bwMode="auto">
          <a:xfrm flipV="1">
            <a:off x="2192638" y="1017270"/>
            <a:ext cx="1" cy="5515130"/>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99" name="Line 20">
            <a:extLst>
              <a:ext uri="{FF2B5EF4-FFF2-40B4-BE49-F238E27FC236}">
                <a16:creationId xmlns:a16="http://schemas.microsoft.com/office/drawing/2014/main" id="{6B7AB5D0-BEEC-4692-9670-D67DE4C9C461}"/>
              </a:ext>
            </a:extLst>
          </p:cNvPr>
          <p:cNvSpPr>
            <a:spLocks noChangeShapeType="1"/>
          </p:cNvSpPr>
          <p:nvPr/>
        </p:nvSpPr>
        <p:spPr bwMode="auto">
          <a:xfrm flipV="1">
            <a:off x="3825038" y="1017271"/>
            <a:ext cx="1" cy="5515129"/>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00" name="Line 20">
            <a:extLst>
              <a:ext uri="{FF2B5EF4-FFF2-40B4-BE49-F238E27FC236}">
                <a16:creationId xmlns:a16="http://schemas.microsoft.com/office/drawing/2014/main" id="{6B7AB5D0-BEEC-4692-9670-D67DE4C9C461}"/>
              </a:ext>
            </a:extLst>
          </p:cNvPr>
          <p:cNvSpPr>
            <a:spLocks noChangeShapeType="1"/>
          </p:cNvSpPr>
          <p:nvPr/>
        </p:nvSpPr>
        <p:spPr bwMode="auto">
          <a:xfrm flipV="1">
            <a:off x="5457438" y="1017271"/>
            <a:ext cx="1" cy="5515129"/>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01" name="Line 20">
            <a:extLst>
              <a:ext uri="{FF2B5EF4-FFF2-40B4-BE49-F238E27FC236}">
                <a16:creationId xmlns:a16="http://schemas.microsoft.com/office/drawing/2014/main" id="{6B7AB5D0-BEEC-4692-9670-D67DE4C9C461}"/>
              </a:ext>
            </a:extLst>
          </p:cNvPr>
          <p:cNvSpPr>
            <a:spLocks noChangeShapeType="1"/>
          </p:cNvSpPr>
          <p:nvPr/>
        </p:nvSpPr>
        <p:spPr bwMode="auto">
          <a:xfrm flipV="1">
            <a:off x="7089838" y="1017271"/>
            <a:ext cx="1" cy="5515129"/>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02" name="Line 20">
            <a:extLst>
              <a:ext uri="{FF2B5EF4-FFF2-40B4-BE49-F238E27FC236}">
                <a16:creationId xmlns:a16="http://schemas.microsoft.com/office/drawing/2014/main" id="{6B7AB5D0-BEEC-4692-9670-D67DE4C9C461}"/>
              </a:ext>
            </a:extLst>
          </p:cNvPr>
          <p:cNvSpPr>
            <a:spLocks noChangeShapeType="1"/>
          </p:cNvSpPr>
          <p:nvPr/>
        </p:nvSpPr>
        <p:spPr bwMode="auto">
          <a:xfrm flipV="1">
            <a:off x="8722238" y="1017271"/>
            <a:ext cx="1" cy="5515129"/>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03" name="Line 20">
            <a:extLst>
              <a:ext uri="{FF2B5EF4-FFF2-40B4-BE49-F238E27FC236}">
                <a16:creationId xmlns:a16="http://schemas.microsoft.com/office/drawing/2014/main" id="{6B7AB5D0-BEEC-4692-9670-D67DE4C9C461}"/>
              </a:ext>
            </a:extLst>
          </p:cNvPr>
          <p:cNvSpPr>
            <a:spLocks noChangeShapeType="1"/>
          </p:cNvSpPr>
          <p:nvPr/>
        </p:nvSpPr>
        <p:spPr bwMode="auto">
          <a:xfrm flipV="1">
            <a:off x="10354638" y="1017271"/>
            <a:ext cx="1" cy="5515129"/>
          </a:xfrm>
          <a:prstGeom prst="line">
            <a:avLst/>
          </a:prstGeom>
          <a:noFill/>
          <a:ln w="25400" cap="flat" cmpd="sng">
            <a:solidFill>
              <a:srgbClr val="C6CAD3"/>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204" name="Text Box 26">
            <a:extLst>
              <a:ext uri="{FF2B5EF4-FFF2-40B4-BE49-F238E27FC236}">
                <a16:creationId xmlns:a16="http://schemas.microsoft.com/office/drawing/2014/main" id="{31D421A1-56F3-40AE-9B57-C423EDE74890}"/>
              </a:ext>
            </a:extLst>
          </p:cNvPr>
          <p:cNvSpPr txBox="1">
            <a:spLocks/>
          </p:cNvSpPr>
          <p:nvPr/>
        </p:nvSpPr>
        <p:spPr bwMode="auto">
          <a:xfrm>
            <a:off x="6447445"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err="1">
                <a:solidFill>
                  <a:srgbClr val="000000"/>
                </a:solidFill>
                <a:cs typeface="Arial" panose="020B0604020202020204" pitchFamily="34" charset="0"/>
                <a:sym typeface="Arial" panose="020B0604020202020204" pitchFamily="34" charset="0"/>
              </a:rPr>
              <a:t>Jui</a:t>
            </a:r>
            <a:endParaRPr lang="fr-FR" altLang="fr-FR" sz="1200" b="1" dirty="0">
              <a:solidFill>
                <a:srgbClr val="000000"/>
              </a:solidFill>
              <a:cs typeface="Arial" panose="020B0604020202020204" pitchFamily="34" charset="0"/>
              <a:sym typeface="Arial" panose="020B0604020202020204" pitchFamily="34" charset="0"/>
            </a:endParaRPr>
          </a:p>
        </p:txBody>
      </p:sp>
      <p:sp>
        <p:nvSpPr>
          <p:cNvPr id="205" name="Text Box 27">
            <a:extLst>
              <a:ext uri="{FF2B5EF4-FFF2-40B4-BE49-F238E27FC236}">
                <a16:creationId xmlns:a16="http://schemas.microsoft.com/office/drawing/2014/main" id="{1BEE3CBF-45A9-446E-8633-5BE422C440A6}"/>
              </a:ext>
            </a:extLst>
          </p:cNvPr>
          <p:cNvSpPr txBox="1">
            <a:spLocks/>
          </p:cNvSpPr>
          <p:nvPr/>
        </p:nvSpPr>
        <p:spPr bwMode="auto">
          <a:xfrm>
            <a:off x="7266601"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err="1">
                <a:solidFill>
                  <a:srgbClr val="000000"/>
                </a:solidFill>
                <a:cs typeface="Arial" panose="020B0604020202020204" pitchFamily="34" charset="0"/>
                <a:sym typeface="Arial" panose="020B0604020202020204" pitchFamily="34" charset="0"/>
              </a:rPr>
              <a:t>Aoû</a:t>
            </a:r>
            <a:endParaRPr lang="fr-FR" altLang="fr-FR" sz="1200" b="1" dirty="0">
              <a:solidFill>
                <a:srgbClr val="000000"/>
              </a:solidFill>
              <a:cs typeface="Arial" panose="020B0604020202020204" pitchFamily="34" charset="0"/>
              <a:sym typeface="Arial" panose="020B0604020202020204" pitchFamily="34" charset="0"/>
            </a:endParaRPr>
          </a:p>
        </p:txBody>
      </p:sp>
      <p:sp>
        <p:nvSpPr>
          <p:cNvPr id="206" name="Text Box 28">
            <a:extLst>
              <a:ext uri="{FF2B5EF4-FFF2-40B4-BE49-F238E27FC236}">
                <a16:creationId xmlns:a16="http://schemas.microsoft.com/office/drawing/2014/main" id="{62C236C0-7D85-4E07-8D13-0B46CA2AED58}"/>
              </a:ext>
            </a:extLst>
          </p:cNvPr>
          <p:cNvSpPr txBox="1">
            <a:spLocks/>
          </p:cNvSpPr>
          <p:nvPr/>
        </p:nvSpPr>
        <p:spPr bwMode="auto">
          <a:xfrm>
            <a:off x="8085757"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a:solidFill>
                  <a:srgbClr val="000000"/>
                </a:solidFill>
                <a:cs typeface="Arial" panose="020B0604020202020204" pitchFamily="34" charset="0"/>
                <a:sym typeface="Arial" panose="020B0604020202020204" pitchFamily="34" charset="0"/>
              </a:rPr>
              <a:t>Sep</a:t>
            </a:r>
          </a:p>
        </p:txBody>
      </p:sp>
      <p:sp>
        <p:nvSpPr>
          <p:cNvPr id="207" name="Text Box 29">
            <a:extLst>
              <a:ext uri="{FF2B5EF4-FFF2-40B4-BE49-F238E27FC236}">
                <a16:creationId xmlns:a16="http://schemas.microsoft.com/office/drawing/2014/main" id="{4A283CBF-ECCC-469D-847F-3F3274AB91DE}"/>
              </a:ext>
            </a:extLst>
          </p:cNvPr>
          <p:cNvSpPr txBox="1">
            <a:spLocks/>
          </p:cNvSpPr>
          <p:nvPr/>
        </p:nvSpPr>
        <p:spPr bwMode="auto">
          <a:xfrm>
            <a:off x="8904913"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err="1">
                <a:solidFill>
                  <a:srgbClr val="000000"/>
                </a:solidFill>
                <a:cs typeface="Arial" panose="020B0604020202020204" pitchFamily="34" charset="0"/>
                <a:sym typeface="Arial" panose="020B0604020202020204" pitchFamily="34" charset="0"/>
              </a:rPr>
              <a:t>Oct</a:t>
            </a:r>
            <a:endParaRPr lang="fr-FR" altLang="fr-FR" sz="1200" b="1" dirty="0">
              <a:solidFill>
                <a:srgbClr val="000000"/>
              </a:solidFill>
              <a:cs typeface="Arial" panose="020B0604020202020204" pitchFamily="34" charset="0"/>
              <a:sym typeface="Arial" panose="020B0604020202020204" pitchFamily="34" charset="0"/>
            </a:endParaRPr>
          </a:p>
        </p:txBody>
      </p:sp>
      <p:sp>
        <p:nvSpPr>
          <p:cNvPr id="208" name="Text Box 30">
            <a:extLst>
              <a:ext uri="{FF2B5EF4-FFF2-40B4-BE49-F238E27FC236}">
                <a16:creationId xmlns:a16="http://schemas.microsoft.com/office/drawing/2014/main" id="{E7E97D65-74E3-406F-AE28-9C130674469C}"/>
              </a:ext>
            </a:extLst>
          </p:cNvPr>
          <p:cNvSpPr txBox="1">
            <a:spLocks/>
          </p:cNvSpPr>
          <p:nvPr/>
        </p:nvSpPr>
        <p:spPr bwMode="auto">
          <a:xfrm>
            <a:off x="9724069"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err="1">
                <a:solidFill>
                  <a:srgbClr val="000000"/>
                </a:solidFill>
                <a:cs typeface="Arial" panose="020B0604020202020204" pitchFamily="34" charset="0"/>
                <a:sym typeface="Arial" panose="020B0604020202020204" pitchFamily="34" charset="0"/>
              </a:rPr>
              <a:t>Nov</a:t>
            </a:r>
            <a:endParaRPr lang="fr-FR" altLang="fr-FR" sz="1200" b="1" dirty="0">
              <a:solidFill>
                <a:srgbClr val="000000"/>
              </a:solidFill>
              <a:cs typeface="Arial" panose="020B0604020202020204" pitchFamily="34" charset="0"/>
              <a:sym typeface="Arial" panose="020B0604020202020204" pitchFamily="34" charset="0"/>
            </a:endParaRPr>
          </a:p>
        </p:txBody>
      </p:sp>
      <p:sp>
        <p:nvSpPr>
          <p:cNvPr id="209" name="Text Box 31">
            <a:extLst>
              <a:ext uri="{FF2B5EF4-FFF2-40B4-BE49-F238E27FC236}">
                <a16:creationId xmlns:a16="http://schemas.microsoft.com/office/drawing/2014/main" id="{FE46D0B6-5827-42B3-8465-86572CBE2D94}"/>
              </a:ext>
            </a:extLst>
          </p:cNvPr>
          <p:cNvSpPr txBox="1">
            <a:spLocks/>
          </p:cNvSpPr>
          <p:nvPr/>
        </p:nvSpPr>
        <p:spPr bwMode="auto">
          <a:xfrm>
            <a:off x="10543226" y="765037"/>
            <a:ext cx="412024" cy="23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spAutoFit/>
          </a:bodyPr>
          <a:lstStyle/>
          <a:p>
            <a:pPr algn="ctr" defTabSz="412750" fontAlgn="base" hangingPunct="0">
              <a:spcBef>
                <a:spcPct val="0"/>
              </a:spcBef>
              <a:spcAft>
                <a:spcPct val="0"/>
              </a:spcAft>
            </a:pPr>
            <a:r>
              <a:rPr lang="fr-FR" altLang="fr-FR" sz="1200" b="1" dirty="0">
                <a:solidFill>
                  <a:srgbClr val="000000"/>
                </a:solidFill>
                <a:cs typeface="Arial" panose="020B0604020202020204" pitchFamily="34" charset="0"/>
                <a:sym typeface="Arial" panose="020B0604020202020204" pitchFamily="34" charset="0"/>
              </a:rPr>
              <a:t>Déc</a:t>
            </a:r>
          </a:p>
        </p:txBody>
      </p:sp>
      <p:sp>
        <p:nvSpPr>
          <p:cNvPr id="210" name="Pentagone 209"/>
          <p:cNvSpPr/>
          <p:nvPr/>
        </p:nvSpPr>
        <p:spPr bwMode="auto">
          <a:xfrm>
            <a:off x="1410918" y="2242868"/>
            <a:ext cx="1582447" cy="107579"/>
          </a:xfrm>
          <a:prstGeom prst="homePlate">
            <a:avLst/>
          </a:prstGeom>
          <a:solidFill>
            <a:sysClr val="window" lastClr="FFFFFF">
              <a:lumMod val="50000"/>
            </a:sysClr>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lvl="0" indent="-266700" defTabSz="720725" eaLnBrk="0" fontAlgn="base" latinLnBrk="0" hangingPunct="0">
              <a:lnSpc>
                <a:spcPct val="100000"/>
              </a:lnSpc>
              <a:spcBef>
                <a:spcPct val="40000"/>
              </a:spcBef>
              <a:spcAft>
                <a:spcPct val="0"/>
              </a:spcAft>
              <a:buClr>
                <a:srgbClr val="E00000"/>
              </a:buClr>
              <a:buSzTx/>
              <a:buFont typeface="Wingdings" pitchFamily="2" charset="2"/>
              <a:buChar char="n"/>
              <a:tabLst/>
              <a:defRPr/>
            </a:pPr>
            <a:endParaRPr kumimoji="0" lang="fr-FR" sz="1200" b="0" i="0" u="none" strike="noStrike" kern="0" cap="none" spc="0" normalizeH="0" baseline="0" noProof="0">
              <a:ln>
                <a:noFill/>
              </a:ln>
              <a:solidFill>
                <a:srgbClr val="000000"/>
              </a:solidFill>
              <a:effectLst/>
              <a:uLnTx/>
              <a:uFillTx/>
              <a:latin typeface="Tahoma" pitchFamily="34" charset="0"/>
            </a:endParaRPr>
          </a:p>
        </p:txBody>
      </p:sp>
      <p:sp>
        <p:nvSpPr>
          <p:cNvPr id="211" name="Pentagone 210"/>
          <p:cNvSpPr/>
          <p:nvPr/>
        </p:nvSpPr>
        <p:spPr bwMode="auto">
          <a:xfrm>
            <a:off x="1410918" y="1898804"/>
            <a:ext cx="1582447" cy="107579"/>
          </a:xfrm>
          <a:prstGeom prst="homePlate">
            <a:avLst/>
          </a:prstGeom>
          <a:solidFill>
            <a:sysClr val="window" lastClr="FFFFFF">
              <a:lumMod val="50000"/>
            </a:sysClr>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200" b="0" i="0" u="none" strike="noStrike" kern="0" cap="none" spc="0" normalizeH="0" baseline="0" noProof="0" dirty="0">
              <a:ln>
                <a:noFill/>
              </a:ln>
              <a:solidFill>
                <a:srgbClr val="868A8D"/>
              </a:solidFill>
              <a:effectLst/>
              <a:uLnTx/>
              <a:uFillTx/>
              <a:latin typeface="Montserrat Light"/>
              <a:ea typeface="Montserrat Light"/>
              <a:cs typeface="Montserrat Light"/>
              <a:sym typeface="Montserrat Light"/>
            </a:endParaRPr>
          </a:p>
        </p:txBody>
      </p:sp>
      <p:sp>
        <p:nvSpPr>
          <p:cNvPr id="212" name="Pentagone 211"/>
          <p:cNvSpPr/>
          <p:nvPr/>
        </p:nvSpPr>
        <p:spPr bwMode="auto">
          <a:xfrm>
            <a:off x="1410918" y="1544906"/>
            <a:ext cx="1591279" cy="108000"/>
          </a:xfrm>
          <a:prstGeom prst="homePlate">
            <a:avLst/>
          </a:prstGeom>
          <a:solidFill>
            <a:sysClr val="window" lastClr="FFFFFF">
              <a:lumMod val="50000"/>
            </a:sysClr>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lvl="0" indent="-266700" defTabSz="720725" eaLnBrk="0" fontAlgn="base" latinLnBrk="0" hangingPunct="0">
              <a:lnSpc>
                <a:spcPct val="100000"/>
              </a:lnSpc>
              <a:spcBef>
                <a:spcPct val="40000"/>
              </a:spcBef>
              <a:spcAft>
                <a:spcPct val="0"/>
              </a:spcAft>
              <a:buClr>
                <a:srgbClr val="E00000"/>
              </a:buClr>
              <a:buSzTx/>
              <a:buFont typeface="Wingdings" pitchFamily="2" charset="2"/>
              <a:buChar char="n"/>
              <a:tabLst/>
              <a:defRPr/>
            </a:pPr>
            <a:endParaRPr kumimoji="0" lang="fr-FR" sz="1200" b="0" i="0" u="none" strike="noStrike" kern="0" cap="none" spc="0" normalizeH="0" baseline="0" noProof="0">
              <a:ln>
                <a:noFill/>
              </a:ln>
              <a:solidFill>
                <a:srgbClr val="000000"/>
              </a:solidFill>
              <a:effectLst/>
              <a:uLnTx/>
              <a:uFillTx/>
              <a:latin typeface="Tahoma" pitchFamily="34" charset="0"/>
            </a:endParaRPr>
          </a:p>
        </p:txBody>
      </p:sp>
      <p:sp>
        <p:nvSpPr>
          <p:cNvPr id="213" name="Lorem Ipsum is simply dummy text of the printing and typesetting industry."/>
          <p:cNvSpPr txBox="1"/>
          <p:nvPr/>
        </p:nvSpPr>
        <p:spPr>
          <a:xfrm>
            <a:off x="1417145" y="2057373"/>
            <a:ext cx="1394297" cy="207749"/>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square" lIns="19050" tIns="19050" rIns="19050" bIns="19050" numCol="1" anchor="ctr" anchorCtr="0">
            <a:no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sz="900" dirty="0">
              <a:solidFill>
                <a:prstClr val="black">
                  <a:lumMod val="85000"/>
                  <a:lumOff val="15000"/>
                </a:prstClr>
              </a:solidFill>
              <a:latin typeface="Montserrat Light"/>
              <a:ea typeface="Montserrat Light"/>
              <a:cs typeface="Montserrat Light"/>
              <a:sym typeface="Montserrat Light"/>
            </a:endParaRPr>
          </a:p>
        </p:txBody>
      </p:sp>
      <p:sp>
        <p:nvSpPr>
          <p:cNvPr id="214" name="Rectangle 213"/>
          <p:cNvSpPr/>
          <p:nvPr/>
        </p:nvSpPr>
        <p:spPr>
          <a:xfrm>
            <a:off x="1366898" y="1702502"/>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15" name="Rectangle 214"/>
          <p:cNvSpPr/>
          <p:nvPr/>
        </p:nvSpPr>
        <p:spPr>
          <a:xfrm>
            <a:off x="1366898" y="1350369"/>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18" name="Pentagone 217"/>
          <p:cNvSpPr/>
          <p:nvPr/>
        </p:nvSpPr>
        <p:spPr bwMode="auto">
          <a:xfrm>
            <a:off x="1410918" y="3260852"/>
            <a:ext cx="1591200" cy="108000"/>
          </a:xfrm>
          <a:prstGeom prst="homePlate">
            <a:avLst/>
          </a:prstGeom>
          <a:solidFill>
            <a:srgbClr val="45688B"/>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defRPr/>
            </a:pPr>
            <a:endParaRPr lang="fr-FR" sz="1200" kern="0">
              <a:solidFill>
                <a:srgbClr val="000000"/>
              </a:solidFill>
              <a:latin typeface="Tahoma" pitchFamily="34" charset="0"/>
            </a:endParaRPr>
          </a:p>
        </p:txBody>
      </p:sp>
      <p:sp>
        <p:nvSpPr>
          <p:cNvPr id="219" name="Pentagone 218"/>
          <p:cNvSpPr/>
          <p:nvPr/>
        </p:nvSpPr>
        <p:spPr bwMode="auto">
          <a:xfrm>
            <a:off x="1410918" y="2956348"/>
            <a:ext cx="1591200" cy="108000"/>
          </a:xfrm>
          <a:prstGeom prst="homePlate">
            <a:avLst/>
          </a:prstGeom>
          <a:solidFill>
            <a:srgbClr val="45688B"/>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defRPr/>
            </a:pPr>
            <a:endParaRPr lang="fr-FR" sz="1200" kern="0">
              <a:solidFill>
                <a:srgbClr val="000000"/>
              </a:solidFill>
              <a:latin typeface="Tahoma" pitchFamily="34" charset="0"/>
            </a:endParaRPr>
          </a:p>
        </p:txBody>
      </p:sp>
      <p:sp>
        <p:nvSpPr>
          <p:cNvPr id="220" name="Pentagone 219"/>
          <p:cNvSpPr/>
          <p:nvPr/>
        </p:nvSpPr>
        <p:spPr bwMode="auto">
          <a:xfrm>
            <a:off x="1410918" y="2666905"/>
            <a:ext cx="1591200" cy="108000"/>
          </a:xfrm>
          <a:prstGeom prst="homePlate">
            <a:avLst/>
          </a:prstGeom>
          <a:solidFill>
            <a:srgbClr val="45688B"/>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defRPr/>
            </a:pPr>
            <a:endParaRPr lang="fr-FR" sz="1200" kern="0">
              <a:solidFill>
                <a:srgbClr val="000000"/>
              </a:solidFill>
              <a:latin typeface="Tahoma" pitchFamily="34" charset="0"/>
            </a:endParaRPr>
          </a:p>
        </p:txBody>
      </p:sp>
      <p:sp>
        <p:nvSpPr>
          <p:cNvPr id="221" name="Rectangle 220"/>
          <p:cNvSpPr/>
          <p:nvPr/>
        </p:nvSpPr>
        <p:spPr>
          <a:xfrm>
            <a:off x="1410918" y="2489348"/>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22" name="Rectangle 221"/>
          <p:cNvSpPr/>
          <p:nvPr/>
        </p:nvSpPr>
        <p:spPr>
          <a:xfrm>
            <a:off x="1335380" y="2765288"/>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23" name="Rectangle 222"/>
          <p:cNvSpPr/>
          <p:nvPr/>
        </p:nvSpPr>
        <p:spPr>
          <a:xfrm>
            <a:off x="1345200" y="3050540"/>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24" name="Pentagone 223"/>
          <p:cNvSpPr/>
          <p:nvPr/>
        </p:nvSpPr>
        <p:spPr bwMode="auto">
          <a:xfrm>
            <a:off x="1410918" y="3566981"/>
            <a:ext cx="1591200" cy="108000"/>
          </a:xfrm>
          <a:prstGeom prst="homePlate">
            <a:avLst/>
          </a:prstGeom>
          <a:solidFill>
            <a:srgbClr val="45688B"/>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defRPr/>
            </a:pPr>
            <a:endParaRPr lang="fr-FR" sz="1200" kern="0">
              <a:solidFill>
                <a:srgbClr val="000000"/>
              </a:solidFill>
              <a:latin typeface="Tahoma" pitchFamily="34" charset="0"/>
            </a:endParaRPr>
          </a:p>
        </p:txBody>
      </p:sp>
      <p:sp>
        <p:nvSpPr>
          <p:cNvPr id="225" name="Rectangle 224"/>
          <p:cNvSpPr/>
          <p:nvPr/>
        </p:nvSpPr>
        <p:spPr>
          <a:xfrm>
            <a:off x="1345200" y="3356669"/>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33" name="Pentagone 232"/>
          <p:cNvSpPr/>
          <p:nvPr/>
        </p:nvSpPr>
        <p:spPr bwMode="auto">
          <a:xfrm>
            <a:off x="1410918" y="4573706"/>
            <a:ext cx="1591200" cy="107999"/>
          </a:xfrm>
          <a:prstGeom prst="homePlate">
            <a:avLst/>
          </a:prstGeom>
          <a:solidFill>
            <a:srgbClr val="E16268"/>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defRPr/>
            </a:pPr>
            <a:endParaRPr lang="fr-FR" sz="1200" kern="0">
              <a:solidFill>
                <a:srgbClr val="000000"/>
              </a:solidFill>
              <a:latin typeface="Tahoma" pitchFamily="34" charset="0"/>
            </a:endParaRPr>
          </a:p>
        </p:txBody>
      </p:sp>
      <p:sp>
        <p:nvSpPr>
          <p:cNvPr id="239" name="Rectangle 238"/>
          <p:cNvSpPr/>
          <p:nvPr/>
        </p:nvSpPr>
        <p:spPr>
          <a:xfrm>
            <a:off x="1410918" y="4366958"/>
            <a:ext cx="883575"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42" name="Pentagone 241"/>
          <p:cNvSpPr/>
          <p:nvPr/>
        </p:nvSpPr>
        <p:spPr bwMode="auto">
          <a:xfrm>
            <a:off x="1410918" y="5954362"/>
            <a:ext cx="1591200" cy="108000"/>
          </a:xfrm>
          <a:prstGeom prst="homePlate">
            <a:avLst/>
          </a:prstGeom>
          <a:solidFill>
            <a:srgbClr val="61D1CE"/>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defRPr/>
            </a:pPr>
            <a:endParaRPr lang="fr-FR" sz="1200" kern="0">
              <a:solidFill>
                <a:srgbClr val="000000"/>
              </a:solidFill>
              <a:latin typeface="Tahoma" pitchFamily="34" charset="0"/>
            </a:endParaRPr>
          </a:p>
        </p:txBody>
      </p:sp>
      <p:sp>
        <p:nvSpPr>
          <p:cNvPr id="243" name="Pentagone 242"/>
          <p:cNvSpPr/>
          <p:nvPr/>
        </p:nvSpPr>
        <p:spPr bwMode="auto">
          <a:xfrm>
            <a:off x="1410918" y="5486963"/>
            <a:ext cx="1591200" cy="108000"/>
          </a:xfrm>
          <a:prstGeom prst="homePlate">
            <a:avLst/>
          </a:prstGeom>
          <a:solidFill>
            <a:srgbClr val="61D1CE"/>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defRPr/>
            </a:pPr>
            <a:endParaRPr lang="fr-FR" sz="1200" kern="0">
              <a:solidFill>
                <a:srgbClr val="000000"/>
              </a:solidFill>
              <a:latin typeface="Tahoma" pitchFamily="34" charset="0"/>
            </a:endParaRPr>
          </a:p>
        </p:txBody>
      </p:sp>
      <p:sp>
        <p:nvSpPr>
          <p:cNvPr id="244" name="Rectangle 243"/>
          <p:cNvSpPr/>
          <p:nvPr/>
        </p:nvSpPr>
        <p:spPr>
          <a:xfrm>
            <a:off x="1410918" y="5744410"/>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45" name="Rectangle 244"/>
          <p:cNvSpPr/>
          <p:nvPr/>
        </p:nvSpPr>
        <p:spPr>
          <a:xfrm>
            <a:off x="1410918" y="5282153"/>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46" name="Timeline"/>
          <p:cNvSpPr txBox="1"/>
          <p:nvPr/>
        </p:nvSpPr>
        <p:spPr>
          <a:xfrm>
            <a:off x="421200" y="284400"/>
            <a:ext cx="9809249" cy="666849"/>
          </a:xfrm>
          <a:prstGeom prst="rect">
            <a:avLst/>
          </a:prstGeom>
          <a:ln w="3175">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defRPr/>
            </a:pPr>
            <a:r>
              <a:rPr lang="fr-FR" sz="6000" dirty="0" smtClean="0">
                <a:latin typeface="Calibri"/>
              </a:rPr>
              <a:t>Roadmap</a:t>
            </a:r>
            <a:endParaRPr sz="6000" dirty="0">
              <a:latin typeface="Calibri"/>
            </a:endParaRPr>
          </a:p>
        </p:txBody>
      </p:sp>
      <p:sp>
        <p:nvSpPr>
          <p:cNvPr id="247" name="Pentagone 246"/>
          <p:cNvSpPr/>
          <p:nvPr/>
        </p:nvSpPr>
        <p:spPr bwMode="auto">
          <a:xfrm>
            <a:off x="1410918" y="3992378"/>
            <a:ext cx="1591200" cy="108000"/>
          </a:xfrm>
          <a:prstGeom prst="homePlate">
            <a:avLst/>
          </a:prstGeom>
          <a:solidFill>
            <a:srgbClr val="E16268"/>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defRPr/>
            </a:pPr>
            <a:endParaRPr lang="fr-FR" sz="1200" kern="0">
              <a:solidFill>
                <a:srgbClr val="000000"/>
              </a:solidFill>
              <a:latin typeface="Tahoma" pitchFamily="34" charset="0"/>
            </a:endParaRPr>
          </a:p>
        </p:txBody>
      </p:sp>
      <p:sp>
        <p:nvSpPr>
          <p:cNvPr id="248" name="Rectangle 247"/>
          <p:cNvSpPr/>
          <p:nvPr/>
        </p:nvSpPr>
        <p:spPr>
          <a:xfrm>
            <a:off x="1410918" y="3785630"/>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53" name="Pentagone 252"/>
          <p:cNvSpPr/>
          <p:nvPr/>
        </p:nvSpPr>
        <p:spPr bwMode="auto">
          <a:xfrm>
            <a:off x="1410918" y="4283042"/>
            <a:ext cx="1591200" cy="108000"/>
          </a:xfrm>
          <a:prstGeom prst="homePlate">
            <a:avLst/>
          </a:prstGeom>
          <a:solidFill>
            <a:srgbClr val="E16268"/>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defRPr/>
            </a:pPr>
            <a:endParaRPr lang="fr-FR" sz="1200" kern="0">
              <a:solidFill>
                <a:srgbClr val="000000"/>
              </a:solidFill>
              <a:latin typeface="Tahoma" pitchFamily="34" charset="0"/>
            </a:endParaRPr>
          </a:p>
        </p:txBody>
      </p:sp>
      <p:sp>
        <p:nvSpPr>
          <p:cNvPr id="254" name="Rectangle 253"/>
          <p:cNvSpPr/>
          <p:nvPr/>
        </p:nvSpPr>
        <p:spPr>
          <a:xfrm>
            <a:off x="1410918" y="4076294"/>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
        <p:nvSpPr>
          <p:cNvPr id="255" name="Pentagone 254"/>
          <p:cNvSpPr/>
          <p:nvPr/>
        </p:nvSpPr>
        <p:spPr bwMode="auto">
          <a:xfrm>
            <a:off x="1410918" y="4864372"/>
            <a:ext cx="1591200" cy="108000"/>
          </a:xfrm>
          <a:prstGeom prst="homePlate">
            <a:avLst/>
          </a:prstGeom>
          <a:solidFill>
            <a:srgbClr val="E16268"/>
          </a:soli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indent="-266700" defTabSz="720725" eaLnBrk="0" fontAlgn="base" hangingPunct="0">
              <a:spcBef>
                <a:spcPct val="40000"/>
              </a:spcBef>
              <a:spcAft>
                <a:spcPct val="0"/>
              </a:spcAft>
              <a:buClr>
                <a:srgbClr val="E00000"/>
              </a:buClr>
              <a:buFont typeface="Wingdings" pitchFamily="2" charset="2"/>
              <a:buChar char="n"/>
              <a:defRPr/>
            </a:pPr>
            <a:endParaRPr lang="fr-FR" sz="1200" kern="0">
              <a:solidFill>
                <a:srgbClr val="000000"/>
              </a:solidFill>
              <a:latin typeface="Tahoma" pitchFamily="34" charset="0"/>
            </a:endParaRPr>
          </a:p>
        </p:txBody>
      </p:sp>
      <p:sp>
        <p:nvSpPr>
          <p:cNvPr id="256" name="Rectangle 255"/>
          <p:cNvSpPr/>
          <p:nvPr/>
        </p:nvSpPr>
        <p:spPr>
          <a:xfrm>
            <a:off x="1410918" y="4657621"/>
            <a:ext cx="857927" cy="230832"/>
          </a:xfrm>
          <a:prstGeom prst="rect">
            <a:avLst/>
          </a:prstGeom>
        </p:spPr>
        <p:txBody>
          <a:bodyPr wrap="none">
            <a:spAutoFit/>
          </a:bodyPr>
          <a:lstStyle/>
          <a:p>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Lorem</a:t>
            </a:r>
            <a:r>
              <a:rPr lang="fr-FR" altLang="fr-FR" sz="900" dirty="0" smtClean="0">
                <a:solidFill>
                  <a:schemeClr val="tx2"/>
                </a:solidFill>
                <a:latin typeface="Arial" panose="020B0604020202020204" pitchFamily="34" charset="0"/>
                <a:cs typeface="Arial" panose="020B0604020202020204" pitchFamily="34" charset="0"/>
                <a:sym typeface="Arial" panose="020B0604020202020204" pitchFamily="34" charset="0"/>
              </a:rPr>
              <a:t> </a:t>
            </a:r>
            <a:r>
              <a:rPr lang="fr-FR" altLang="fr-FR" sz="900" dirty="0" err="1" smtClean="0">
                <a:solidFill>
                  <a:schemeClr val="tx2"/>
                </a:solidFill>
                <a:latin typeface="Arial" panose="020B0604020202020204" pitchFamily="34" charset="0"/>
                <a:cs typeface="Arial" panose="020B0604020202020204" pitchFamily="34" charset="0"/>
                <a:sym typeface="Arial" panose="020B0604020202020204" pitchFamily="34" charset="0"/>
              </a:rPr>
              <a:t>Ipsum</a:t>
            </a:r>
            <a:endParaRPr lang="fr-FR" sz="900" dirty="0">
              <a:solidFill>
                <a:prstClr val="black">
                  <a:lumMod val="85000"/>
                  <a:lumOff val="15000"/>
                </a:prstClr>
              </a:solidFill>
              <a:latin typeface="Montserrat Light"/>
              <a:ea typeface="Montserrat Light"/>
              <a:cs typeface="Montserrat Light"/>
              <a:sym typeface="Montserrat Light"/>
            </a:endParaRPr>
          </a:p>
        </p:txBody>
      </p:sp>
    </p:spTree>
    <p:extLst>
      <p:ext uri="{BB962C8B-B14F-4D97-AF65-F5344CB8AC3E}">
        <p14:creationId xmlns:p14="http://schemas.microsoft.com/office/powerpoint/2010/main" val="3579217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de slide</a:t>
            </a:r>
            <a:endParaRPr lang="fr-FR" dirty="0"/>
          </a:p>
        </p:txBody>
      </p:sp>
      <p:sp>
        <p:nvSpPr>
          <p:cNvPr id="3" name="Espace réservé du numéro de diapositive 2"/>
          <p:cNvSpPr>
            <a:spLocks noGrp="1"/>
          </p:cNvSpPr>
          <p:nvPr>
            <p:ph type="sldNum" sz="quarter" idx="12"/>
          </p:nvPr>
        </p:nvSpPr>
        <p:spPr/>
        <p:txBody>
          <a:bodyPr/>
          <a:lstStyle/>
          <a:p>
            <a:fld id="{3FB19A0B-8C50-4048-A665-D286D4212708}" type="slidenum">
              <a:rPr lang="fr-FR" smtClean="0"/>
              <a:pPr/>
              <a:t>6</a:t>
            </a:fld>
            <a:endParaRPr lang="fr-FR"/>
          </a:p>
        </p:txBody>
      </p:sp>
      <p:sp>
        <p:nvSpPr>
          <p:cNvPr id="4" name="Rectangle 3"/>
          <p:cNvSpPr/>
          <p:nvPr/>
        </p:nvSpPr>
        <p:spPr>
          <a:xfrm>
            <a:off x="3681781" y="1388340"/>
            <a:ext cx="4701153" cy="720000"/>
          </a:xfrm>
          <a:prstGeom prst="rect">
            <a:avLst/>
          </a:prstGeom>
          <a:solidFill>
            <a:srgbClr val="45688B"/>
          </a:solidFill>
          <a:ln>
            <a:noFill/>
          </a:ln>
        </p:spPr>
        <p:txBody>
          <a:bodyPr wrap="square" anchor="ctr">
            <a:noAutofit/>
          </a:bodyPr>
          <a:lstStyle/>
          <a:p>
            <a:pPr algn="ctr">
              <a:buNone/>
            </a:pPr>
            <a:r>
              <a:rPr lang="fr-FR" sz="1600" b="1" dirty="0" err="1" smtClean="0">
                <a:solidFill>
                  <a:schemeClr val="bg1"/>
                </a:solidFill>
                <a:latin typeface="Montserrat Light"/>
              </a:rPr>
              <a:t>Lorum</a:t>
            </a:r>
            <a:endParaRPr lang="fr-FR" sz="1600" b="1" dirty="0">
              <a:solidFill>
                <a:schemeClr val="bg1"/>
              </a:solidFill>
              <a:latin typeface="Montserrat Light"/>
            </a:endParaRPr>
          </a:p>
          <a:p>
            <a:pPr algn="ctr">
              <a:buNone/>
            </a:pPr>
            <a:r>
              <a:rPr lang="en-US" sz="1600" dirty="0" smtClean="0">
                <a:solidFill>
                  <a:schemeClr val="bg1"/>
                </a:solidFill>
                <a:latin typeface="Montserrat Light"/>
              </a:rPr>
              <a:t>Lorem Ipsum is simply dummy </a:t>
            </a:r>
            <a:endParaRPr lang="fr-FR" sz="1600" dirty="0">
              <a:solidFill>
                <a:schemeClr val="bg1"/>
              </a:solidFill>
              <a:latin typeface="Montserrat Light"/>
            </a:endParaRPr>
          </a:p>
        </p:txBody>
      </p:sp>
      <p:grpSp>
        <p:nvGrpSpPr>
          <p:cNvPr id="5" name="Group 14">
            <a:extLst>
              <a:ext uri="{FF2B5EF4-FFF2-40B4-BE49-F238E27FC236}">
                <a16:creationId xmlns:a16="http://schemas.microsoft.com/office/drawing/2014/main" id="{04DB0D9F-51CF-40A6-90B2-1066A4D8B641}"/>
              </a:ext>
            </a:extLst>
          </p:cNvPr>
          <p:cNvGrpSpPr>
            <a:grpSpLocks/>
          </p:cNvGrpSpPr>
          <p:nvPr/>
        </p:nvGrpSpPr>
        <p:grpSpPr bwMode="auto">
          <a:xfrm>
            <a:off x="1165088" y="2447865"/>
            <a:ext cx="2416312" cy="3340254"/>
            <a:chOff x="0" y="0"/>
            <a:chExt cx="4832896" cy="6679465"/>
          </a:xfrm>
        </p:grpSpPr>
        <p:sp>
          <p:nvSpPr>
            <p:cNvPr id="6" name="AutoShape 15">
              <a:extLst>
                <a:ext uri="{FF2B5EF4-FFF2-40B4-BE49-F238E27FC236}">
                  <a16:creationId xmlns:a16="http://schemas.microsoft.com/office/drawing/2014/main" id="{418F2FED-4387-49F8-813D-1B5660EB0C9F}"/>
                </a:ext>
              </a:extLst>
            </p:cNvPr>
            <p:cNvSpPr>
              <a:spLocks/>
            </p:cNvSpPr>
            <p:nvPr/>
          </p:nvSpPr>
          <p:spPr bwMode="auto">
            <a:xfrm>
              <a:off x="0" y="0"/>
              <a:ext cx="4832896" cy="6679465"/>
            </a:xfrm>
            <a:custGeom>
              <a:avLst/>
              <a:gdLst>
                <a:gd name="T0" fmla="+- 0 10800 961"/>
                <a:gd name="T1" fmla="*/ T0 w 19679"/>
                <a:gd name="T2" fmla="*/ 10739 h 21479"/>
                <a:gd name="T3" fmla="+- 0 10800 961"/>
                <a:gd name="T4" fmla="*/ T3 w 19679"/>
                <a:gd name="T5" fmla="*/ 10739 h 21479"/>
                <a:gd name="T6" fmla="+- 0 10800 961"/>
                <a:gd name="T7" fmla="*/ T6 w 19679"/>
                <a:gd name="T8" fmla="*/ 10739 h 21479"/>
                <a:gd name="T9" fmla="+- 0 10800 961"/>
                <a:gd name="T10" fmla="*/ T9 w 19679"/>
                <a:gd name="T11" fmla="*/ 10739 h 21479"/>
              </a:gdLst>
              <a:ahLst/>
              <a:cxnLst>
                <a:cxn ang="0">
                  <a:pos x="T1" y="T2"/>
                </a:cxn>
                <a:cxn ang="0">
                  <a:pos x="T4" y="T5"/>
                </a:cxn>
                <a:cxn ang="0">
                  <a:pos x="T7" y="T8"/>
                </a:cxn>
                <a:cxn ang="0">
                  <a:pos x="T10" y="T11"/>
                </a:cxn>
              </a:cxnLst>
              <a:rect l="0" t="0" r="r" b="b"/>
              <a:pathLst>
                <a:path w="19679" h="21479">
                  <a:moveTo>
                    <a:pt x="9839" y="0"/>
                  </a:moveTo>
                  <a:cubicBezTo>
                    <a:pt x="7320" y="0"/>
                    <a:pt x="4803" y="759"/>
                    <a:pt x="2882" y="2276"/>
                  </a:cubicBezTo>
                  <a:cubicBezTo>
                    <a:pt x="-961" y="5311"/>
                    <a:pt x="-961" y="10231"/>
                    <a:pt x="2882" y="13266"/>
                  </a:cubicBezTo>
                  <a:cubicBezTo>
                    <a:pt x="3780" y="13975"/>
                    <a:pt x="4809" y="14516"/>
                    <a:pt x="5908" y="14894"/>
                  </a:cubicBezTo>
                  <a:lnTo>
                    <a:pt x="5908" y="15738"/>
                  </a:lnTo>
                  <a:lnTo>
                    <a:pt x="13770" y="16834"/>
                  </a:lnTo>
                  <a:lnTo>
                    <a:pt x="13770" y="14894"/>
                  </a:lnTo>
                  <a:cubicBezTo>
                    <a:pt x="14869" y="14516"/>
                    <a:pt x="15898" y="13975"/>
                    <a:pt x="16796" y="13266"/>
                  </a:cubicBezTo>
                  <a:cubicBezTo>
                    <a:pt x="20639" y="10231"/>
                    <a:pt x="20639" y="5311"/>
                    <a:pt x="16796" y="2276"/>
                  </a:cubicBezTo>
                  <a:cubicBezTo>
                    <a:pt x="14875" y="759"/>
                    <a:pt x="12357" y="0"/>
                    <a:pt x="9839" y="0"/>
                  </a:cubicBezTo>
                  <a:close/>
                  <a:moveTo>
                    <a:pt x="9839" y="758"/>
                  </a:moveTo>
                  <a:cubicBezTo>
                    <a:pt x="12111" y="758"/>
                    <a:pt x="14384" y="1442"/>
                    <a:pt x="16118" y="2812"/>
                  </a:cubicBezTo>
                  <a:cubicBezTo>
                    <a:pt x="19585" y="5550"/>
                    <a:pt x="19585" y="9990"/>
                    <a:pt x="16118" y="12729"/>
                  </a:cubicBezTo>
                  <a:cubicBezTo>
                    <a:pt x="12650" y="15468"/>
                    <a:pt x="7028" y="15468"/>
                    <a:pt x="3560" y="12729"/>
                  </a:cubicBezTo>
                  <a:cubicBezTo>
                    <a:pt x="93" y="9990"/>
                    <a:pt x="93" y="5550"/>
                    <a:pt x="3560" y="2812"/>
                  </a:cubicBezTo>
                  <a:cubicBezTo>
                    <a:pt x="5294" y="1442"/>
                    <a:pt x="7566" y="758"/>
                    <a:pt x="9839" y="758"/>
                  </a:cubicBezTo>
                  <a:close/>
                  <a:moveTo>
                    <a:pt x="5908" y="16402"/>
                  </a:moveTo>
                  <a:lnTo>
                    <a:pt x="5908" y="17182"/>
                  </a:lnTo>
                  <a:lnTo>
                    <a:pt x="13768" y="18277"/>
                  </a:lnTo>
                  <a:cubicBezTo>
                    <a:pt x="13769" y="18231"/>
                    <a:pt x="13769" y="18188"/>
                    <a:pt x="13769" y="18143"/>
                  </a:cubicBezTo>
                  <a:cubicBezTo>
                    <a:pt x="13770" y="18099"/>
                    <a:pt x="13770" y="18053"/>
                    <a:pt x="13770" y="18001"/>
                  </a:cubicBezTo>
                  <a:lnTo>
                    <a:pt x="13770" y="17497"/>
                  </a:lnTo>
                  <a:lnTo>
                    <a:pt x="5908" y="16402"/>
                  </a:lnTo>
                  <a:close/>
                  <a:moveTo>
                    <a:pt x="5908" y="17845"/>
                  </a:moveTo>
                  <a:lnTo>
                    <a:pt x="5908" y="17988"/>
                  </a:lnTo>
                  <a:cubicBezTo>
                    <a:pt x="5908" y="18377"/>
                    <a:pt x="5907" y="18668"/>
                    <a:pt x="5928" y="18914"/>
                  </a:cubicBezTo>
                  <a:cubicBezTo>
                    <a:pt x="5949" y="19160"/>
                    <a:pt x="5990" y="19360"/>
                    <a:pt x="6073" y="19567"/>
                  </a:cubicBezTo>
                  <a:cubicBezTo>
                    <a:pt x="6177" y="19792"/>
                    <a:pt x="6342" y="19995"/>
                    <a:pt x="6552" y="20161"/>
                  </a:cubicBezTo>
                  <a:cubicBezTo>
                    <a:pt x="6762" y="20327"/>
                    <a:pt x="7018" y="20456"/>
                    <a:pt x="7304" y="20538"/>
                  </a:cubicBezTo>
                  <a:cubicBezTo>
                    <a:pt x="7465" y="20579"/>
                    <a:pt x="7627" y="20606"/>
                    <a:pt x="7800" y="20624"/>
                  </a:cubicBezTo>
                  <a:cubicBezTo>
                    <a:pt x="7973" y="20643"/>
                    <a:pt x="8159" y="20653"/>
                    <a:pt x="8368" y="20659"/>
                  </a:cubicBezTo>
                  <a:cubicBezTo>
                    <a:pt x="8443" y="20826"/>
                    <a:pt x="8561" y="20983"/>
                    <a:pt x="8730" y="21116"/>
                  </a:cubicBezTo>
                  <a:cubicBezTo>
                    <a:pt x="9342" y="21600"/>
                    <a:pt x="10336" y="21600"/>
                    <a:pt x="10948" y="21116"/>
                  </a:cubicBezTo>
                  <a:cubicBezTo>
                    <a:pt x="11117" y="20983"/>
                    <a:pt x="11235" y="20826"/>
                    <a:pt x="11310" y="20659"/>
                  </a:cubicBezTo>
                  <a:cubicBezTo>
                    <a:pt x="11520" y="20653"/>
                    <a:pt x="11706" y="20643"/>
                    <a:pt x="11879" y="20624"/>
                  </a:cubicBezTo>
                  <a:cubicBezTo>
                    <a:pt x="12052" y="20606"/>
                    <a:pt x="12214" y="20579"/>
                    <a:pt x="12374" y="20538"/>
                  </a:cubicBezTo>
                  <a:cubicBezTo>
                    <a:pt x="12660" y="20456"/>
                    <a:pt x="12916" y="20327"/>
                    <a:pt x="13126" y="20161"/>
                  </a:cubicBezTo>
                  <a:cubicBezTo>
                    <a:pt x="13336" y="19995"/>
                    <a:pt x="13501" y="19792"/>
                    <a:pt x="13605" y="19567"/>
                  </a:cubicBezTo>
                  <a:cubicBezTo>
                    <a:pt x="13645" y="19467"/>
                    <a:pt x="13675" y="19368"/>
                    <a:pt x="13698" y="19265"/>
                  </a:cubicBezTo>
                  <a:cubicBezTo>
                    <a:pt x="13721" y="19162"/>
                    <a:pt x="13736" y="19054"/>
                    <a:pt x="13747" y="18937"/>
                  </a:cubicBezTo>
                  <a:lnTo>
                    <a:pt x="5908" y="17845"/>
                  </a:lnTo>
                  <a:close/>
                </a:path>
              </a:pathLst>
            </a:custGeom>
            <a:solidFill>
              <a:srgbClr val="45688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7" name="Text Box 17">
              <a:extLst>
                <a:ext uri="{FF2B5EF4-FFF2-40B4-BE49-F238E27FC236}">
                  <a16:creationId xmlns:a16="http://schemas.microsoft.com/office/drawing/2014/main" id="{FD3325C3-A2DE-4B76-8BBB-FF023AE8B933}"/>
                </a:ext>
              </a:extLst>
            </p:cNvPr>
            <p:cNvSpPr txBox="1">
              <a:spLocks/>
            </p:cNvSpPr>
            <p:nvPr/>
          </p:nvSpPr>
          <p:spPr bwMode="auto">
            <a:xfrm>
              <a:off x="216588" y="1566109"/>
              <a:ext cx="4399720" cy="19489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spAutoFit/>
            </a:bodyPr>
            <a:lstStyle/>
            <a:p>
              <a:pPr algn="ctr" defTabSz="412750" fontAlgn="base" hangingPunct="0">
                <a:spcBef>
                  <a:spcPct val="0"/>
                </a:spcBef>
                <a:spcAft>
                  <a:spcPct val="0"/>
                </a:spcAft>
              </a:pPr>
              <a:r>
                <a:rPr lang="en-US" altLang="fr-FR" sz="2000" spc="300" dirty="0" smtClean="0">
                  <a:solidFill>
                    <a:srgbClr val="000000"/>
                  </a:solidFill>
                  <a:latin typeface="Montserrat Light"/>
                  <a:cs typeface="Arial" panose="020B0604020202020204" pitchFamily="34" charset="0"/>
                  <a:sym typeface="Arial" panose="020B0604020202020204" pitchFamily="34" charset="0"/>
                </a:rPr>
                <a:t>Lorem Ipsum is simply dummy </a:t>
              </a:r>
              <a:endParaRPr lang="fr-FR" altLang="fr-FR" sz="2000" spc="300" dirty="0">
                <a:solidFill>
                  <a:srgbClr val="000000"/>
                </a:solidFill>
                <a:latin typeface="Montserrat Light"/>
                <a:cs typeface="Arial" panose="020B0604020202020204" pitchFamily="34" charset="0"/>
                <a:sym typeface="Arial" panose="020B0604020202020204" pitchFamily="34" charset="0"/>
              </a:endParaRPr>
            </a:p>
          </p:txBody>
        </p:sp>
      </p:grpSp>
      <p:grpSp>
        <p:nvGrpSpPr>
          <p:cNvPr id="8" name="Group 20">
            <a:extLst>
              <a:ext uri="{FF2B5EF4-FFF2-40B4-BE49-F238E27FC236}">
                <a16:creationId xmlns:a16="http://schemas.microsoft.com/office/drawing/2014/main" id="{673B7F73-759D-42C8-BECA-D509A15D16D3}"/>
              </a:ext>
            </a:extLst>
          </p:cNvPr>
          <p:cNvGrpSpPr>
            <a:grpSpLocks/>
          </p:cNvGrpSpPr>
          <p:nvPr/>
        </p:nvGrpSpPr>
        <p:grpSpPr bwMode="auto">
          <a:xfrm>
            <a:off x="4887844" y="2447865"/>
            <a:ext cx="2416312" cy="3340254"/>
            <a:chOff x="0" y="0"/>
            <a:chExt cx="4832896" cy="6679465"/>
          </a:xfrm>
        </p:grpSpPr>
        <p:sp>
          <p:nvSpPr>
            <p:cNvPr id="9" name="AutoShape 21">
              <a:extLst>
                <a:ext uri="{FF2B5EF4-FFF2-40B4-BE49-F238E27FC236}">
                  <a16:creationId xmlns:a16="http://schemas.microsoft.com/office/drawing/2014/main" id="{54978468-070A-4E45-8160-ABA1C2FF40BA}"/>
                </a:ext>
              </a:extLst>
            </p:cNvPr>
            <p:cNvSpPr>
              <a:spLocks/>
            </p:cNvSpPr>
            <p:nvPr/>
          </p:nvSpPr>
          <p:spPr bwMode="auto">
            <a:xfrm>
              <a:off x="0" y="0"/>
              <a:ext cx="4832896" cy="6679465"/>
            </a:xfrm>
            <a:custGeom>
              <a:avLst/>
              <a:gdLst>
                <a:gd name="T0" fmla="+- 0 10800 961"/>
                <a:gd name="T1" fmla="*/ T0 w 19679"/>
                <a:gd name="T2" fmla="*/ 10739 h 21479"/>
                <a:gd name="T3" fmla="+- 0 10800 961"/>
                <a:gd name="T4" fmla="*/ T3 w 19679"/>
                <a:gd name="T5" fmla="*/ 10739 h 21479"/>
                <a:gd name="T6" fmla="+- 0 10800 961"/>
                <a:gd name="T7" fmla="*/ T6 w 19679"/>
                <a:gd name="T8" fmla="*/ 10739 h 21479"/>
                <a:gd name="T9" fmla="+- 0 10800 961"/>
                <a:gd name="T10" fmla="*/ T9 w 19679"/>
                <a:gd name="T11" fmla="*/ 10739 h 21479"/>
              </a:gdLst>
              <a:ahLst/>
              <a:cxnLst>
                <a:cxn ang="0">
                  <a:pos x="T1" y="T2"/>
                </a:cxn>
                <a:cxn ang="0">
                  <a:pos x="T4" y="T5"/>
                </a:cxn>
                <a:cxn ang="0">
                  <a:pos x="T7" y="T8"/>
                </a:cxn>
                <a:cxn ang="0">
                  <a:pos x="T10" y="T11"/>
                </a:cxn>
              </a:cxnLst>
              <a:rect l="0" t="0" r="r" b="b"/>
              <a:pathLst>
                <a:path w="19679" h="21479">
                  <a:moveTo>
                    <a:pt x="9839" y="0"/>
                  </a:moveTo>
                  <a:cubicBezTo>
                    <a:pt x="7320" y="0"/>
                    <a:pt x="4803" y="759"/>
                    <a:pt x="2882" y="2276"/>
                  </a:cubicBezTo>
                  <a:cubicBezTo>
                    <a:pt x="-961" y="5311"/>
                    <a:pt x="-961" y="10231"/>
                    <a:pt x="2882" y="13266"/>
                  </a:cubicBezTo>
                  <a:cubicBezTo>
                    <a:pt x="3780" y="13975"/>
                    <a:pt x="4809" y="14516"/>
                    <a:pt x="5908" y="14894"/>
                  </a:cubicBezTo>
                  <a:lnTo>
                    <a:pt x="5908" y="15738"/>
                  </a:lnTo>
                  <a:lnTo>
                    <a:pt x="13770" y="16834"/>
                  </a:lnTo>
                  <a:lnTo>
                    <a:pt x="13770" y="14894"/>
                  </a:lnTo>
                  <a:cubicBezTo>
                    <a:pt x="14869" y="14516"/>
                    <a:pt x="15898" y="13975"/>
                    <a:pt x="16796" y="13266"/>
                  </a:cubicBezTo>
                  <a:cubicBezTo>
                    <a:pt x="20639" y="10231"/>
                    <a:pt x="20639" y="5311"/>
                    <a:pt x="16796" y="2276"/>
                  </a:cubicBezTo>
                  <a:cubicBezTo>
                    <a:pt x="14875" y="759"/>
                    <a:pt x="12357" y="0"/>
                    <a:pt x="9839" y="0"/>
                  </a:cubicBezTo>
                  <a:close/>
                  <a:moveTo>
                    <a:pt x="9839" y="758"/>
                  </a:moveTo>
                  <a:cubicBezTo>
                    <a:pt x="12111" y="758"/>
                    <a:pt x="14384" y="1442"/>
                    <a:pt x="16118" y="2812"/>
                  </a:cubicBezTo>
                  <a:cubicBezTo>
                    <a:pt x="19585" y="5550"/>
                    <a:pt x="19585" y="9990"/>
                    <a:pt x="16118" y="12729"/>
                  </a:cubicBezTo>
                  <a:cubicBezTo>
                    <a:pt x="12650" y="15468"/>
                    <a:pt x="7028" y="15468"/>
                    <a:pt x="3560" y="12729"/>
                  </a:cubicBezTo>
                  <a:cubicBezTo>
                    <a:pt x="93" y="9990"/>
                    <a:pt x="93" y="5550"/>
                    <a:pt x="3560" y="2812"/>
                  </a:cubicBezTo>
                  <a:cubicBezTo>
                    <a:pt x="5294" y="1442"/>
                    <a:pt x="7566" y="758"/>
                    <a:pt x="9839" y="758"/>
                  </a:cubicBezTo>
                  <a:close/>
                  <a:moveTo>
                    <a:pt x="5908" y="16402"/>
                  </a:moveTo>
                  <a:lnTo>
                    <a:pt x="5908" y="17182"/>
                  </a:lnTo>
                  <a:lnTo>
                    <a:pt x="13768" y="18277"/>
                  </a:lnTo>
                  <a:cubicBezTo>
                    <a:pt x="13769" y="18231"/>
                    <a:pt x="13769" y="18188"/>
                    <a:pt x="13769" y="18143"/>
                  </a:cubicBezTo>
                  <a:cubicBezTo>
                    <a:pt x="13770" y="18099"/>
                    <a:pt x="13770" y="18053"/>
                    <a:pt x="13770" y="18001"/>
                  </a:cubicBezTo>
                  <a:lnTo>
                    <a:pt x="13770" y="17497"/>
                  </a:lnTo>
                  <a:lnTo>
                    <a:pt x="5908" y="16402"/>
                  </a:lnTo>
                  <a:close/>
                  <a:moveTo>
                    <a:pt x="5908" y="17845"/>
                  </a:moveTo>
                  <a:lnTo>
                    <a:pt x="5908" y="17988"/>
                  </a:lnTo>
                  <a:cubicBezTo>
                    <a:pt x="5908" y="18377"/>
                    <a:pt x="5907" y="18668"/>
                    <a:pt x="5928" y="18914"/>
                  </a:cubicBezTo>
                  <a:cubicBezTo>
                    <a:pt x="5949" y="19160"/>
                    <a:pt x="5990" y="19360"/>
                    <a:pt x="6073" y="19567"/>
                  </a:cubicBezTo>
                  <a:cubicBezTo>
                    <a:pt x="6177" y="19792"/>
                    <a:pt x="6342" y="19995"/>
                    <a:pt x="6552" y="20161"/>
                  </a:cubicBezTo>
                  <a:cubicBezTo>
                    <a:pt x="6762" y="20327"/>
                    <a:pt x="7018" y="20456"/>
                    <a:pt x="7304" y="20538"/>
                  </a:cubicBezTo>
                  <a:cubicBezTo>
                    <a:pt x="7465" y="20579"/>
                    <a:pt x="7627" y="20606"/>
                    <a:pt x="7800" y="20624"/>
                  </a:cubicBezTo>
                  <a:cubicBezTo>
                    <a:pt x="7973" y="20643"/>
                    <a:pt x="8159" y="20653"/>
                    <a:pt x="8368" y="20659"/>
                  </a:cubicBezTo>
                  <a:cubicBezTo>
                    <a:pt x="8443" y="20826"/>
                    <a:pt x="8561" y="20983"/>
                    <a:pt x="8730" y="21116"/>
                  </a:cubicBezTo>
                  <a:cubicBezTo>
                    <a:pt x="9342" y="21600"/>
                    <a:pt x="10336" y="21600"/>
                    <a:pt x="10948" y="21116"/>
                  </a:cubicBezTo>
                  <a:cubicBezTo>
                    <a:pt x="11117" y="20983"/>
                    <a:pt x="11235" y="20826"/>
                    <a:pt x="11310" y="20659"/>
                  </a:cubicBezTo>
                  <a:cubicBezTo>
                    <a:pt x="11520" y="20653"/>
                    <a:pt x="11706" y="20643"/>
                    <a:pt x="11879" y="20624"/>
                  </a:cubicBezTo>
                  <a:cubicBezTo>
                    <a:pt x="12052" y="20606"/>
                    <a:pt x="12214" y="20579"/>
                    <a:pt x="12374" y="20538"/>
                  </a:cubicBezTo>
                  <a:cubicBezTo>
                    <a:pt x="12660" y="20456"/>
                    <a:pt x="12916" y="20327"/>
                    <a:pt x="13126" y="20161"/>
                  </a:cubicBezTo>
                  <a:cubicBezTo>
                    <a:pt x="13336" y="19995"/>
                    <a:pt x="13501" y="19792"/>
                    <a:pt x="13605" y="19567"/>
                  </a:cubicBezTo>
                  <a:cubicBezTo>
                    <a:pt x="13645" y="19467"/>
                    <a:pt x="13675" y="19368"/>
                    <a:pt x="13698" y="19265"/>
                  </a:cubicBezTo>
                  <a:cubicBezTo>
                    <a:pt x="13721" y="19162"/>
                    <a:pt x="13736" y="19054"/>
                    <a:pt x="13747" y="18937"/>
                  </a:cubicBezTo>
                  <a:lnTo>
                    <a:pt x="5908" y="17845"/>
                  </a:lnTo>
                  <a:close/>
                </a:path>
              </a:pathLst>
            </a:custGeom>
            <a:solidFill>
              <a:srgbClr val="527BA4"/>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0" name="Text Box 23">
              <a:extLst>
                <a:ext uri="{FF2B5EF4-FFF2-40B4-BE49-F238E27FC236}">
                  <a16:creationId xmlns:a16="http://schemas.microsoft.com/office/drawing/2014/main" id="{C4D195EC-8EC2-4888-A645-535F280DD7E6}"/>
                </a:ext>
              </a:extLst>
            </p:cNvPr>
            <p:cNvSpPr txBox="1">
              <a:spLocks/>
            </p:cNvSpPr>
            <p:nvPr/>
          </p:nvSpPr>
          <p:spPr bwMode="auto">
            <a:xfrm>
              <a:off x="0" y="1869884"/>
              <a:ext cx="4832896" cy="1210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spAutoFit/>
            </a:bodyPr>
            <a:lstStyle/>
            <a:p>
              <a:pPr algn="ctr" defTabSz="412750" fontAlgn="base" hangingPunct="0">
                <a:spcBef>
                  <a:spcPct val="0"/>
                </a:spcBef>
                <a:spcAft>
                  <a:spcPct val="0"/>
                </a:spcAft>
                <a:buNone/>
              </a:pPr>
              <a:r>
                <a:rPr lang="en-US" spc="300" dirty="0" smtClean="0">
                  <a:solidFill>
                    <a:srgbClr val="000000"/>
                  </a:solidFill>
                  <a:latin typeface="Montserrat Light"/>
                  <a:cs typeface="Arial" panose="020B0604020202020204" pitchFamily="34" charset="0"/>
                </a:rPr>
                <a:t>Lorem Ipsum is simply dummy </a:t>
              </a:r>
              <a:endParaRPr lang="fr-FR" spc="300" dirty="0">
                <a:solidFill>
                  <a:srgbClr val="000000"/>
                </a:solidFill>
                <a:latin typeface="Montserrat Light"/>
                <a:cs typeface="Arial" panose="020B0604020202020204" pitchFamily="34" charset="0"/>
              </a:endParaRPr>
            </a:p>
          </p:txBody>
        </p:sp>
      </p:grpSp>
      <p:grpSp>
        <p:nvGrpSpPr>
          <p:cNvPr id="11" name="Group 26">
            <a:extLst>
              <a:ext uri="{FF2B5EF4-FFF2-40B4-BE49-F238E27FC236}">
                <a16:creationId xmlns:a16="http://schemas.microsoft.com/office/drawing/2014/main" id="{FC184F4F-9D97-48B8-8EEE-C8D4BFF93BF8}"/>
              </a:ext>
            </a:extLst>
          </p:cNvPr>
          <p:cNvGrpSpPr>
            <a:grpSpLocks/>
          </p:cNvGrpSpPr>
          <p:nvPr/>
        </p:nvGrpSpPr>
        <p:grpSpPr bwMode="auto">
          <a:xfrm>
            <a:off x="8479430" y="2447865"/>
            <a:ext cx="2416312" cy="3340253"/>
            <a:chOff x="0" y="0"/>
            <a:chExt cx="4832896" cy="6679465"/>
          </a:xfrm>
        </p:grpSpPr>
        <p:sp>
          <p:nvSpPr>
            <p:cNvPr id="12" name="AutoShape 27">
              <a:extLst>
                <a:ext uri="{FF2B5EF4-FFF2-40B4-BE49-F238E27FC236}">
                  <a16:creationId xmlns:a16="http://schemas.microsoft.com/office/drawing/2014/main" id="{D0C2A476-C01E-4983-B16D-2471ADABCBAD}"/>
                </a:ext>
              </a:extLst>
            </p:cNvPr>
            <p:cNvSpPr>
              <a:spLocks/>
            </p:cNvSpPr>
            <p:nvPr/>
          </p:nvSpPr>
          <p:spPr bwMode="auto">
            <a:xfrm>
              <a:off x="0" y="0"/>
              <a:ext cx="4832896" cy="6679465"/>
            </a:xfrm>
            <a:custGeom>
              <a:avLst/>
              <a:gdLst>
                <a:gd name="T0" fmla="+- 0 10800 961"/>
                <a:gd name="T1" fmla="*/ T0 w 19679"/>
                <a:gd name="T2" fmla="*/ 10739 h 21479"/>
                <a:gd name="T3" fmla="+- 0 10800 961"/>
                <a:gd name="T4" fmla="*/ T3 w 19679"/>
                <a:gd name="T5" fmla="*/ 10739 h 21479"/>
                <a:gd name="T6" fmla="+- 0 10800 961"/>
                <a:gd name="T7" fmla="*/ T6 w 19679"/>
                <a:gd name="T8" fmla="*/ 10739 h 21479"/>
                <a:gd name="T9" fmla="+- 0 10800 961"/>
                <a:gd name="T10" fmla="*/ T9 w 19679"/>
                <a:gd name="T11" fmla="*/ 10739 h 21479"/>
              </a:gdLst>
              <a:ahLst/>
              <a:cxnLst>
                <a:cxn ang="0">
                  <a:pos x="T1" y="T2"/>
                </a:cxn>
                <a:cxn ang="0">
                  <a:pos x="T4" y="T5"/>
                </a:cxn>
                <a:cxn ang="0">
                  <a:pos x="T7" y="T8"/>
                </a:cxn>
                <a:cxn ang="0">
                  <a:pos x="T10" y="T11"/>
                </a:cxn>
              </a:cxnLst>
              <a:rect l="0" t="0" r="r" b="b"/>
              <a:pathLst>
                <a:path w="19679" h="21479">
                  <a:moveTo>
                    <a:pt x="9839" y="0"/>
                  </a:moveTo>
                  <a:cubicBezTo>
                    <a:pt x="7320" y="0"/>
                    <a:pt x="4803" y="759"/>
                    <a:pt x="2882" y="2276"/>
                  </a:cubicBezTo>
                  <a:cubicBezTo>
                    <a:pt x="-961" y="5311"/>
                    <a:pt x="-961" y="10231"/>
                    <a:pt x="2882" y="13266"/>
                  </a:cubicBezTo>
                  <a:cubicBezTo>
                    <a:pt x="3780" y="13975"/>
                    <a:pt x="4809" y="14516"/>
                    <a:pt x="5908" y="14894"/>
                  </a:cubicBezTo>
                  <a:lnTo>
                    <a:pt x="5908" y="15738"/>
                  </a:lnTo>
                  <a:lnTo>
                    <a:pt x="13770" y="16834"/>
                  </a:lnTo>
                  <a:lnTo>
                    <a:pt x="13770" y="14894"/>
                  </a:lnTo>
                  <a:cubicBezTo>
                    <a:pt x="14869" y="14516"/>
                    <a:pt x="15898" y="13975"/>
                    <a:pt x="16796" y="13266"/>
                  </a:cubicBezTo>
                  <a:cubicBezTo>
                    <a:pt x="20639" y="10231"/>
                    <a:pt x="20639" y="5311"/>
                    <a:pt x="16796" y="2276"/>
                  </a:cubicBezTo>
                  <a:cubicBezTo>
                    <a:pt x="14875" y="759"/>
                    <a:pt x="12357" y="0"/>
                    <a:pt x="9839" y="0"/>
                  </a:cubicBezTo>
                  <a:close/>
                  <a:moveTo>
                    <a:pt x="9839" y="758"/>
                  </a:moveTo>
                  <a:cubicBezTo>
                    <a:pt x="12111" y="758"/>
                    <a:pt x="14384" y="1442"/>
                    <a:pt x="16118" y="2812"/>
                  </a:cubicBezTo>
                  <a:cubicBezTo>
                    <a:pt x="19585" y="5550"/>
                    <a:pt x="19585" y="9990"/>
                    <a:pt x="16118" y="12729"/>
                  </a:cubicBezTo>
                  <a:cubicBezTo>
                    <a:pt x="12650" y="15468"/>
                    <a:pt x="7028" y="15468"/>
                    <a:pt x="3560" y="12729"/>
                  </a:cubicBezTo>
                  <a:cubicBezTo>
                    <a:pt x="93" y="9990"/>
                    <a:pt x="93" y="5550"/>
                    <a:pt x="3560" y="2812"/>
                  </a:cubicBezTo>
                  <a:cubicBezTo>
                    <a:pt x="5294" y="1442"/>
                    <a:pt x="7566" y="758"/>
                    <a:pt x="9839" y="758"/>
                  </a:cubicBezTo>
                  <a:close/>
                  <a:moveTo>
                    <a:pt x="5908" y="16402"/>
                  </a:moveTo>
                  <a:lnTo>
                    <a:pt x="5908" y="17182"/>
                  </a:lnTo>
                  <a:lnTo>
                    <a:pt x="13768" y="18277"/>
                  </a:lnTo>
                  <a:cubicBezTo>
                    <a:pt x="13769" y="18231"/>
                    <a:pt x="13769" y="18188"/>
                    <a:pt x="13769" y="18143"/>
                  </a:cubicBezTo>
                  <a:cubicBezTo>
                    <a:pt x="13770" y="18099"/>
                    <a:pt x="13770" y="18053"/>
                    <a:pt x="13770" y="18001"/>
                  </a:cubicBezTo>
                  <a:lnTo>
                    <a:pt x="13770" y="17497"/>
                  </a:lnTo>
                  <a:lnTo>
                    <a:pt x="5908" y="16402"/>
                  </a:lnTo>
                  <a:close/>
                  <a:moveTo>
                    <a:pt x="5908" y="17845"/>
                  </a:moveTo>
                  <a:lnTo>
                    <a:pt x="5908" y="17988"/>
                  </a:lnTo>
                  <a:cubicBezTo>
                    <a:pt x="5908" y="18377"/>
                    <a:pt x="5907" y="18668"/>
                    <a:pt x="5928" y="18914"/>
                  </a:cubicBezTo>
                  <a:cubicBezTo>
                    <a:pt x="5949" y="19160"/>
                    <a:pt x="5990" y="19360"/>
                    <a:pt x="6073" y="19567"/>
                  </a:cubicBezTo>
                  <a:cubicBezTo>
                    <a:pt x="6177" y="19792"/>
                    <a:pt x="6342" y="19995"/>
                    <a:pt x="6552" y="20161"/>
                  </a:cubicBezTo>
                  <a:cubicBezTo>
                    <a:pt x="6762" y="20327"/>
                    <a:pt x="7018" y="20456"/>
                    <a:pt x="7304" y="20538"/>
                  </a:cubicBezTo>
                  <a:cubicBezTo>
                    <a:pt x="7465" y="20579"/>
                    <a:pt x="7627" y="20606"/>
                    <a:pt x="7800" y="20624"/>
                  </a:cubicBezTo>
                  <a:cubicBezTo>
                    <a:pt x="7973" y="20643"/>
                    <a:pt x="8159" y="20653"/>
                    <a:pt x="8368" y="20659"/>
                  </a:cubicBezTo>
                  <a:cubicBezTo>
                    <a:pt x="8443" y="20826"/>
                    <a:pt x="8561" y="20983"/>
                    <a:pt x="8730" y="21116"/>
                  </a:cubicBezTo>
                  <a:cubicBezTo>
                    <a:pt x="9342" y="21600"/>
                    <a:pt x="10336" y="21600"/>
                    <a:pt x="10948" y="21116"/>
                  </a:cubicBezTo>
                  <a:cubicBezTo>
                    <a:pt x="11117" y="20983"/>
                    <a:pt x="11235" y="20826"/>
                    <a:pt x="11310" y="20659"/>
                  </a:cubicBezTo>
                  <a:cubicBezTo>
                    <a:pt x="11520" y="20653"/>
                    <a:pt x="11706" y="20643"/>
                    <a:pt x="11879" y="20624"/>
                  </a:cubicBezTo>
                  <a:cubicBezTo>
                    <a:pt x="12052" y="20606"/>
                    <a:pt x="12214" y="20579"/>
                    <a:pt x="12374" y="20538"/>
                  </a:cubicBezTo>
                  <a:cubicBezTo>
                    <a:pt x="12660" y="20456"/>
                    <a:pt x="12916" y="20327"/>
                    <a:pt x="13126" y="20161"/>
                  </a:cubicBezTo>
                  <a:cubicBezTo>
                    <a:pt x="13336" y="19995"/>
                    <a:pt x="13501" y="19792"/>
                    <a:pt x="13605" y="19567"/>
                  </a:cubicBezTo>
                  <a:cubicBezTo>
                    <a:pt x="13645" y="19467"/>
                    <a:pt x="13675" y="19368"/>
                    <a:pt x="13698" y="19265"/>
                  </a:cubicBezTo>
                  <a:cubicBezTo>
                    <a:pt x="13721" y="19162"/>
                    <a:pt x="13736" y="19054"/>
                    <a:pt x="13747" y="18937"/>
                  </a:cubicBezTo>
                  <a:lnTo>
                    <a:pt x="5908" y="17845"/>
                  </a:lnTo>
                  <a:close/>
                </a:path>
              </a:pathLst>
            </a:custGeom>
            <a:solidFill>
              <a:srgbClr val="7C9DB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FFFFFF"/>
                </a:solidFill>
                <a:latin typeface="Helvetica Light" charset="0"/>
                <a:ea typeface="Helvetica Light" charset="0"/>
                <a:cs typeface="Helvetica Light" charset="0"/>
                <a:sym typeface="Helvetica Light" charset="0"/>
              </a:endParaRPr>
            </a:p>
          </p:txBody>
        </p:sp>
        <p:sp>
          <p:nvSpPr>
            <p:cNvPr id="13" name="Text Box 29">
              <a:extLst>
                <a:ext uri="{FF2B5EF4-FFF2-40B4-BE49-F238E27FC236}">
                  <a16:creationId xmlns:a16="http://schemas.microsoft.com/office/drawing/2014/main" id="{7534CB2C-9A8C-4C93-89FA-9060436C2776}"/>
                </a:ext>
              </a:extLst>
            </p:cNvPr>
            <p:cNvSpPr txBox="1">
              <a:spLocks/>
            </p:cNvSpPr>
            <p:nvPr/>
          </p:nvSpPr>
          <p:spPr bwMode="auto">
            <a:xfrm>
              <a:off x="131179" y="1685247"/>
              <a:ext cx="4701717" cy="15796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spAutoFit/>
            </a:bodyPr>
            <a:lstStyle/>
            <a:p>
              <a:pPr algn="ctr" defTabSz="412750" fontAlgn="base" hangingPunct="0">
                <a:spcBef>
                  <a:spcPct val="0"/>
                </a:spcBef>
                <a:spcAft>
                  <a:spcPct val="0"/>
                </a:spcAft>
              </a:pPr>
              <a:r>
                <a:rPr lang="en-US" altLang="fr-FR" sz="1200" spc="200" dirty="0" smtClean="0">
                  <a:solidFill>
                    <a:srgbClr val="000000"/>
                  </a:solidFill>
                  <a:latin typeface="Montserrat Light"/>
                  <a:cs typeface="Arial" panose="020B0604020202020204" pitchFamily="34" charset="0"/>
                  <a:sym typeface="Arial" panose="020B0604020202020204" pitchFamily="34" charset="0"/>
                </a:rPr>
                <a:t>Lorem Ipsum is simply dummy text of the printing and typesetting industry</a:t>
              </a:r>
              <a:endParaRPr lang="fr-FR" altLang="fr-FR" sz="1200" spc="200" dirty="0">
                <a:solidFill>
                  <a:srgbClr val="000000"/>
                </a:solidFill>
                <a:latin typeface="Montserrat Light"/>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806112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de slide</a:t>
            </a:r>
            <a:endParaRPr lang="fr-FR" dirty="0"/>
          </a:p>
        </p:txBody>
      </p:sp>
      <p:sp>
        <p:nvSpPr>
          <p:cNvPr id="3" name="Espace réservé du numéro de diapositive 2"/>
          <p:cNvSpPr>
            <a:spLocks noGrp="1"/>
          </p:cNvSpPr>
          <p:nvPr>
            <p:ph type="sldNum" sz="quarter" idx="12"/>
          </p:nvPr>
        </p:nvSpPr>
        <p:spPr/>
        <p:txBody>
          <a:bodyPr/>
          <a:lstStyle/>
          <a:p>
            <a:fld id="{3FB19A0B-8C50-4048-A665-D286D4212708}" type="slidenum">
              <a:rPr lang="fr-FR" smtClean="0"/>
              <a:pPr/>
              <a:t>7</a:t>
            </a:fld>
            <a:endParaRPr lang="fr-FR"/>
          </a:p>
        </p:txBody>
      </p:sp>
      <p:grpSp>
        <p:nvGrpSpPr>
          <p:cNvPr id="14" name="Groupe 13"/>
          <p:cNvGrpSpPr/>
          <p:nvPr/>
        </p:nvGrpSpPr>
        <p:grpSpPr>
          <a:xfrm rot="6764013">
            <a:off x="3857487" y="1263955"/>
            <a:ext cx="3776978" cy="4826566"/>
            <a:chOff x="1318497" y="1672433"/>
            <a:chExt cx="3776978" cy="4826566"/>
          </a:xfrm>
        </p:grpSpPr>
        <p:sp>
          <p:nvSpPr>
            <p:cNvPr id="15" name="Shape 242">
              <a:extLst>
                <a:ext uri="{FF2B5EF4-FFF2-40B4-BE49-F238E27FC236}">
                  <a16:creationId xmlns:a16="http://schemas.microsoft.com/office/drawing/2014/main" id="{9F890CCD-0CF7-4F79-8CCC-44AD19788FD8}"/>
                </a:ext>
              </a:extLst>
            </p:cNvPr>
            <p:cNvSpPr>
              <a:spLocks/>
            </p:cNvSpPr>
            <p:nvPr/>
          </p:nvSpPr>
          <p:spPr bwMode="auto">
            <a:xfrm>
              <a:off x="1325640" y="1781970"/>
              <a:ext cx="3750886" cy="4641864"/>
            </a:xfrm>
            <a:custGeom>
              <a:avLst/>
              <a:gdLst>
                <a:gd name="T0" fmla="*/ 2147483646 w 19888"/>
                <a:gd name="T1" fmla="*/ 2147483646 h 20156"/>
                <a:gd name="T2" fmla="*/ 2147483646 w 19888"/>
                <a:gd name="T3" fmla="*/ 2147483646 h 20156"/>
                <a:gd name="T4" fmla="*/ 2147483646 w 19888"/>
                <a:gd name="T5" fmla="*/ 2147483646 h 20156"/>
                <a:gd name="T6" fmla="*/ 2147483646 w 19888"/>
                <a:gd name="T7" fmla="*/ 2147483646 h 2015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888" h="20156" extrusionOk="0">
                  <a:moveTo>
                    <a:pt x="19448" y="13996"/>
                  </a:moveTo>
                  <a:cubicBezTo>
                    <a:pt x="20464" y="15930"/>
                    <a:pt x="19674" y="18184"/>
                    <a:pt x="17562" y="19377"/>
                  </a:cubicBezTo>
                  <a:cubicBezTo>
                    <a:pt x="15351" y="20625"/>
                    <a:pt x="12361" y="20348"/>
                    <a:pt x="10543" y="18727"/>
                  </a:cubicBezTo>
                  <a:lnTo>
                    <a:pt x="1295" y="9744"/>
                  </a:lnTo>
                  <a:cubicBezTo>
                    <a:pt x="-1136" y="6772"/>
                    <a:pt x="-39" y="2731"/>
                    <a:pt x="3699" y="892"/>
                  </a:cubicBezTo>
                  <a:cubicBezTo>
                    <a:pt x="7491" y="-975"/>
                    <a:pt x="12413" y="193"/>
                    <a:pt x="14412" y="3434"/>
                  </a:cubicBezTo>
                  <a:lnTo>
                    <a:pt x="19448" y="13996"/>
                  </a:lnTo>
                  <a:close/>
                </a:path>
              </a:pathLst>
            </a:custGeom>
            <a:noFill/>
            <a:ln w="25400">
              <a:solidFill>
                <a:srgbClr val="6D7177"/>
              </a:solidFill>
              <a:miter lim="400000"/>
              <a:headEnd/>
              <a:tailEnd/>
            </a:ln>
            <a:extLst>
              <a:ext uri="{909E8E84-426E-40DD-AFC4-6F175D3DCCD1}">
                <a14:hiddenFill xmlns:a14="http://schemas.microsoft.com/office/drawing/2010/main">
                  <a:solidFill>
                    <a:srgbClr val="FFFFFF"/>
                  </a:solidFill>
                </a14:hiddenFill>
              </a:ext>
            </a:extLst>
          </p:spPr>
          <p:txBody>
            <a:bodyPr lIns="25400" tIns="25400" rIns="25400" bIns="25400" anchor="ctr"/>
            <a:lstStyle/>
            <a:p>
              <a:pPr marL="0" marR="0" lvl="0" indent="0" defTabSz="412750" eaLnBrk="0" fontAlgn="base" latinLnBrk="0" hangingPunct="0">
                <a:lnSpc>
                  <a:spcPct val="100000"/>
                </a:lnSpc>
                <a:spcBef>
                  <a:spcPct val="0"/>
                </a:spcBef>
                <a:spcAft>
                  <a:spcPct val="0"/>
                </a:spcAft>
                <a:buClrTx/>
                <a:buSzTx/>
                <a:buFontTx/>
                <a:buNone/>
                <a:tabLst/>
                <a:defRPr/>
              </a:pPr>
              <a:endParaRPr kumimoji="0" lang="fr-MA" sz="2500" b="0" i="0" u="none" strike="noStrike" kern="0" cap="none" spc="0" normalizeH="0" baseline="0" noProof="0">
                <a:ln>
                  <a:noFill/>
                </a:ln>
                <a:solidFill>
                  <a:srgbClr val="000000"/>
                </a:solidFill>
                <a:effectLst/>
                <a:uLnTx/>
                <a:uFillTx/>
                <a:latin typeface="Helvetica Light" charset="0"/>
                <a:sym typeface="Helvetica Light" charset="0"/>
              </a:endParaRPr>
            </a:p>
          </p:txBody>
        </p:sp>
        <p:sp>
          <p:nvSpPr>
            <p:cNvPr id="16" name="Shape 257">
              <a:extLst>
                <a:ext uri="{FF2B5EF4-FFF2-40B4-BE49-F238E27FC236}">
                  <a16:creationId xmlns:a16="http://schemas.microsoft.com/office/drawing/2014/main" id="{3D9BDCF3-657E-43E5-8FC0-D11C1F09D47F}"/>
                </a:ext>
              </a:extLst>
            </p:cNvPr>
            <p:cNvSpPr>
              <a:spLocks/>
            </p:cNvSpPr>
            <p:nvPr/>
          </p:nvSpPr>
          <p:spPr bwMode="auto">
            <a:xfrm>
              <a:off x="1318497" y="1672433"/>
              <a:ext cx="2838450" cy="3037681"/>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E16268"/>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marL="0" marR="0" lvl="0" indent="0" defTabSz="412750" eaLnBrk="0" fontAlgn="base" latinLnBrk="0" hangingPunct="0">
                <a:lnSpc>
                  <a:spcPct val="100000"/>
                </a:lnSpc>
                <a:spcBef>
                  <a:spcPct val="0"/>
                </a:spcBef>
                <a:spcAft>
                  <a:spcPct val="0"/>
                </a:spcAft>
                <a:buClrTx/>
                <a:buSzTx/>
                <a:buFontTx/>
                <a:buNone/>
                <a:tabLst/>
                <a:defRPr/>
              </a:pPr>
              <a:endParaRPr kumimoji="0" lang="fr-MA" sz="2500" b="0" i="0" u="none" strike="noStrike" kern="0" cap="none" spc="0" normalizeH="0" baseline="0" noProof="0">
                <a:ln>
                  <a:noFill/>
                </a:ln>
                <a:solidFill>
                  <a:srgbClr val="000000"/>
                </a:solidFill>
                <a:effectLst/>
                <a:uLnTx/>
                <a:uFillTx/>
                <a:latin typeface="Helvetica Light" charset="0"/>
                <a:sym typeface="Helvetica Light" charset="0"/>
              </a:endParaRPr>
            </a:p>
          </p:txBody>
        </p:sp>
        <p:sp>
          <p:nvSpPr>
            <p:cNvPr id="17" name="Shape 258">
              <a:extLst>
                <a:ext uri="{FF2B5EF4-FFF2-40B4-BE49-F238E27FC236}">
                  <a16:creationId xmlns:a16="http://schemas.microsoft.com/office/drawing/2014/main" id="{D3F560F2-38C4-40F5-9FE8-F7B6A18C61FC}"/>
                </a:ext>
              </a:extLst>
            </p:cNvPr>
            <p:cNvSpPr>
              <a:spLocks/>
            </p:cNvSpPr>
            <p:nvPr/>
          </p:nvSpPr>
          <p:spPr bwMode="auto">
            <a:xfrm rot="1840664">
              <a:off x="2942464" y="4194092"/>
              <a:ext cx="2153011" cy="2304907"/>
            </a:xfrm>
            <a:custGeom>
              <a:avLst/>
              <a:gdLst>
                <a:gd name="T0" fmla="*/ 2147483646 w 21588"/>
                <a:gd name="T1" fmla="*/ 2147483646 h 21600"/>
                <a:gd name="T2" fmla="*/ 2147483646 w 21588"/>
                <a:gd name="T3" fmla="*/ 2147483646 h 21600"/>
                <a:gd name="T4" fmla="*/ 2147483646 w 21588"/>
                <a:gd name="T5" fmla="*/ 2147483646 h 21600"/>
                <a:gd name="T6" fmla="*/ 2147483646 w 21588"/>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88" h="21600" extrusionOk="0">
                  <a:moveTo>
                    <a:pt x="9388" y="0"/>
                  </a:moveTo>
                  <a:cubicBezTo>
                    <a:pt x="9289" y="0"/>
                    <a:pt x="9192" y="29"/>
                    <a:pt x="9111" y="82"/>
                  </a:cubicBezTo>
                  <a:cubicBezTo>
                    <a:pt x="9024" y="140"/>
                    <a:pt x="8961" y="222"/>
                    <a:pt x="8929" y="317"/>
                  </a:cubicBezTo>
                  <a:cubicBezTo>
                    <a:pt x="8892" y="423"/>
                    <a:pt x="8853" y="528"/>
                    <a:pt x="8815" y="634"/>
                  </a:cubicBezTo>
                  <a:cubicBezTo>
                    <a:pt x="8739" y="845"/>
                    <a:pt x="8662" y="1057"/>
                    <a:pt x="8589" y="1269"/>
                  </a:cubicBezTo>
                  <a:cubicBezTo>
                    <a:pt x="8459" y="1642"/>
                    <a:pt x="8340" y="2016"/>
                    <a:pt x="8229" y="2393"/>
                  </a:cubicBezTo>
                  <a:cubicBezTo>
                    <a:pt x="6783" y="2776"/>
                    <a:pt x="5419" y="3492"/>
                    <a:pt x="4270" y="4537"/>
                  </a:cubicBezTo>
                  <a:cubicBezTo>
                    <a:pt x="3857" y="4449"/>
                    <a:pt x="3444" y="4366"/>
                    <a:pt x="3029" y="4287"/>
                  </a:cubicBezTo>
                  <a:cubicBezTo>
                    <a:pt x="2796" y="4242"/>
                    <a:pt x="2563" y="4198"/>
                    <a:pt x="2329" y="4154"/>
                  </a:cubicBezTo>
                  <a:cubicBezTo>
                    <a:pt x="2212" y="4132"/>
                    <a:pt x="2095" y="4112"/>
                    <a:pt x="1978" y="4089"/>
                  </a:cubicBezTo>
                  <a:cubicBezTo>
                    <a:pt x="1868" y="4066"/>
                    <a:pt x="1753" y="4080"/>
                    <a:pt x="1653" y="4128"/>
                  </a:cubicBezTo>
                  <a:cubicBezTo>
                    <a:pt x="1570" y="4168"/>
                    <a:pt x="1502" y="4228"/>
                    <a:pt x="1455" y="4303"/>
                  </a:cubicBezTo>
                  <a:cubicBezTo>
                    <a:pt x="1368" y="4445"/>
                    <a:pt x="1280" y="4589"/>
                    <a:pt x="1192" y="4731"/>
                  </a:cubicBezTo>
                  <a:cubicBezTo>
                    <a:pt x="1048" y="4967"/>
                    <a:pt x="903" y="5204"/>
                    <a:pt x="758" y="5440"/>
                  </a:cubicBezTo>
                  <a:cubicBezTo>
                    <a:pt x="614" y="5676"/>
                    <a:pt x="469" y="5910"/>
                    <a:pt x="324" y="6146"/>
                  </a:cubicBezTo>
                  <a:cubicBezTo>
                    <a:pt x="237" y="6289"/>
                    <a:pt x="150" y="6432"/>
                    <a:pt x="63" y="6575"/>
                  </a:cubicBezTo>
                  <a:cubicBezTo>
                    <a:pt x="14" y="6655"/>
                    <a:pt x="-7" y="6748"/>
                    <a:pt x="2" y="6840"/>
                  </a:cubicBezTo>
                  <a:cubicBezTo>
                    <a:pt x="12" y="6939"/>
                    <a:pt x="56" y="7031"/>
                    <a:pt x="129" y="7104"/>
                  </a:cubicBezTo>
                  <a:cubicBezTo>
                    <a:pt x="208" y="7187"/>
                    <a:pt x="288" y="7271"/>
                    <a:pt x="367" y="7354"/>
                  </a:cubicBezTo>
                  <a:cubicBezTo>
                    <a:pt x="526" y="7521"/>
                    <a:pt x="683" y="7687"/>
                    <a:pt x="843" y="7852"/>
                  </a:cubicBezTo>
                  <a:cubicBezTo>
                    <a:pt x="1126" y="8144"/>
                    <a:pt x="1417" y="8431"/>
                    <a:pt x="1715" y="8711"/>
                  </a:cubicBezTo>
                  <a:cubicBezTo>
                    <a:pt x="1356" y="10077"/>
                    <a:pt x="1356" y="11505"/>
                    <a:pt x="1711" y="12871"/>
                  </a:cubicBezTo>
                  <a:cubicBezTo>
                    <a:pt x="1423" y="13157"/>
                    <a:pt x="1135" y="13444"/>
                    <a:pt x="853" y="13735"/>
                  </a:cubicBezTo>
                  <a:cubicBezTo>
                    <a:pt x="693" y="13900"/>
                    <a:pt x="535" y="14067"/>
                    <a:pt x="376" y="14233"/>
                  </a:cubicBezTo>
                  <a:cubicBezTo>
                    <a:pt x="296" y="14316"/>
                    <a:pt x="217" y="14399"/>
                    <a:pt x="137" y="14482"/>
                  </a:cubicBezTo>
                  <a:cubicBezTo>
                    <a:pt x="60" y="14559"/>
                    <a:pt x="14" y="14658"/>
                    <a:pt x="8" y="14763"/>
                  </a:cubicBezTo>
                  <a:cubicBezTo>
                    <a:pt x="2" y="14850"/>
                    <a:pt x="24" y="14935"/>
                    <a:pt x="70" y="15011"/>
                  </a:cubicBezTo>
                  <a:cubicBezTo>
                    <a:pt x="157" y="15153"/>
                    <a:pt x="242" y="15296"/>
                    <a:pt x="329" y="15439"/>
                  </a:cubicBezTo>
                  <a:cubicBezTo>
                    <a:pt x="473" y="15676"/>
                    <a:pt x="618" y="15913"/>
                    <a:pt x="762" y="16149"/>
                  </a:cubicBezTo>
                  <a:cubicBezTo>
                    <a:pt x="906" y="16385"/>
                    <a:pt x="1049" y="16621"/>
                    <a:pt x="1192" y="16857"/>
                  </a:cubicBezTo>
                  <a:cubicBezTo>
                    <a:pt x="1279" y="17000"/>
                    <a:pt x="1367" y="17143"/>
                    <a:pt x="1454" y="17286"/>
                  </a:cubicBezTo>
                  <a:cubicBezTo>
                    <a:pt x="1503" y="17366"/>
                    <a:pt x="1577" y="17431"/>
                    <a:pt x="1666" y="17470"/>
                  </a:cubicBezTo>
                  <a:cubicBezTo>
                    <a:pt x="1763" y="17512"/>
                    <a:pt x="1872" y="17524"/>
                    <a:pt x="1976" y="17503"/>
                  </a:cubicBezTo>
                  <a:cubicBezTo>
                    <a:pt x="2093" y="17481"/>
                    <a:pt x="2208" y="17459"/>
                    <a:pt x="2325" y="17438"/>
                  </a:cubicBezTo>
                  <a:cubicBezTo>
                    <a:pt x="2559" y="17395"/>
                    <a:pt x="2794" y="17352"/>
                    <a:pt x="3028" y="17307"/>
                  </a:cubicBezTo>
                  <a:cubicBezTo>
                    <a:pt x="3436" y="17228"/>
                    <a:pt x="3843" y="17141"/>
                    <a:pt x="4247" y="17045"/>
                  </a:cubicBezTo>
                  <a:cubicBezTo>
                    <a:pt x="5402" y="18102"/>
                    <a:pt x="6775" y="18823"/>
                    <a:pt x="8231" y="19208"/>
                  </a:cubicBezTo>
                  <a:cubicBezTo>
                    <a:pt x="8353" y="19584"/>
                    <a:pt x="8478" y="19958"/>
                    <a:pt x="8609" y="20331"/>
                  </a:cubicBezTo>
                  <a:cubicBezTo>
                    <a:pt x="8684" y="20542"/>
                    <a:pt x="8760" y="20755"/>
                    <a:pt x="8836" y="20966"/>
                  </a:cubicBezTo>
                  <a:cubicBezTo>
                    <a:pt x="8874" y="21072"/>
                    <a:pt x="8911" y="21177"/>
                    <a:pt x="8948" y="21283"/>
                  </a:cubicBezTo>
                  <a:cubicBezTo>
                    <a:pt x="8982" y="21384"/>
                    <a:pt x="9053" y="21470"/>
                    <a:pt x="9147" y="21527"/>
                  </a:cubicBezTo>
                  <a:cubicBezTo>
                    <a:pt x="9225" y="21575"/>
                    <a:pt x="9316" y="21600"/>
                    <a:pt x="9409" y="21600"/>
                  </a:cubicBezTo>
                  <a:cubicBezTo>
                    <a:pt x="9584" y="21600"/>
                    <a:pt x="9759" y="21600"/>
                    <a:pt x="9934" y="21600"/>
                  </a:cubicBezTo>
                  <a:cubicBezTo>
                    <a:pt x="10225" y="21600"/>
                    <a:pt x="10517" y="21600"/>
                    <a:pt x="10808" y="21600"/>
                  </a:cubicBezTo>
                  <a:cubicBezTo>
                    <a:pt x="11099" y="21600"/>
                    <a:pt x="11390" y="21600"/>
                    <a:pt x="11681" y="21600"/>
                  </a:cubicBezTo>
                  <a:cubicBezTo>
                    <a:pt x="11857" y="21600"/>
                    <a:pt x="12032" y="21600"/>
                    <a:pt x="12207" y="21600"/>
                  </a:cubicBezTo>
                  <a:cubicBezTo>
                    <a:pt x="12306" y="21600"/>
                    <a:pt x="12403" y="21571"/>
                    <a:pt x="12484" y="21518"/>
                  </a:cubicBezTo>
                  <a:cubicBezTo>
                    <a:pt x="12571" y="21460"/>
                    <a:pt x="12636" y="21378"/>
                    <a:pt x="12667" y="21283"/>
                  </a:cubicBezTo>
                  <a:cubicBezTo>
                    <a:pt x="12705" y="21177"/>
                    <a:pt x="12742" y="21072"/>
                    <a:pt x="12780" y="20966"/>
                  </a:cubicBezTo>
                  <a:cubicBezTo>
                    <a:pt x="12856" y="20755"/>
                    <a:pt x="12933" y="20543"/>
                    <a:pt x="13006" y="20331"/>
                  </a:cubicBezTo>
                  <a:cubicBezTo>
                    <a:pt x="13136" y="19957"/>
                    <a:pt x="13257" y="19582"/>
                    <a:pt x="13368" y="19204"/>
                  </a:cubicBezTo>
                  <a:cubicBezTo>
                    <a:pt x="14806" y="18819"/>
                    <a:pt x="16164" y="18104"/>
                    <a:pt x="17308" y="17063"/>
                  </a:cubicBezTo>
                  <a:cubicBezTo>
                    <a:pt x="17720" y="17151"/>
                    <a:pt x="18131" y="17234"/>
                    <a:pt x="18545" y="17313"/>
                  </a:cubicBezTo>
                  <a:cubicBezTo>
                    <a:pt x="18779" y="17358"/>
                    <a:pt x="19013" y="17402"/>
                    <a:pt x="19247" y="17446"/>
                  </a:cubicBezTo>
                  <a:cubicBezTo>
                    <a:pt x="19364" y="17468"/>
                    <a:pt x="19481" y="17490"/>
                    <a:pt x="19598" y="17512"/>
                  </a:cubicBezTo>
                  <a:cubicBezTo>
                    <a:pt x="19708" y="17535"/>
                    <a:pt x="19823" y="17521"/>
                    <a:pt x="19923" y="17473"/>
                  </a:cubicBezTo>
                  <a:cubicBezTo>
                    <a:pt x="20006" y="17434"/>
                    <a:pt x="20074" y="17372"/>
                    <a:pt x="20121" y="17297"/>
                  </a:cubicBezTo>
                  <a:cubicBezTo>
                    <a:pt x="20208" y="17155"/>
                    <a:pt x="20295" y="17013"/>
                    <a:pt x="20382" y="16870"/>
                  </a:cubicBezTo>
                  <a:cubicBezTo>
                    <a:pt x="20526" y="16634"/>
                    <a:pt x="20671" y="16398"/>
                    <a:pt x="20816" y="16162"/>
                  </a:cubicBezTo>
                  <a:cubicBezTo>
                    <a:pt x="20961" y="15926"/>
                    <a:pt x="21106" y="15690"/>
                    <a:pt x="21250" y="15454"/>
                  </a:cubicBezTo>
                  <a:cubicBezTo>
                    <a:pt x="21337" y="15311"/>
                    <a:pt x="21426" y="15169"/>
                    <a:pt x="21513" y="15027"/>
                  </a:cubicBezTo>
                  <a:cubicBezTo>
                    <a:pt x="21562" y="14946"/>
                    <a:pt x="21583" y="14852"/>
                    <a:pt x="21574" y="14760"/>
                  </a:cubicBezTo>
                  <a:cubicBezTo>
                    <a:pt x="21564" y="14661"/>
                    <a:pt x="21518" y="14569"/>
                    <a:pt x="21446" y="14496"/>
                  </a:cubicBezTo>
                  <a:cubicBezTo>
                    <a:pt x="21366" y="14413"/>
                    <a:pt x="21288" y="14329"/>
                    <a:pt x="21209" y="14246"/>
                  </a:cubicBezTo>
                  <a:cubicBezTo>
                    <a:pt x="21050" y="14079"/>
                    <a:pt x="20891" y="13913"/>
                    <a:pt x="20731" y="13748"/>
                  </a:cubicBezTo>
                  <a:cubicBezTo>
                    <a:pt x="20448" y="13455"/>
                    <a:pt x="20157" y="13169"/>
                    <a:pt x="19859" y="12889"/>
                  </a:cubicBezTo>
                  <a:cubicBezTo>
                    <a:pt x="20217" y="11525"/>
                    <a:pt x="20219" y="10099"/>
                    <a:pt x="19865" y="8733"/>
                  </a:cubicBezTo>
                  <a:lnTo>
                    <a:pt x="19872" y="8743"/>
                  </a:lnTo>
                  <a:cubicBezTo>
                    <a:pt x="20165" y="8453"/>
                    <a:pt x="20455" y="8161"/>
                    <a:pt x="20742" y="7865"/>
                  </a:cubicBezTo>
                  <a:cubicBezTo>
                    <a:pt x="20902" y="7700"/>
                    <a:pt x="21060" y="7533"/>
                    <a:pt x="21219" y="7367"/>
                  </a:cubicBezTo>
                  <a:cubicBezTo>
                    <a:pt x="21299" y="7284"/>
                    <a:pt x="21378" y="7201"/>
                    <a:pt x="21458" y="7118"/>
                  </a:cubicBezTo>
                  <a:cubicBezTo>
                    <a:pt x="21535" y="7041"/>
                    <a:pt x="21581" y="6942"/>
                    <a:pt x="21587" y="6837"/>
                  </a:cubicBezTo>
                  <a:cubicBezTo>
                    <a:pt x="21593" y="6750"/>
                    <a:pt x="21573" y="6665"/>
                    <a:pt x="21527" y="6589"/>
                  </a:cubicBezTo>
                  <a:cubicBezTo>
                    <a:pt x="21440" y="6447"/>
                    <a:pt x="21353" y="6304"/>
                    <a:pt x="21266" y="6161"/>
                  </a:cubicBezTo>
                  <a:cubicBezTo>
                    <a:pt x="21122" y="5924"/>
                    <a:pt x="20979" y="5687"/>
                    <a:pt x="20835" y="5451"/>
                  </a:cubicBezTo>
                  <a:cubicBezTo>
                    <a:pt x="20691" y="5215"/>
                    <a:pt x="20546" y="4979"/>
                    <a:pt x="20403" y="4743"/>
                  </a:cubicBezTo>
                  <a:cubicBezTo>
                    <a:pt x="20316" y="4600"/>
                    <a:pt x="20230" y="4457"/>
                    <a:pt x="20143" y="4314"/>
                  </a:cubicBezTo>
                  <a:cubicBezTo>
                    <a:pt x="20094" y="4234"/>
                    <a:pt x="20018" y="4169"/>
                    <a:pt x="19929" y="4130"/>
                  </a:cubicBezTo>
                  <a:cubicBezTo>
                    <a:pt x="19832" y="4088"/>
                    <a:pt x="19725" y="4076"/>
                    <a:pt x="19621" y="4097"/>
                  </a:cubicBezTo>
                  <a:cubicBezTo>
                    <a:pt x="19504" y="4119"/>
                    <a:pt x="19387" y="4142"/>
                    <a:pt x="19270" y="4164"/>
                  </a:cubicBezTo>
                  <a:cubicBezTo>
                    <a:pt x="19036" y="4207"/>
                    <a:pt x="18801" y="4248"/>
                    <a:pt x="18567" y="4293"/>
                  </a:cubicBezTo>
                  <a:cubicBezTo>
                    <a:pt x="18153" y="4373"/>
                    <a:pt x="17740" y="4461"/>
                    <a:pt x="17331" y="4558"/>
                  </a:cubicBezTo>
                  <a:cubicBezTo>
                    <a:pt x="16182" y="3506"/>
                    <a:pt x="14817" y="2785"/>
                    <a:pt x="13370" y="2398"/>
                  </a:cubicBezTo>
                  <a:cubicBezTo>
                    <a:pt x="13247" y="2020"/>
                    <a:pt x="13118" y="1644"/>
                    <a:pt x="12986" y="1269"/>
                  </a:cubicBezTo>
                  <a:cubicBezTo>
                    <a:pt x="12911" y="1058"/>
                    <a:pt x="12835" y="845"/>
                    <a:pt x="12759" y="634"/>
                  </a:cubicBezTo>
                  <a:cubicBezTo>
                    <a:pt x="12721" y="528"/>
                    <a:pt x="12684" y="423"/>
                    <a:pt x="12647" y="317"/>
                  </a:cubicBezTo>
                  <a:cubicBezTo>
                    <a:pt x="12613" y="216"/>
                    <a:pt x="12544" y="130"/>
                    <a:pt x="12449" y="73"/>
                  </a:cubicBezTo>
                  <a:cubicBezTo>
                    <a:pt x="12372" y="25"/>
                    <a:pt x="12281" y="0"/>
                    <a:pt x="12188" y="0"/>
                  </a:cubicBezTo>
                  <a:cubicBezTo>
                    <a:pt x="12013" y="0"/>
                    <a:pt x="11836" y="0"/>
                    <a:pt x="11661" y="0"/>
                  </a:cubicBezTo>
                  <a:cubicBezTo>
                    <a:pt x="11370" y="0"/>
                    <a:pt x="11078" y="0"/>
                    <a:pt x="10787" y="0"/>
                  </a:cubicBezTo>
                  <a:cubicBezTo>
                    <a:pt x="10496" y="0"/>
                    <a:pt x="10206" y="0"/>
                    <a:pt x="9915" y="0"/>
                  </a:cubicBezTo>
                  <a:cubicBezTo>
                    <a:pt x="9740" y="0"/>
                    <a:pt x="9563" y="0"/>
                    <a:pt x="9388" y="0"/>
                  </a:cubicBezTo>
                  <a:close/>
                  <a:moveTo>
                    <a:pt x="10787" y="5228"/>
                  </a:moveTo>
                  <a:cubicBezTo>
                    <a:pt x="12313" y="5228"/>
                    <a:pt x="13839" y="5771"/>
                    <a:pt x="15002" y="6859"/>
                  </a:cubicBezTo>
                  <a:cubicBezTo>
                    <a:pt x="17330" y="9035"/>
                    <a:pt x="17330" y="12565"/>
                    <a:pt x="15002" y="14741"/>
                  </a:cubicBezTo>
                  <a:cubicBezTo>
                    <a:pt x="12675" y="16917"/>
                    <a:pt x="8901" y="16917"/>
                    <a:pt x="6574" y="14741"/>
                  </a:cubicBezTo>
                  <a:cubicBezTo>
                    <a:pt x="4246" y="12565"/>
                    <a:pt x="4246" y="9035"/>
                    <a:pt x="6574" y="6859"/>
                  </a:cubicBezTo>
                  <a:cubicBezTo>
                    <a:pt x="7737" y="5771"/>
                    <a:pt x="9262" y="5228"/>
                    <a:pt x="10787" y="5228"/>
                  </a:cubicBezTo>
                  <a:close/>
                </a:path>
              </a:pathLst>
            </a:custGeom>
            <a:solidFill>
              <a:srgbClr val="45688B"/>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13547" tIns="13547" rIns="13547" bIns="13547" anchor="ctr"/>
            <a:lstStyle/>
            <a:p>
              <a:pPr marL="0" marR="0" lvl="0" indent="0" defTabSz="412750" eaLnBrk="0" fontAlgn="base" latinLnBrk="0" hangingPunct="0">
                <a:lnSpc>
                  <a:spcPct val="100000"/>
                </a:lnSpc>
                <a:spcBef>
                  <a:spcPct val="0"/>
                </a:spcBef>
                <a:spcAft>
                  <a:spcPct val="0"/>
                </a:spcAft>
                <a:buClrTx/>
                <a:buSzTx/>
                <a:buFontTx/>
                <a:buNone/>
                <a:tabLst/>
                <a:defRPr/>
              </a:pPr>
              <a:endParaRPr kumimoji="0" lang="fr-MA" sz="2500" b="0" i="0" u="none" strike="noStrike" kern="0" cap="none" spc="0" normalizeH="0" baseline="0" noProof="0">
                <a:ln>
                  <a:noFill/>
                </a:ln>
                <a:solidFill>
                  <a:srgbClr val="000000"/>
                </a:solidFill>
                <a:effectLst/>
                <a:uLnTx/>
                <a:uFillTx/>
                <a:latin typeface="Helvetica Light" charset="0"/>
                <a:sym typeface="Helvetica Light" charset="0"/>
              </a:endParaRPr>
            </a:p>
          </p:txBody>
        </p:sp>
        <p:sp>
          <p:nvSpPr>
            <p:cNvPr id="18" name="Shape 260">
              <a:extLst>
                <a:ext uri="{FF2B5EF4-FFF2-40B4-BE49-F238E27FC236}">
                  <a16:creationId xmlns:a16="http://schemas.microsoft.com/office/drawing/2014/main" id="{CDC513D6-03A0-4C30-BD9B-643C15F059EA}"/>
                </a:ext>
              </a:extLst>
            </p:cNvPr>
            <p:cNvSpPr>
              <a:spLocks noChangeArrowheads="1"/>
            </p:cNvSpPr>
            <p:nvPr/>
          </p:nvSpPr>
          <p:spPr bwMode="auto">
            <a:xfrm rot="14835987">
              <a:off x="3331500" y="4926029"/>
              <a:ext cx="1349926" cy="85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lvl="0" algn="ctr" defTabSz="412750" fontAlgn="base" hangingPunct="0">
                <a:spcBef>
                  <a:spcPct val="0"/>
                </a:spcBef>
                <a:spcAft>
                  <a:spcPct val="0"/>
                </a:spcAft>
              </a:pPr>
              <a:r>
                <a:rPr lang="en-US" altLang="fr-FR" sz="1300" kern="0" spc="300" dirty="0"/>
                <a:t>Lorem Ipsum is simply dummy </a:t>
              </a:r>
            </a:p>
          </p:txBody>
        </p:sp>
        <p:sp>
          <p:nvSpPr>
            <p:cNvPr id="19" name="Shape 260">
              <a:extLst>
                <a:ext uri="{FF2B5EF4-FFF2-40B4-BE49-F238E27FC236}">
                  <a16:creationId xmlns:a16="http://schemas.microsoft.com/office/drawing/2014/main" id="{CDC513D6-03A0-4C30-BD9B-643C15F059EA}"/>
                </a:ext>
              </a:extLst>
            </p:cNvPr>
            <p:cNvSpPr>
              <a:spLocks noChangeArrowheads="1"/>
            </p:cNvSpPr>
            <p:nvPr/>
          </p:nvSpPr>
          <p:spPr bwMode="auto">
            <a:xfrm rot="14835987">
              <a:off x="1919761" y="2809442"/>
              <a:ext cx="1628907" cy="69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25400" tIns="25400" rIns="25400" bIns="25400" anchor="ctr">
              <a:spAutoFit/>
            </a:bodyP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buNone/>
              </a:pPr>
              <a:r>
                <a:rPr lang="en-US" sz="1400" spc="300" dirty="0">
                  <a:latin typeface="Montserrat Light"/>
                  <a:cs typeface="Arial" panose="020B0604020202020204" pitchFamily="34" charset="0"/>
                </a:rPr>
                <a:t>Lorem Ipsum is simply dummy </a:t>
              </a:r>
              <a:endParaRPr lang="fr-FR" sz="1400" spc="300" dirty="0">
                <a:latin typeface="Montserrat Light"/>
                <a:cs typeface="Arial" panose="020B0604020202020204" pitchFamily="34" charset="0"/>
              </a:endParaRPr>
            </a:p>
          </p:txBody>
        </p:sp>
      </p:grpSp>
      <p:sp>
        <p:nvSpPr>
          <p:cNvPr id="20" name="ZoneTexte 19"/>
          <p:cNvSpPr txBox="1"/>
          <p:nvPr/>
        </p:nvSpPr>
        <p:spPr>
          <a:xfrm>
            <a:off x="900353" y="2539971"/>
            <a:ext cx="1355837" cy="307777"/>
          </a:xfrm>
          <a:prstGeom prst="rect">
            <a:avLst/>
          </a:prstGeom>
          <a:noFill/>
        </p:spPr>
        <p:txBody>
          <a:bodyPr wrap="square" rtlCol="0">
            <a:spAutoFit/>
          </a:bodyPr>
          <a:lstStyle/>
          <a:p>
            <a:pPr algn="ctr"/>
            <a:r>
              <a:rPr lang="en-US" sz="1400" b="1" dirty="0" smtClean="0">
                <a:solidFill>
                  <a:srgbClr val="45688B"/>
                </a:solidFill>
                <a:latin typeface="Montserrat Light"/>
              </a:rPr>
              <a:t>Lorem Ipsum</a:t>
            </a:r>
          </a:p>
        </p:txBody>
      </p:sp>
      <p:sp>
        <p:nvSpPr>
          <p:cNvPr id="21" name="ZoneTexte 20"/>
          <p:cNvSpPr txBox="1"/>
          <p:nvPr/>
        </p:nvSpPr>
        <p:spPr>
          <a:xfrm>
            <a:off x="7992131" y="1995741"/>
            <a:ext cx="1814288" cy="307777"/>
          </a:xfrm>
          <a:prstGeom prst="rect">
            <a:avLst/>
          </a:prstGeom>
          <a:noFill/>
        </p:spPr>
        <p:txBody>
          <a:bodyPr wrap="square" rtlCol="0">
            <a:spAutoFit/>
          </a:bodyPr>
          <a:lstStyle/>
          <a:p>
            <a:pPr algn="ctr"/>
            <a:r>
              <a:rPr lang="en-US" sz="1400" b="1" dirty="0" smtClean="0">
                <a:solidFill>
                  <a:srgbClr val="E16268"/>
                </a:solidFill>
                <a:latin typeface="Montserrat Light"/>
              </a:rPr>
              <a:t>Lorem Ipsum</a:t>
            </a:r>
          </a:p>
        </p:txBody>
      </p:sp>
      <p:sp>
        <p:nvSpPr>
          <p:cNvPr id="22" name="ZoneTexte 21"/>
          <p:cNvSpPr txBox="1"/>
          <p:nvPr/>
        </p:nvSpPr>
        <p:spPr>
          <a:xfrm>
            <a:off x="990119" y="2832731"/>
            <a:ext cx="2228013" cy="892552"/>
          </a:xfrm>
          <a:prstGeom prst="rect">
            <a:avLst/>
          </a:prstGeom>
          <a:noFill/>
        </p:spPr>
        <p:txBody>
          <a:bodyPr wrap="square" rtlCol="0">
            <a:spAutoFit/>
          </a:bodyPr>
          <a:lstStyle/>
          <a:p>
            <a:pPr marL="180975" indent="-180975">
              <a:buClr>
                <a:srgbClr val="45688B"/>
              </a:buClr>
              <a:buFontTx/>
              <a:buChar char="‒"/>
            </a:pPr>
            <a:r>
              <a:rPr lang="en-US" sz="1300" dirty="0" smtClean="0">
                <a:solidFill>
                  <a:prstClr val="black"/>
                </a:solidFill>
                <a:latin typeface="Montserrat Light"/>
              </a:rPr>
              <a:t>Lorem Ipsum is simply dummy text of the printing and typesetting industry.</a:t>
            </a:r>
            <a:endParaRPr lang="fr-FR" sz="1300" dirty="0">
              <a:solidFill>
                <a:prstClr val="black"/>
              </a:solidFill>
              <a:latin typeface="Montserrat Light"/>
            </a:endParaRPr>
          </a:p>
        </p:txBody>
      </p:sp>
      <p:sp>
        <p:nvSpPr>
          <p:cNvPr id="23" name="ZoneTexte 22"/>
          <p:cNvSpPr txBox="1"/>
          <p:nvPr/>
        </p:nvSpPr>
        <p:spPr>
          <a:xfrm>
            <a:off x="8291939" y="2296628"/>
            <a:ext cx="1883602" cy="892552"/>
          </a:xfrm>
          <a:prstGeom prst="rect">
            <a:avLst/>
          </a:prstGeom>
          <a:noFill/>
        </p:spPr>
        <p:txBody>
          <a:bodyPr wrap="square" rtlCol="0">
            <a:spAutoFit/>
          </a:bodyPr>
          <a:lstStyle/>
          <a:p>
            <a:pPr marL="180975" indent="-180975">
              <a:buClr>
                <a:srgbClr val="E16268"/>
              </a:buClr>
              <a:buFontTx/>
              <a:buChar char="‒"/>
            </a:pPr>
            <a:r>
              <a:rPr lang="en-US" sz="1300" dirty="0" smtClean="0">
                <a:solidFill>
                  <a:prstClr val="black"/>
                </a:solidFill>
                <a:latin typeface="Montserrat Light"/>
              </a:rPr>
              <a:t>Lorem Ipsum is simply dummy text of the printing and typesetting industry.</a:t>
            </a:r>
            <a:endParaRPr lang="fr-FR" sz="1300" dirty="0">
              <a:solidFill>
                <a:prstClr val="black"/>
              </a:solidFill>
              <a:latin typeface="Montserrat Light"/>
            </a:endParaRPr>
          </a:p>
        </p:txBody>
      </p:sp>
    </p:spTree>
    <p:extLst>
      <p:ext uri="{BB962C8B-B14F-4D97-AF65-F5344CB8AC3E}">
        <p14:creationId xmlns:p14="http://schemas.microsoft.com/office/powerpoint/2010/main" val="1913303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de slide</a:t>
            </a:r>
            <a:endParaRPr lang="fr-FR" dirty="0"/>
          </a:p>
        </p:txBody>
      </p:sp>
      <p:sp>
        <p:nvSpPr>
          <p:cNvPr id="3" name="Espace réservé du numéro de diapositive 2"/>
          <p:cNvSpPr>
            <a:spLocks noGrp="1"/>
          </p:cNvSpPr>
          <p:nvPr>
            <p:ph type="sldNum" sz="quarter" idx="12"/>
          </p:nvPr>
        </p:nvSpPr>
        <p:spPr/>
        <p:txBody>
          <a:bodyPr/>
          <a:lstStyle/>
          <a:p>
            <a:fld id="{3FB19A0B-8C50-4048-A665-D286D4212708}" type="slidenum">
              <a:rPr lang="fr-FR" smtClean="0"/>
              <a:pPr/>
              <a:t>8</a:t>
            </a:fld>
            <a:endParaRPr lang="fr-FR"/>
          </a:p>
        </p:txBody>
      </p:sp>
      <p:grpSp>
        <p:nvGrpSpPr>
          <p:cNvPr id="4" name="Groupe 3"/>
          <p:cNvGrpSpPr/>
          <p:nvPr/>
        </p:nvGrpSpPr>
        <p:grpSpPr>
          <a:xfrm>
            <a:off x="54634" y="1679525"/>
            <a:ext cx="11851482" cy="4461166"/>
            <a:chOff x="-25400" y="1070769"/>
            <a:chExt cx="11851482" cy="4461166"/>
          </a:xfrm>
        </p:grpSpPr>
        <p:grpSp>
          <p:nvGrpSpPr>
            <p:cNvPr id="5" name="Group 1">
              <a:extLst>
                <a:ext uri="{FF2B5EF4-FFF2-40B4-BE49-F238E27FC236}">
                  <a16:creationId xmlns:a16="http://schemas.microsoft.com/office/drawing/2014/main" id="{A073E802-A07B-4AE3-9D7B-D68B689DDEBF}"/>
                </a:ext>
              </a:extLst>
            </p:cNvPr>
            <p:cNvGrpSpPr>
              <a:grpSpLocks/>
            </p:cNvGrpSpPr>
            <p:nvPr/>
          </p:nvGrpSpPr>
          <p:grpSpPr bwMode="auto">
            <a:xfrm>
              <a:off x="-25400" y="1070769"/>
              <a:ext cx="11851482" cy="4461166"/>
              <a:chOff x="-50800" y="2141538"/>
              <a:chExt cx="23702963" cy="8922331"/>
            </a:xfrm>
          </p:grpSpPr>
          <p:sp>
            <p:nvSpPr>
              <p:cNvPr id="9" name="AutoShape 15">
                <a:extLst>
                  <a:ext uri="{FF2B5EF4-FFF2-40B4-BE49-F238E27FC236}">
                    <a16:creationId xmlns:a16="http://schemas.microsoft.com/office/drawing/2014/main" id="{38D3121D-3215-4E5E-B8EE-131936FEF402}"/>
                  </a:ext>
                </a:extLst>
              </p:cNvPr>
              <p:cNvSpPr>
                <a:spLocks/>
              </p:cNvSpPr>
              <p:nvPr/>
            </p:nvSpPr>
            <p:spPr bwMode="auto">
              <a:xfrm>
                <a:off x="-50800" y="2636838"/>
                <a:ext cx="23450550" cy="8067675"/>
              </a:xfrm>
              <a:custGeom>
                <a:avLst/>
                <a:gdLst>
                  <a:gd name="T0" fmla="*/ 11725275 w 21600"/>
                  <a:gd name="T1" fmla="*/ 4033838 h 21600"/>
                  <a:gd name="T2" fmla="*/ 11725275 w 21600"/>
                  <a:gd name="T3" fmla="*/ 4033838 h 21600"/>
                  <a:gd name="T4" fmla="*/ 11725275 w 21600"/>
                  <a:gd name="T5" fmla="*/ 4033838 h 21600"/>
                  <a:gd name="T6" fmla="*/ 11725275 w 21600"/>
                  <a:gd name="T7" fmla="*/ 403383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lnTo>
                      <a:pt x="2142" y="21600"/>
                    </a:lnTo>
                    <a:lnTo>
                      <a:pt x="19505" y="0"/>
                    </a:lnTo>
                    <a:lnTo>
                      <a:pt x="21600" y="0"/>
                    </a:lnTo>
                  </a:path>
                </a:pathLst>
              </a:custGeom>
              <a:noFill/>
              <a:ln w="114300" cap="flat" cmpd="sng">
                <a:solidFill>
                  <a:srgbClr val="E6E7EB"/>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10" name="AutoShape 16">
                <a:extLst>
                  <a:ext uri="{FF2B5EF4-FFF2-40B4-BE49-F238E27FC236}">
                    <a16:creationId xmlns:a16="http://schemas.microsoft.com/office/drawing/2014/main" id="{571470C4-9662-4759-A034-8ACA0116D557}"/>
                  </a:ext>
                </a:extLst>
              </p:cNvPr>
              <p:cNvSpPr>
                <a:spLocks/>
              </p:cNvSpPr>
              <p:nvPr/>
            </p:nvSpPr>
            <p:spPr bwMode="auto">
              <a:xfrm rot="5400000">
                <a:off x="23075107" y="2356643"/>
                <a:ext cx="577850" cy="576263"/>
              </a:xfrm>
              <a:custGeom>
                <a:avLst/>
                <a:gdLst>
                  <a:gd name="T0" fmla="*/ 288925 w 21600"/>
                  <a:gd name="T1" fmla="*/ 288132 h 21600"/>
                  <a:gd name="T2" fmla="*/ 288925 w 21600"/>
                  <a:gd name="T3" fmla="*/ 288132 h 21600"/>
                  <a:gd name="T4" fmla="*/ 288925 w 21600"/>
                  <a:gd name="T5" fmla="*/ 288132 h 21600"/>
                  <a:gd name="T6" fmla="*/ 288925 w 21600"/>
                  <a:gd name="T7" fmla="*/ 28813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21600" y="21600"/>
                    </a:lnTo>
                    <a:lnTo>
                      <a:pt x="0" y="21600"/>
                    </a:lnTo>
                    <a:lnTo>
                      <a:pt x="10800" y="0"/>
                    </a:lnTo>
                    <a:close/>
                  </a:path>
                </a:pathLst>
              </a:custGeom>
              <a:solidFill>
                <a:srgbClr val="E6E7E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400" tIns="25400" rIns="25400" bIns="2540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grpSp>
            <p:nvGrpSpPr>
              <p:cNvPr id="11" name="Group 17">
                <a:extLst>
                  <a:ext uri="{FF2B5EF4-FFF2-40B4-BE49-F238E27FC236}">
                    <a16:creationId xmlns:a16="http://schemas.microsoft.com/office/drawing/2014/main" id="{111B5E6C-881B-400C-94A9-2BA718972D5F}"/>
                  </a:ext>
                </a:extLst>
              </p:cNvPr>
              <p:cNvGrpSpPr>
                <a:grpSpLocks/>
              </p:cNvGrpSpPr>
              <p:nvPr/>
            </p:nvGrpSpPr>
            <p:grpSpPr bwMode="auto">
              <a:xfrm rot="-1310982">
                <a:off x="4830763" y="8447088"/>
                <a:ext cx="1536700" cy="1538287"/>
                <a:chOff x="0" y="0"/>
                <a:chExt cx="1537872" cy="1537872"/>
              </a:xfrm>
            </p:grpSpPr>
            <p:sp>
              <p:nvSpPr>
                <p:cNvPr id="42" name="Oval 18">
                  <a:extLst>
                    <a:ext uri="{FF2B5EF4-FFF2-40B4-BE49-F238E27FC236}">
                      <a16:creationId xmlns:a16="http://schemas.microsoft.com/office/drawing/2014/main" id="{9E2E0B3A-FEBD-4C8A-9931-F7920FEF35A0}"/>
                    </a:ext>
                  </a:extLst>
                </p:cNvPr>
                <p:cNvSpPr>
                  <a:spLocks/>
                </p:cNvSpPr>
                <p:nvPr/>
              </p:nvSpPr>
              <p:spPr bwMode="auto">
                <a:xfrm>
                  <a:off x="0" y="0"/>
                  <a:ext cx="1537872" cy="1537872"/>
                </a:xfrm>
                <a:prstGeom prst="ellipse">
                  <a:avLst/>
                </a:prstGeom>
                <a:solidFill>
                  <a:srgbClr val="FFFFFF"/>
                </a:solidFill>
                <a:ln w="114300" cap="flat" cmpd="sng">
                  <a:solidFill>
                    <a:srgbClr val="E6E7EB"/>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en-US" altLang="en-US" sz="1600">
                    <a:solidFill>
                      <a:srgbClr val="FFFFFF"/>
                    </a:solidFill>
                    <a:latin typeface="Arial" panose="020B0604020202020204" pitchFamily="34" charset="0"/>
                  </a:endParaRPr>
                </a:p>
              </p:txBody>
            </p:sp>
            <p:sp>
              <p:nvSpPr>
                <p:cNvPr id="43" name="Oval 19">
                  <a:extLst>
                    <a:ext uri="{FF2B5EF4-FFF2-40B4-BE49-F238E27FC236}">
                      <a16:creationId xmlns:a16="http://schemas.microsoft.com/office/drawing/2014/main" id="{E329197E-8477-4851-8C08-D22F48B01BAA}"/>
                    </a:ext>
                  </a:extLst>
                </p:cNvPr>
                <p:cNvSpPr>
                  <a:spLocks/>
                </p:cNvSpPr>
                <p:nvPr/>
              </p:nvSpPr>
              <p:spPr bwMode="auto">
                <a:xfrm>
                  <a:off x="184290" y="184100"/>
                  <a:ext cx="1169291" cy="1169671"/>
                </a:xfrm>
                <a:prstGeom prst="ellipse">
                  <a:avLst/>
                </a:prstGeom>
                <a:solidFill>
                  <a:srgbClr val="45688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en-US" altLang="en-US" sz="1600">
                    <a:solidFill>
                      <a:srgbClr val="FFFFFF"/>
                    </a:solidFill>
                    <a:latin typeface="Arial" panose="020B0604020202020204" pitchFamily="34" charset="0"/>
                  </a:endParaRPr>
                </a:p>
              </p:txBody>
            </p:sp>
          </p:grpSp>
          <p:sp>
            <p:nvSpPr>
              <p:cNvPr id="12" name="Line 20">
                <a:extLst>
                  <a:ext uri="{FF2B5EF4-FFF2-40B4-BE49-F238E27FC236}">
                    <a16:creationId xmlns:a16="http://schemas.microsoft.com/office/drawing/2014/main" id="{B40FF5B1-6D95-4D8F-B332-423C19EA60BF}"/>
                  </a:ext>
                </a:extLst>
              </p:cNvPr>
              <p:cNvSpPr>
                <a:spLocks noChangeShapeType="1"/>
              </p:cNvSpPr>
              <p:nvPr/>
            </p:nvSpPr>
            <p:spPr bwMode="auto">
              <a:xfrm>
                <a:off x="4341814" y="6362700"/>
                <a:ext cx="871538" cy="2076450"/>
              </a:xfrm>
              <a:prstGeom prst="line">
                <a:avLst/>
              </a:prstGeom>
              <a:noFill/>
              <a:ln w="25400" cap="flat" cmpd="sng">
                <a:solidFill>
                  <a:srgbClr val="A6AAA9"/>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412750" fontAlgn="base" hangingPunct="0">
                  <a:spcBef>
                    <a:spcPct val="0"/>
                  </a:spcBef>
                  <a:spcAft>
                    <a:spcPct val="0"/>
                  </a:spcAft>
                  <a:defRPr/>
                </a:pPr>
                <a:endParaRPr lang="en-US" altLang="en-US" sz="1600">
                  <a:solidFill>
                    <a:srgbClr val="000000"/>
                  </a:solidFill>
                  <a:latin typeface="Arial" panose="020B0604020202020204"/>
                  <a:sym typeface="Helvetica Light" charset="0"/>
                </a:endParaRPr>
              </a:p>
            </p:txBody>
          </p:sp>
          <p:sp>
            <p:nvSpPr>
              <p:cNvPr id="13" name="Line 21">
                <a:extLst>
                  <a:ext uri="{FF2B5EF4-FFF2-40B4-BE49-F238E27FC236}">
                    <a16:creationId xmlns:a16="http://schemas.microsoft.com/office/drawing/2014/main" id="{1801D428-8E8D-4D75-8A39-1DB51C9F9812}"/>
                  </a:ext>
                </a:extLst>
              </p:cNvPr>
              <p:cNvSpPr>
                <a:spLocks noChangeShapeType="1"/>
              </p:cNvSpPr>
              <p:nvPr/>
            </p:nvSpPr>
            <p:spPr bwMode="auto">
              <a:xfrm flipV="1">
                <a:off x="4321176" y="5595938"/>
                <a:ext cx="0" cy="696912"/>
              </a:xfrm>
              <a:prstGeom prst="line">
                <a:avLst/>
              </a:prstGeom>
              <a:noFill/>
              <a:ln w="63500" cap="flat" cmpd="sng">
                <a:solidFill>
                  <a:srgbClr val="45688B"/>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412750" fontAlgn="base" hangingPunct="0">
                  <a:spcBef>
                    <a:spcPct val="0"/>
                  </a:spcBef>
                  <a:spcAft>
                    <a:spcPct val="0"/>
                  </a:spcAft>
                  <a:defRPr/>
                </a:pPr>
                <a:endParaRPr lang="en-US" altLang="en-US" sz="1600">
                  <a:solidFill>
                    <a:srgbClr val="000000"/>
                  </a:solidFill>
                  <a:latin typeface="Arial" panose="020B0604020202020204"/>
                  <a:sym typeface="Helvetica Light" charset="0"/>
                </a:endParaRPr>
              </a:p>
            </p:txBody>
          </p:sp>
          <p:sp>
            <p:nvSpPr>
              <p:cNvPr id="14" name="Rectangle 22">
                <a:extLst>
                  <a:ext uri="{FF2B5EF4-FFF2-40B4-BE49-F238E27FC236}">
                    <a16:creationId xmlns:a16="http://schemas.microsoft.com/office/drawing/2014/main" id="{36475392-CDCE-488D-A7EB-BE6E8B268A7B}"/>
                  </a:ext>
                </a:extLst>
              </p:cNvPr>
              <p:cNvSpPr>
                <a:spLocks/>
              </p:cNvSpPr>
              <p:nvPr/>
            </p:nvSpPr>
            <p:spPr bwMode="auto">
              <a:xfrm>
                <a:off x="1479590" y="5637660"/>
                <a:ext cx="2622512" cy="564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500" b="1" dirty="0">
                    <a:solidFill>
                      <a:srgbClr val="45688B"/>
                    </a:solidFill>
                    <a:ea typeface="Helvetica" charset="0"/>
                    <a:cs typeface="Helvetica" charset="0"/>
                    <a:sym typeface="Helvetica" charset="0"/>
                  </a:rPr>
                  <a:t>Lorem Ipsum </a:t>
                </a:r>
                <a:endParaRPr lang="en-US" altLang="en-US" sz="1500" b="1" dirty="0">
                  <a:solidFill>
                    <a:srgbClr val="45688B"/>
                  </a:solidFill>
                  <a:latin typeface="Arial" panose="020B0604020202020204"/>
                  <a:ea typeface="Helvetica" charset="0"/>
                  <a:cs typeface="Helvetica" charset="0"/>
                  <a:sym typeface="Helvetica" charset="0"/>
                </a:endParaRPr>
              </a:p>
            </p:txBody>
          </p:sp>
          <p:sp>
            <p:nvSpPr>
              <p:cNvPr id="15" name="Rectangle 23">
                <a:extLst>
                  <a:ext uri="{FF2B5EF4-FFF2-40B4-BE49-F238E27FC236}">
                    <a16:creationId xmlns:a16="http://schemas.microsoft.com/office/drawing/2014/main" id="{B4AD614C-09BF-4752-B911-0B4C03437A28}"/>
                  </a:ext>
                </a:extLst>
              </p:cNvPr>
              <p:cNvSpPr>
                <a:spLocks/>
              </p:cNvSpPr>
              <p:nvPr/>
            </p:nvSpPr>
            <p:spPr bwMode="auto">
              <a:xfrm>
                <a:off x="972594" y="6240990"/>
                <a:ext cx="3408876" cy="2472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400" tIns="25400" rIns="25400" bIns="25400" anchor="ctr">
                <a:spAutoFit/>
              </a:bodyPr>
              <a:lstStyle/>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a:t>
                </a:r>
                <a:r>
                  <a:rPr lang="en-US" altLang="en-US" sz="900" dirty="0" smtClean="0">
                    <a:solidFill>
                      <a:srgbClr val="404040"/>
                    </a:solidFill>
                    <a:sym typeface="Helvetica Light" charset="0"/>
                  </a:rPr>
                  <a:t>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a:t>
                </a:r>
                <a:r>
                  <a:rPr lang="en-US" altLang="en-US" sz="900" dirty="0" smtClean="0">
                    <a:solidFill>
                      <a:srgbClr val="404040"/>
                    </a:solidFill>
                    <a:sym typeface="Helvetica Light" charset="0"/>
                  </a:rPr>
                  <a:t>text</a:t>
                </a:r>
                <a:endParaRPr lang="en-US" altLang="en-US" sz="900" dirty="0">
                  <a:solidFill>
                    <a:srgbClr val="404040"/>
                  </a:solidFill>
                  <a:sym typeface="Helvetica Light" charset="0"/>
                </a:endParaRPr>
              </a:p>
            </p:txBody>
          </p:sp>
          <p:sp>
            <p:nvSpPr>
              <p:cNvPr id="16" name="Oval 24">
                <a:extLst>
                  <a:ext uri="{FF2B5EF4-FFF2-40B4-BE49-F238E27FC236}">
                    <a16:creationId xmlns:a16="http://schemas.microsoft.com/office/drawing/2014/main" id="{8BCBD88A-8BE6-492C-B5DC-1A7CEE8552FD}"/>
                  </a:ext>
                </a:extLst>
              </p:cNvPr>
              <p:cNvSpPr>
                <a:spLocks/>
              </p:cNvSpPr>
              <p:nvPr/>
            </p:nvSpPr>
            <p:spPr bwMode="auto">
              <a:xfrm rot="20289018">
                <a:off x="8907463" y="6731000"/>
                <a:ext cx="1536700" cy="1538288"/>
              </a:xfrm>
              <a:prstGeom prst="ellipse">
                <a:avLst/>
              </a:prstGeom>
              <a:solidFill>
                <a:srgbClr val="FFFFFF"/>
              </a:solidFill>
              <a:ln w="114300" cap="flat" cmpd="sng">
                <a:solidFill>
                  <a:srgbClr val="E6E7EB"/>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en-US" altLang="en-US" sz="1600">
                  <a:solidFill>
                    <a:srgbClr val="FFFFFF"/>
                  </a:solidFill>
                  <a:latin typeface="Arial" panose="020B0604020202020204" pitchFamily="34" charset="0"/>
                </a:endParaRPr>
              </a:p>
            </p:txBody>
          </p:sp>
          <p:sp>
            <p:nvSpPr>
              <p:cNvPr id="17" name="Oval 25">
                <a:extLst>
                  <a:ext uri="{FF2B5EF4-FFF2-40B4-BE49-F238E27FC236}">
                    <a16:creationId xmlns:a16="http://schemas.microsoft.com/office/drawing/2014/main" id="{CC36BE55-105C-4A36-9EDC-91A0CC41A0C8}"/>
                  </a:ext>
                </a:extLst>
              </p:cNvPr>
              <p:cNvSpPr>
                <a:spLocks/>
              </p:cNvSpPr>
              <p:nvPr/>
            </p:nvSpPr>
            <p:spPr bwMode="auto">
              <a:xfrm rot="20289018">
                <a:off x="9090025" y="6915150"/>
                <a:ext cx="1169988" cy="1169988"/>
              </a:xfrm>
              <a:prstGeom prst="ellipse">
                <a:avLst/>
              </a:prstGeom>
              <a:solidFill>
                <a:srgbClr val="61D1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en-US" altLang="en-US" sz="1600">
                  <a:solidFill>
                    <a:srgbClr val="FFFFFF"/>
                  </a:solidFill>
                  <a:latin typeface="Arial" panose="020B0604020202020204" pitchFamily="34" charset="0"/>
                </a:endParaRPr>
              </a:p>
            </p:txBody>
          </p:sp>
          <p:sp>
            <p:nvSpPr>
              <p:cNvPr id="18" name="Line 26">
                <a:extLst>
                  <a:ext uri="{FF2B5EF4-FFF2-40B4-BE49-F238E27FC236}">
                    <a16:creationId xmlns:a16="http://schemas.microsoft.com/office/drawing/2014/main" id="{B5F8C555-2A71-41A9-9003-CFC1084AA717}"/>
                  </a:ext>
                </a:extLst>
              </p:cNvPr>
              <p:cNvSpPr>
                <a:spLocks noChangeShapeType="1"/>
              </p:cNvSpPr>
              <p:nvPr/>
            </p:nvSpPr>
            <p:spPr bwMode="auto">
              <a:xfrm>
                <a:off x="10053638" y="8243889"/>
                <a:ext cx="835898" cy="1220940"/>
              </a:xfrm>
              <a:prstGeom prst="line">
                <a:avLst/>
              </a:prstGeom>
              <a:noFill/>
              <a:ln w="25400" cap="flat" cmpd="sng">
                <a:solidFill>
                  <a:srgbClr val="A6AAA9"/>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412750" fontAlgn="base" hangingPunct="0">
                  <a:spcBef>
                    <a:spcPct val="0"/>
                  </a:spcBef>
                  <a:spcAft>
                    <a:spcPct val="0"/>
                  </a:spcAft>
                  <a:defRPr/>
                </a:pPr>
                <a:endParaRPr lang="en-US" altLang="en-US" sz="1600">
                  <a:solidFill>
                    <a:srgbClr val="000000"/>
                  </a:solidFill>
                  <a:latin typeface="Arial" panose="020B0604020202020204"/>
                  <a:sym typeface="Helvetica Light" charset="0"/>
                </a:endParaRPr>
              </a:p>
            </p:txBody>
          </p:sp>
          <p:sp>
            <p:nvSpPr>
              <p:cNvPr id="19" name="Line 27">
                <a:extLst>
                  <a:ext uri="{FF2B5EF4-FFF2-40B4-BE49-F238E27FC236}">
                    <a16:creationId xmlns:a16="http://schemas.microsoft.com/office/drawing/2014/main" id="{B56CE4F6-3893-419D-9495-C30821466803}"/>
                  </a:ext>
                </a:extLst>
              </p:cNvPr>
              <p:cNvSpPr>
                <a:spLocks noChangeShapeType="1"/>
              </p:cNvSpPr>
              <p:nvPr/>
            </p:nvSpPr>
            <p:spPr bwMode="auto">
              <a:xfrm flipV="1">
                <a:off x="10928350" y="9111167"/>
                <a:ext cx="0" cy="696912"/>
              </a:xfrm>
              <a:prstGeom prst="line">
                <a:avLst/>
              </a:prstGeom>
              <a:noFill/>
              <a:ln w="63500" cap="flat" cmpd="sng">
                <a:solidFill>
                  <a:srgbClr val="61D1CE"/>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412750" fontAlgn="base" hangingPunct="0">
                  <a:spcBef>
                    <a:spcPct val="0"/>
                  </a:spcBef>
                  <a:spcAft>
                    <a:spcPct val="0"/>
                  </a:spcAft>
                  <a:defRPr/>
                </a:pPr>
                <a:endParaRPr lang="en-US" altLang="en-US" sz="1600">
                  <a:solidFill>
                    <a:srgbClr val="000000"/>
                  </a:solidFill>
                  <a:latin typeface="Arial" panose="020B0604020202020204"/>
                  <a:sym typeface="Helvetica Light" charset="0"/>
                </a:endParaRPr>
              </a:p>
            </p:txBody>
          </p:sp>
          <p:sp>
            <p:nvSpPr>
              <p:cNvPr id="20" name="Rectangle 28">
                <a:extLst>
                  <a:ext uri="{FF2B5EF4-FFF2-40B4-BE49-F238E27FC236}">
                    <a16:creationId xmlns:a16="http://schemas.microsoft.com/office/drawing/2014/main" id="{831F077D-9E09-4F98-A385-65D806147A5B}"/>
                  </a:ext>
                </a:extLst>
              </p:cNvPr>
              <p:cNvSpPr>
                <a:spLocks/>
              </p:cNvSpPr>
              <p:nvPr/>
            </p:nvSpPr>
            <p:spPr bwMode="auto">
              <a:xfrm>
                <a:off x="11041412" y="9152887"/>
                <a:ext cx="2622512" cy="564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500" b="1" dirty="0">
                    <a:solidFill>
                      <a:srgbClr val="61D1CE"/>
                    </a:solidFill>
                    <a:ea typeface="Helvetica" charset="0"/>
                    <a:cs typeface="Helvetica" charset="0"/>
                    <a:sym typeface="Helvetica" charset="0"/>
                  </a:rPr>
                  <a:t>Lorem Ipsum </a:t>
                </a:r>
                <a:endParaRPr lang="en-US" altLang="en-US" sz="1500" b="1" dirty="0">
                  <a:solidFill>
                    <a:srgbClr val="61D1CE"/>
                  </a:solidFill>
                  <a:latin typeface="Arial" panose="020B0604020202020204"/>
                  <a:ea typeface="Helvetica" charset="0"/>
                  <a:cs typeface="Helvetica" charset="0"/>
                  <a:sym typeface="Helvetica" charset="0"/>
                </a:endParaRPr>
              </a:p>
            </p:txBody>
          </p:sp>
          <p:sp>
            <p:nvSpPr>
              <p:cNvPr id="21" name="Rectangle 29">
                <a:extLst>
                  <a:ext uri="{FF2B5EF4-FFF2-40B4-BE49-F238E27FC236}">
                    <a16:creationId xmlns:a16="http://schemas.microsoft.com/office/drawing/2014/main" id="{131A45A4-2F3F-4174-AD00-81247A82830E}"/>
                  </a:ext>
                </a:extLst>
              </p:cNvPr>
              <p:cNvSpPr>
                <a:spLocks/>
              </p:cNvSpPr>
              <p:nvPr/>
            </p:nvSpPr>
            <p:spPr bwMode="auto">
              <a:xfrm>
                <a:off x="10991210" y="9699393"/>
                <a:ext cx="5134010" cy="13644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400" tIns="25400" rIns="25400" bIns="25400" anchor="ctr">
                <a:spAutoFit/>
              </a:bodyPr>
              <a:lstStyle/>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p:txBody>
          </p:sp>
          <p:sp>
            <p:nvSpPr>
              <p:cNvPr id="22" name="Oval 30">
                <a:extLst>
                  <a:ext uri="{FF2B5EF4-FFF2-40B4-BE49-F238E27FC236}">
                    <a16:creationId xmlns:a16="http://schemas.microsoft.com/office/drawing/2014/main" id="{515E3A0D-ECDE-4FEE-916A-35BBAE503DB1}"/>
                  </a:ext>
                </a:extLst>
              </p:cNvPr>
              <p:cNvSpPr>
                <a:spLocks/>
              </p:cNvSpPr>
              <p:nvPr/>
            </p:nvSpPr>
            <p:spPr bwMode="auto">
              <a:xfrm rot="20289018">
                <a:off x="12954000" y="4992688"/>
                <a:ext cx="1536700" cy="1538287"/>
              </a:xfrm>
              <a:prstGeom prst="ellipse">
                <a:avLst/>
              </a:prstGeom>
              <a:solidFill>
                <a:srgbClr val="FFFFFF"/>
              </a:solidFill>
              <a:ln w="114300" cap="flat" cmpd="sng">
                <a:solidFill>
                  <a:srgbClr val="E6E7EB"/>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en-US" altLang="en-US" sz="1600">
                  <a:solidFill>
                    <a:srgbClr val="FFFFFF"/>
                  </a:solidFill>
                  <a:latin typeface="Arial" panose="020B0604020202020204" pitchFamily="34" charset="0"/>
                </a:endParaRPr>
              </a:p>
            </p:txBody>
          </p:sp>
          <p:sp>
            <p:nvSpPr>
              <p:cNvPr id="23" name="Oval 31">
                <a:extLst>
                  <a:ext uri="{FF2B5EF4-FFF2-40B4-BE49-F238E27FC236}">
                    <a16:creationId xmlns:a16="http://schemas.microsoft.com/office/drawing/2014/main" id="{6386A367-2693-4A0F-B0E9-38561D8E81C0}"/>
                  </a:ext>
                </a:extLst>
              </p:cNvPr>
              <p:cNvSpPr>
                <a:spLocks/>
              </p:cNvSpPr>
              <p:nvPr/>
            </p:nvSpPr>
            <p:spPr bwMode="auto">
              <a:xfrm rot="20289018">
                <a:off x="13136563" y="5176838"/>
                <a:ext cx="1171575" cy="1169987"/>
              </a:xfrm>
              <a:prstGeom prst="ellipse">
                <a:avLst/>
              </a:prstGeom>
              <a:solidFill>
                <a:srgbClr val="E1626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en-US" altLang="en-US" sz="1600">
                  <a:solidFill>
                    <a:srgbClr val="FFFFFF"/>
                  </a:solidFill>
                  <a:latin typeface="Arial" panose="020B0604020202020204" pitchFamily="34" charset="0"/>
                </a:endParaRPr>
              </a:p>
            </p:txBody>
          </p:sp>
          <p:sp>
            <p:nvSpPr>
              <p:cNvPr id="24" name="Line 32">
                <a:extLst>
                  <a:ext uri="{FF2B5EF4-FFF2-40B4-BE49-F238E27FC236}">
                    <a16:creationId xmlns:a16="http://schemas.microsoft.com/office/drawing/2014/main" id="{0271D1AD-441B-4ECF-88AA-3070EA85060F}"/>
                  </a:ext>
                </a:extLst>
              </p:cNvPr>
              <p:cNvSpPr>
                <a:spLocks noChangeShapeType="1"/>
              </p:cNvSpPr>
              <p:nvPr/>
            </p:nvSpPr>
            <p:spPr bwMode="auto">
              <a:xfrm>
                <a:off x="12466638" y="2908300"/>
                <a:ext cx="869950" cy="2074863"/>
              </a:xfrm>
              <a:prstGeom prst="line">
                <a:avLst/>
              </a:prstGeom>
              <a:noFill/>
              <a:ln w="25400" cap="flat" cmpd="sng">
                <a:solidFill>
                  <a:srgbClr val="A6AAA9"/>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412750" fontAlgn="base" hangingPunct="0">
                  <a:spcBef>
                    <a:spcPct val="0"/>
                  </a:spcBef>
                  <a:spcAft>
                    <a:spcPct val="0"/>
                  </a:spcAft>
                  <a:defRPr/>
                </a:pPr>
                <a:endParaRPr lang="en-US" altLang="en-US" sz="1600">
                  <a:solidFill>
                    <a:srgbClr val="000000"/>
                  </a:solidFill>
                  <a:latin typeface="Arial" panose="020B0604020202020204"/>
                  <a:sym typeface="Helvetica Light" charset="0"/>
                </a:endParaRPr>
              </a:p>
            </p:txBody>
          </p:sp>
          <p:sp>
            <p:nvSpPr>
              <p:cNvPr id="25" name="Line 33">
                <a:extLst>
                  <a:ext uri="{FF2B5EF4-FFF2-40B4-BE49-F238E27FC236}">
                    <a16:creationId xmlns:a16="http://schemas.microsoft.com/office/drawing/2014/main" id="{03466029-84A9-4BC8-AD1D-43E9A8832524}"/>
                  </a:ext>
                </a:extLst>
              </p:cNvPr>
              <p:cNvSpPr>
                <a:spLocks noChangeShapeType="1"/>
              </p:cNvSpPr>
              <p:nvPr/>
            </p:nvSpPr>
            <p:spPr bwMode="auto">
              <a:xfrm flipV="1">
                <a:off x="12444413" y="2141538"/>
                <a:ext cx="0" cy="696912"/>
              </a:xfrm>
              <a:prstGeom prst="line">
                <a:avLst/>
              </a:prstGeom>
              <a:noFill/>
              <a:ln w="63500" cap="flat" cmpd="sng">
                <a:solidFill>
                  <a:srgbClr val="E16268"/>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412750" fontAlgn="base" hangingPunct="0">
                  <a:spcBef>
                    <a:spcPct val="0"/>
                  </a:spcBef>
                  <a:spcAft>
                    <a:spcPct val="0"/>
                  </a:spcAft>
                  <a:defRPr/>
                </a:pPr>
                <a:endParaRPr lang="en-US" altLang="en-US" sz="1600">
                  <a:solidFill>
                    <a:srgbClr val="000000"/>
                  </a:solidFill>
                  <a:latin typeface="Arial" panose="020B0604020202020204"/>
                  <a:sym typeface="Helvetica Light" charset="0"/>
                </a:endParaRPr>
              </a:p>
            </p:txBody>
          </p:sp>
          <p:sp>
            <p:nvSpPr>
              <p:cNvPr id="26" name="Rectangle 34">
                <a:extLst>
                  <a:ext uri="{FF2B5EF4-FFF2-40B4-BE49-F238E27FC236}">
                    <a16:creationId xmlns:a16="http://schemas.microsoft.com/office/drawing/2014/main" id="{A167D86D-30F0-47D4-AEC5-9AA72BC0DACD}"/>
                  </a:ext>
                </a:extLst>
              </p:cNvPr>
              <p:cNvSpPr>
                <a:spLocks/>
              </p:cNvSpPr>
              <p:nvPr/>
            </p:nvSpPr>
            <p:spPr bwMode="auto">
              <a:xfrm>
                <a:off x="9602828" y="2183260"/>
                <a:ext cx="2622512" cy="564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500" b="1" dirty="0">
                    <a:solidFill>
                      <a:srgbClr val="E16268"/>
                    </a:solidFill>
                    <a:ea typeface="Helvetica" charset="0"/>
                    <a:cs typeface="Helvetica" charset="0"/>
                    <a:sym typeface="Helvetica" charset="0"/>
                  </a:rPr>
                  <a:t>Lorem Ipsum </a:t>
                </a:r>
                <a:endParaRPr lang="en-US" altLang="en-US" sz="1500" b="1" dirty="0">
                  <a:solidFill>
                    <a:srgbClr val="E16268"/>
                  </a:solidFill>
                  <a:latin typeface="Arial" panose="020B0604020202020204"/>
                  <a:ea typeface="Helvetica" charset="0"/>
                  <a:cs typeface="Helvetica" charset="0"/>
                  <a:sym typeface="Helvetica" charset="0"/>
                </a:endParaRPr>
              </a:p>
            </p:txBody>
          </p:sp>
          <p:sp>
            <p:nvSpPr>
              <p:cNvPr id="27" name="Rectangle 35">
                <a:extLst>
                  <a:ext uri="{FF2B5EF4-FFF2-40B4-BE49-F238E27FC236}">
                    <a16:creationId xmlns:a16="http://schemas.microsoft.com/office/drawing/2014/main" id="{B4F867D1-A15B-4B2B-8B68-2B844B9D9481}"/>
                  </a:ext>
                </a:extLst>
              </p:cNvPr>
              <p:cNvSpPr>
                <a:spLocks/>
              </p:cNvSpPr>
              <p:nvPr/>
            </p:nvSpPr>
            <p:spPr bwMode="auto">
              <a:xfrm>
                <a:off x="8535900" y="2724734"/>
                <a:ext cx="3930738" cy="2472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400" tIns="25400" rIns="25400" bIns="25400" anchor="ctr">
                <a:spAutoFit/>
              </a:bodyPr>
              <a:lstStyle/>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p:txBody>
          </p:sp>
          <p:sp>
            <p:nvSpPr>
              <p:cNvPr id="28" name="Oval 36">
                <a:extLst>
                  <a:ext uri="{FF2B5EF4-FFF2-40B4-BE49-F238E27FC236}">
                    <a16:creationId xmlns:a16="http://schemas.microsoft.com/office/drawing/2014/main" id="{534397F2-CC10-44B4-8B67-8FD7652F62C9}"/>
                  </a:ext>
                </a:extLst>
              </p:cNvPr>
              <p:cNvSpPr>
                <a:spLocks/>
              </p:cNvSpPr>
              <p:nvPr/>
            </p:nvSpPr>
            <p:spPr bwMode="auto">
              <a:xfrm rot="20289018">
                <a:off x="17000538" y="3249613"/>
                <a:ext cx="1536700" cy="1538287"/>
              </a:xfrm>
              <a:prstGeom prst="ellipse">
                <a:avLst/>
              </a:prstGeom>
              <a:solidFill>
                <a:srgbClr val="FFFFFF"/>
              </a:solidFill>
              <a:ln w="114300" cap="flat" cmpd="sng">
                <a:solidFill>
                  <a:srgbClr val="E6E7EB"/>
                </a:solidFill>
                <a:prstDash val="solid"/>
                <a:miter lim="400000"/>
                <a:headEnd type="none" w="med" len="med"/>
                <a:tailEnd type="none" w="med" len="me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en-US" altLang="en-US" sz="1600">
                  <a:solidFill>
                    <a:srgbClr val="FFFFFF"/>
                  </a:solidFill>
                  <a:latin typeface="Arial" panose="020B0604020202020204" pitchFamily="34" charset="0"/>
                </a:endParaRPr>
              </a:p>
            </p:txBody>
          </p:sp>
          <p:sp>
            <p:nvSpPr>
              <p:cNvPr id="29" name="Oval 37">
                <a:extLst>
                  <a:ext uri="{FF2B5EF4-FFF2-40B4-BE49-F238E27FC236}">
                    <a16:creationId xmlns:a16="http://schemas.microsoft.com/office/drawing/2014/main" id="{7093FD34-5B61-46A1-B2EF-34DD380D5BCD}"/>
                  </a:ext>
                </a:extLst>
              </p:cNvPr>
              <p:cNvSpPr>
                <a:spLocks/>
              </p:cNvSpPr>
              <p:nvPr/>
            </p:nvSpPr>
            <p:spPr bwMode="auto">
              <a:xfrm rot="20289018">
                <a:off x="17184688" y="3433763"/>
                <a:ext cx="1169987" cy="1169987"/>
              </a:xfrm>
              <a:prstGeom prst="ellipse">
                <a:avLst/>
              </a:prstGeom>
              <a:solidFill>
                <a:srgbClr val="2EA7E2"/>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550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defTabSz="412750" fontAlgn="base" hangingPunct="0">
                  <a:spcBef>
                    <a:spcPct val="0"/>
                  </a:spcBef>
                  <a:spcAft>
                    <a:spcPct val="0"/>
                  </a:spcAft>
                </a:pPr>
                <a:endParaRPr lang="en-US" altLang="en-US" sz="1600">
                  <a:solidFill>
                    <a:srgbClr val="FFFFFF"/>
                  </a:solidFill>
                  <a:latin typeface="Arial" panose="020B0604020202020204" pitchFamily="34" charset="0"/>
                </a:endParaRPr>
              </a:p>
            </p:txBody>
          </p:sp>
          <p:sp>
            <p:nvSpPr>
              <p:cNvPr id="30" name="Line 38">
                <a:extLst>
                  <a:ext uri="{FF2B5EF4-FFF2-40B4-BE49-F238E27FC236}">
                    <a16:creationId xmlns:a16="http://schemas.microsoft.com/office/drawing/2014/main" id="{79A4E239-8C73-4912-ACBD-EB8BF4E3472C}"/>
                  </a:ext>
                </a:extLst>
              </p:cNvPr>
              <p:cNvSpPr>
                <a:spLocks noChangeShapeType="1"/>
              </p:cNvSpPr>
              <p:nvPr/>
            </p:nvSpPr>
            <p:spPr bwMode="auto">
              <a:xfrm>
                <a:off x="18187988" y="4792663"/>
                <a:ext cx="869950" cy="2074862"/>
              </a:xfrm>
              <a:prstGeom prst="line">
                <a:avLst/>
              </a:prstGeom>
              <a:noFill/>
              <a:ln w="25400" cap="flat" cmpd="sng">
                <a:solidFill>
                  <a:srgbClr val="A6AAA9"/>
                </a:solidFill>
                <a:prstDash val="dash"/>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412750" fontAlgn="base" hangingPunct="0">
                  <a:spcBef>
                    <a:spcPct val="0"/>
                  </a:spcBef>
                  <a:spcAft>
                    <a:spcPct val="0"/>
                  </a:spcAft>
                  <a:defRPr/>
                </a:pPr>
                <a:endParaRPr lang="en-US" altLang="en-US" sz="1600">
                  <a:solidFill>
                    <a:srgbClr val="000000"/>
                  </a:solidFill>
                  <a:latin typeface="Arial" panose="020B0604020202020204"/>
                  <a:sym typeface="Helvetica Light" charset="0"/>
                </a:endParaRPr>
              </a:p>
            </p:txBody>
          </p:sp>
          <p:sp>
            <p:nvSpPr>
              <p:cNvPr id="31" name="Line 39">
                <a:extLst>
                  <a:ext uri="{FF2B5EF4-FFF2-40B4-BE49-F238E27FC236}">
                    <a16:creationId xmlns:a16="http://schemas.microsoft.com/office/drawing/2014/main" id="{5D3EB3AD-E5D6-4552-B1B3-0CD78BBBCD47}"/>
                  </a:ext>
                </a:extLst>
              </p:cNvPr>
              <p:cNvSpPr>
                <a:spLocks noChangeShapeType="1"/>
              </p:cNvSpPr>
              <p:nvPr/>
            </p:nvSpPr>
            <p:spPr bwMode="auto">
              <a:xfrm flipV="1">
                <a:off x="19062700" y="6872288"/>
                <a:ext cx="0" cy="696912"/>
              </a:xfrm>
              <a:prstGeom prst="line">
                <a:avLst/>
              </a:prstGeom>
              <a:noFill/>
              <a:ln w="63500" cap="flat" cmpd="sng">
                <a:solidFill>
                  <a:srgbClr val="2EA7E2"/>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412750" fontAlgn="base" hangingPunct="0">
                  <a:spcBef>
                    <a:spcPct val="0"/>
                  </a:spcBef>
                  <a:spcAft>
                    <a:spcPct val="0"/>
                  </a:spcAft>
                  <a:defRPr/>
                </a:pPr>
                <a:endParaRPr lang="en-US" altLang="en-US" sz="1600">
                  <a:solidFill>
                    <a:srgbClr val="000000"/>
                  </a:solidFill>
                  <a:latin typeface="Arial" panose="020B0604020202020204"/>
                  <a:sym typeface="Helvetica Light" charset="0"/>
                </a:endParaRPr>
              </a:p>
            </p:txBody>
          </p:sp>
          <p:sp>
            <p:nvSpPr>
              <p:cNvPr id="32" name="Rectangle 40">
                <a:extLst>
                  <a:ext uri="{FF2B5EF4-FFF2-40B4-BE49-F238E27FC236}">
                    <a16:creationId xmlns:a16="http://schemas.microsoft.com/office/drawing/2014/main" id="{E251386E-19E0-43DC-9838-51B08036E0E1}"/>
                  </a:ext>
                </a:extLst>
              </p:cNvPr>
              <p:cNvSpPr>
                <a:spLocks/>
              </p:cNvSpPr>
              <p:nvPr/>
            </p:nvSpPr>
            <p:spPr bwMode="auto">
              <a:xfrm>
                <a:off x="19223751" y="6914009"/>
                <a:ext cx="2622512" cy="564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500" b="1" dirty="0">
                    <a:solidFill>
                      <a:srgbClr val="2EA7E2"/>
                    </a:solidFill>
                    <a:ea typeface="Helvetica" charset="0"/>
                    <a:cs typeface="Helvetica" charset="0"/>
                    <a:sym typeface="Helvetica" charset="0"/>
                  </a:rPr>
                  <a:t>Lorem Ipsum </a:t>
                </a:r>
                <a:endParaRPr lang="en-US" altLang="en-US" sz="1500" b="1" dirty="0">
                  <a:solidFill>
                    <a:srgbClr val="2EA7E2"/>
                  </a:solidFill>
                  <a:latin typeface="Arial" panose="020B0604020202020204"/>
                  <a:ea typeface="Helvetica" charset="0"/>
                  <a:cs typeface="Helvetica" charset="0"/>
                  <a:sym typeface="Helvetica" charset="0"/>
                </a:endParaRPr>
              </a:p>
            </p:txBody>
          </p:sp>
          <p:sp>
            <p:nvSpPr>
              <p:cNvPr id="33" name="Rectangle 41">
                <a:extLst>
                  <a:ext uri="{FF2B5EF4-FFF2-40B4-BE49-F238E27FC236}">
                    <a16:creationId xmlns:a16="http://schemas.microsoft.com/office/drawing/2014/main" id="{A6B74ED0-ACA9-48D7-9821-D19026CB4BF0}"/>
                  </a:ext>
                </a:extLst>
              </p:cNvPr>
              <p:cNvSpPr>
                <a:spLocks/>
              </p:cNvSpPr>
              <p:nvPr/>
            </p:nvSpPr>
            <p:spPr bwMode="auto">
              <a:xfrm>
                <a:off x="19223751" y="7574129"/>
                <a:ext cx="4375152" cy="13644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25400" tIns="25400" rIns="25400" bIns="25400" anchor="ctr">
                <a:spAutoFit/>
              </a:bodyPr>
              <a:lstStyle/>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a:p>
                <a:pPr marL="171450" indent="-171450" defTabSz="412750" fontAlgn="base" hangingPunct="0">
                  <a:spcBef>
                    <a:spcPts val="200"/>
                  </a:spcBef>
                  <a:spcAft>
                    <a:spcPct val="0"/>
                  </a:spcAft>
                  <a:buClr>
                    <a:srgbClr val="FF0000"/>
                  </a:buClr>
                  <a:buFont typeface="Arial" panose="020B0604020202020204" pitchFamily="34" charset="0"/>
                  <a:buChar char="−"/>
                  <a:defRPr/>
                </a:pPr>
                <a:r>
                  <a:rPr lang="en-US" altLang="en-US" sz="900" dirty="0">
                    <a:solidFill>
                      <a:srgbClr val="404040"/>
                    </a:solidFill>
                    <a:sym typeface="Helvetica Light" charset="0"/>
                  </a:rPr>
                  <a:t>Lorem Ipsum is simply dummy text</a:t>
                </a:r>
              </a:p>
            </p:txBody>
          </p:sp>
          <p:sp>
            <p:nvSpPr>
              <p:cNvPr id="34" name="AutoShape 43">
                <a:extLst>
                  <a:ext uri="{FF2B5EF4-FFF2-40B4-BE49-F238E27FC236}">
                    <a16:creationId xmlns:a16="http://schemas.microsoft.com/office/drawing/2014/main" id="{09E93E3C-9B93-4608-8D1B-7466832D4FB8}"/>
                  </a:ext>
                </a:extLst>
              </p:cNvPr>
              <p:cNvSpPr>
                <a:spLocks/>
              </p:cNvSpPr>
              <p:nvPr/>
            </p:nvSpPr>
            <p:spPr bwMode="auto">
              <a:xfrm>
                <a:off x="17610138" y="3803650"/>
                <a:ext cx="385762" cy="436563"/>
              </a:xfrm>
              <a:custGeom>
                <a:avLst/>
                <a:gdLst>
                  <a:gd name="T0" fmla="*/ 192881 w 21600"/>
                  <a:gd name="T1" fmla="*/ 218282 h 21600"/>
                  <a:gd name="T2" fmla="*/ 192881 w 21600"/>
                  <a:gd name="T3" fmla="*/ 218282 h 21600"/>
                  <a:gd name="T4" fmla="*/ 192881 w 21600"/>
                  <a:gd name="T5" fmla="*/ 218282 h 21600"/>
                  <a:gd name="T6" fmla="*/ 192881 w 21600"/>
                  <a:gd name="T7" fmla="*/ 21828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3380" y="2662"/>
                    </a:moveTo>
                    <a:lnTo>
                      <a:pt x="12869" y="0"/>
                    </a:lnTo>
                    <a:lnTo>
                      <a:pt x="0" y="0"/>
                    </a:lnTo>
                    <a:lnTo>
                      <a:pt x="0" y="21600"/>
                    </a:lnTo>
                    <a:lnTo>
                      <a:pt x="3005" y="21600"/>
                    </a:lnTo>
                    <a:lnTo>
                      <a:pt x="3005" y="12659"/>
                    </a:lnTo>
                    <a:lnTo>
                      <a:pt x="10942" y="12659"/>
                    </a:lnTo>
                    <a:lnTo>
                      <a:pt x="11509" y="15321"/>
                    </a:lnTo>
                    <a:lnTo>
                      <a:pt x="21600" y="15321"/>
                    </a:lnTo>
                    <a:lnTo>
                      <a:pt x="21600" y="2662"/>
                    </a:lnTo>
                    <a:lnTo>
                      <a:pt x="13380" y="2662"/>
                    </a:ln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2860" rIns="22860" anchor="ctr"/>
              <a:lstStyle/>
              <a:p>
                <a:pPr defTabSz="412750" eaLnBrk="0" fontAlgn="base" hangingPunct="0">
                  <a:spcBef>
                    <a:spcPct val="0"/>
                  </a:spcBef>
                  <a:spcAft>
                    <a:spcPct val="0"/>
                  </a:spcAft>
                </a:pPr>
                <a:endParaRPr lang="fr-MA" sz="2500">
                  <a:solidFill>
                    <a:srgbClr val="000000"/>
                  </a:solidFill>
                  <a:latin typeface="Helvetica Light" charset="0"/>
                  <a:sym typeface="Helvetica Light" charset="0"/>
                </a:endParaRPr>
              </a:p>
            </p:txBody>
          </p:sp>
          <p:sp>
            <p:nvSpPr>
              <p:cNvPr id="35" name="Rectangle 22">
                <a:extLst>
                  <a:ext uri="{FF2B5EF4-FFF2-40B4-BE49-F238E27FC236}">
                    <a16:creationId xmlns:a16="http://schemas.microsoft.com/office/drawing/2014/main" id="{36475392-CDCE-488D-A7EB-BE6E8B268A7B}"/>
                  </a:ext>
                </a:extLst>
              </p:cNvPr>
              <p:cNvSpPr>
                <a:spLocks/>
              </p:cNvSpPr>
              <p:nvPr/>
            </p:nvSpPr>
            <p:spPr bwMode="auto">
              <a:xfrm>
                <a:off x="3095896" y="9039069"/>
                <a:ext cx="1404230" cy="425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050" b="1" dirty="0">
                    <a:solidFill>
                      <a:srgbClr val="45688B"/>
                    </a:solidFill>
                    <a:latin typeface="Arial" panose="020B0604020202020204"/>
                    <a:ea typeface="Helvetica" charset="0"/>
                    <a:cs typeface="Helvetica" charset="0"/>
                    <a:sym typeface="Helvetica" charset="0"/>
                  </a:rPr>
                  <a:t>0 à 3 </a:t>
                </a:r>
                <a:r>
                  <a:rPr lang="en-US" altLang="en-US" sz="1050" b="1" dirty="0" err="1">
                    <a:solidFill>
                      <a:srgbClr val="45688B"/>
                    </a:solidFill>
                    <a:latin typeface="Arial" panose="020B0604020202020204"/>
                    <a:ea typeface="Helvetica" charset="0"/>
                    <a:cs typeface="Helvetica" charset="0"/>
                    <a:sym typeface="Helvetica" charset="0"/>
                  </a:rPr>
                  <a:t>mois</a:t>
                </a:r>
                <a:endParaRPr lang="en-US" altLang="en-US" sz="1050" b="1" dirty="0">
                  <a:solidFill>
                    <a:srgbClr val="45688B"/>
                  </a:solidFill>
                  <a:latin typeface="Arial" panose="020B0604020202020204"/>
                  <a:ea typeface="Helvetica" charset="0"/>
                  <a:cs typeface="Helvetica" charset="0"/>
                  <a:sym typeface="Helvetica" charset="0"/>
                </a:endParaRPr>
              </a:p>
            </p:txBody>
          </p:sp>
          <p:sp>
            <p:nvSpPr>
              <p:cNvPr id="36" name="Rectangle 22">
                <a:extLst>
                  <a:ext uri="{FF2B5EF4-FFF2-40B4-BE49-F238E27FC236}">
                    <a16:creationId xmlns:a16="http://schemas.microsoft.com/office/drawing/2014/main" id="{36475392-CDCE-488D-A7EB-BE6E8B268A7B}"/>
                  </a:ext>
                </a:extLst>
              </p:cNvPr>
              <p:cNvSpPr>
                <a:spLocks/>
              </p:cNvSpPr>
              <p:nvPr/>
            </p:nvSpPr>
            <p:spPr bwMode="auto">
              <a:xfrm>
                <a:off x="10673636" y="7626429"/>
                <a:ext cx="1404230" cy="425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050" b="1" dirty="0">
                    <a:solidFill>
                      <a:srgbClr val="61D1CE"/>
                    </a:solidFill>
                    <a:latin typeface="Arial" panose="020B0604020202020204"/>
                    <a:ea typeface="Helvetica" charset="0"/>
                    <a:cs typeface="Helvetica" charset="0"/>
                    <a:sym typeface="Helvetica" charset="0"/>
                  </a:rPr>
                  <a:t>3 à 6 </a:t>
                </a:r>
                <a:r>
                  <a:rPr lang="en-US" altLang="en-US" sz="1050" b="1" dirty="0" err="1">
                    <a:solidFill>
                      <a:srgbClr val="61D1CE"/>
                    </a:solidFill>
                    <a:latin typeface="Arial" panose="020B0604020202020204"/>
                    <a:ea typeface="Helvetica" charset="0"/>
                    <a:cs typeface="Helvetica" charset="0"/>
                    <a:sym typeface="Helvetica" charset="0"/>
                  </a:rPr>
                  <a:t>mois</a:t>
                </a:r>
                <a:endParaRPr lang="en-US" altLang="en-US" sz="1050" b="1" dirty="0">
                  <a:solidFill>
                    <a:srgbClr val="61D1CE"/>
                  </a:solidFill>
                  <a:latin typeface="Arial" panose="020B0604020202020204"/>
                  <a:ea typeface="Helvetica" charset="0"/>
                  <a:cs typeface="Helvetica" charset="0"/>
                  <a:sym typeface="Helvetica" charset="0"/>
                </a:endParaRPr>
              </a:p>
            </p:txBody>
          </p:sp>
          <p:sp>
            <p:nvSpPr>
              <p:cNvPr id="37" name="Rectangle 22">
                <a:extLst>
                  <a:ext uri="{FF2B5EF4-FFF2-40B4-BE49-F238E27FC236}">
                    <a16:creationId xmlns:a16="http://schemas.microsoft.com/office/drawing/2014/main" id="{36475392-CDCE-488D-A7EB-BE6E8B268A7B}"/>
                  </a:ext>
                </a:extLst>
              </p:cNvPr>
              <p:cNvSpPr>
                <a:spLocks/>
              </p:cNvSpPr>
              <p:nvPr/>
            </p:nvSpPr>
            <p:spPr bwMode="auto">
              <a:xfrm>
                <a:off x="14721759" y="5617214"/>
                <a:ext cx="1554914" cy="425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050" b="1" dirty="0">
                    <a:solidFill>
                      <a:srgbClr val="E16268"/>
                    </a:solidFill>
                    <a:latin typeface="Arial" panose="020B0604020202020204"/>
                    <a:ea typeface="Helvetica" charset="0"/>
                    <a:cs typeface="Helvetica" charset="0"/>
                    <a:sym typeface="Helvetica" charset="0"/>
                  </a:rPr>
                  <a:t>6 à 12 </a:t>
                </a:r>
                <a:r>
                  <a:rPr lang="en-US" altLang="en-US" sz="1050" b="1" dirty="0" err="1">
                    <a:solidFill>
                      <a:srgbClr val="E16268"/>
                    </a:solidFill>
                    <a:latin typeface="Arial" panose="020B0604020202020204"/>
                    <a:ea typeface="Helvetica" charset="0"/>
                    <a:cs typeface="Helvetica" charset="0"/>
                    <a:sym typeface="Helvetica" charset="0"/>
                  </a:rPr>
                  <a:t>mois</a:t>
                </a:r>
                <a:endParaRPr lang="en-US" altLang="en-US" sz="1050" b="1" dirty="0">
                  <a:solidFill>
                    <a:srgbClr val="E16268"/>
                  </a:solidFill>
                  <a:latin typeface="Arial" panose="020B0604020202020204"/>
                  <a:ea typeface="Helvetica" charset="0"/>
                  <a:cs typeface="Helvetica" charset="0"/>
                  <a:sym typeface="Helvetica" charset="0"/>
                </a:endParaRPr>
              </a:p>
            </p:txBody>
          </p:sp>
          <p:sp>
            <p:nvSpPr>
              <p:cNvPr id="38" name="Rectangle 22">
                <a:extLst>
                  <a:ext uri="{FF2B5EF4-FFF2-40B4-BE49-F238E27FC236}">
                    <a16:creationId xmlns:a16="http://schemas.microsoft.com/office/drawing/2014/main" id="{36475392-CDCE-488D-A7EB-BE6E8B268A7B}"/>
                  </a:ext>
                </a:extLst>
              </p:cNvPr>
              <p:cNvSpPr>
                <a:spLocks/>
              </p:cNvSpPr>
              <p:nvPr/>
            </p:nvSpPr>
            <p:spPr bwMode="auto">
              <a:xfrm>
                <a:off x="18768297" y="3837266"/>
                <a:ext cx="1253550" cy="425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050" b="1" dirty="0" err="1">
                    <a:solidFill>
                      <a:srgbClr val="2EA7E2"/>
                    </a:solidFill>
                    <a:latin typeface="Arial" panose="020B0604020202020204"/>
                    <a:ea typeface="Helvetica" charset="0"/>
                    <a:cs typeface="Helvetica" charset="0"/>
                    <a:sym typeface="Helvetica" charset="0"/>
                  </a:rPr>
                  <a:t>En</a:t>
                </a:r>
                <a:r>
                  <a:rPr lang="en-US" altLang="en-US" sz="1050" b="1" dirty="0">
                    <a:solidFill>
                      <a:srgbClr val="2EA7E2"/>
                    </a:solidFill>
                    <a:latin typeface="Arial" panose="020B0604020202020204"/>
                    <a:ea typeface="Helvetica" charset="0"/>
                    <a:cs typeface="Helvetica" charset="0"/>
                    <a:sym typeface="Helvetica" charset="0"/>
                  </a:rPr>
                  <a:t> </a:t>
                </a:r>
                <a:r>
                  <a:rPr lang="en-US" altLang="en-US" sz="1050" b="1" dirty="0" err="1">
                    <a:solidFill>
                      <a:srgbClr val="2EA7E2"/>
                    </a:solidFill>
                    <a:latin typeface="Arial" panose="020B0604020202020204"/>
                    <a:ea typeface="Helvetica" charset="0"/>
                    <a:cs typeface="Helvetica" charset="0"/>
                    <a:sym typeface="Helvetica" charset="0"/>
                  </a:rPr>
                  <a:t>cours</a:t>
                </a:r>
                <a:endParaRPr lang="en-US" altLang="en-US" sz="1050" b="1" dirty="0">
                  <a:solidFill>
                    <a:srgbClr val="2EA7E2"/>
                  </a:solidFill>
                  <a:latin typeface="Arial" panose="020B0604020202020204"/>
                  <a:ea typeface="Helvetica" charset="0"/>
                  <a:cs typeface="Helvetica" charset="0"/>
                  <a:sym typeface="Helvetica" charset="0"/>
                </a:endParaRPr>
              </a:p>
            </p:txBody>
          </p:sp>
          <p:sp>
            <p:nvSpPr>
              <p:cNvPr id="39" name="Rectangle 22">
                <a:extLst>
                  <a:ext uri="{FF2B5EF4-FFF2-40B4-BE49-F238E27FC236}">
                    <a16:creationId xmlns:a16="http://schemas.microsoft.com/office/drawing/2014/main" id="{36475392-CDCE-488D-A7EB-BE6E8B268A7B}"/>
                  </a:ext>
                </a:extLst>
              </p:cNvPr>
              <p:cNvSpPr>
                <a:spLocks/>
              </p:cNvSpPr>
              <p:nvPr/>
            </p:nvSpPr>
            <p:spPr bwMode="auto">
              <a:xfrm>
                <a:off x="5015488" y="10398483"/>
                <a:ext cx="1227902" cy="425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050" b="1" dirty="0" smtClean="0">
                    <a:solidFill>
                      <a:srgbClr val="45688B"/>
                    </a:solidFill>
                    <a:latin typeface="Arial" panose="020B0604020202020204"/>
                    <a:ea typeface="Helvetica" charset="0"/>
                    <a:cs typeface="Helvetica" charset="0"/>
                    <a:sym typeface="Helvetica" charset="0"/>
                  </a:rPr>
                  <a:t>Mai 2018</a:t>
                </a:r>
                <a:endParaRPr lang="en-US" altLang="en-US" sz="1050" b="1" dirty="0">
                  <a:solidFill>
                    <a:srgbClr val="45688B"/>
                  </a:solidFill>
                  <a:latin typeface="Arial" panose="020B0604020202020204"/>
                  <a:ea typeface="Helvetica" charset="0"/>
                  <a:cs typeface="Helvetica" charset="0"/>
                  <a:sym typeface="Helvetica" charset="0"/>
                </a:endParaRPr>
              </a:p>
            </p:txBody>
          </p:sp>
          <p:sp>
            <p:nvSpPr>
              <p:cNvPr id="40" name="Rectangle 22">
                <a:extLst>
                  <a:ext uri="{FF2B5EF4-FFF2-40B4-BE49-F238E27FC236}">
                    <a16:creationId xmlns:a16="http://schemas.microsoft.com/office/drawing/2014/main" id="{36475392-CDCE-488D-A7EB-BE6E8B268A7B}"/>
                  </a:ext>
                </a:extLst>
              </p:cNvPr>
              <p:cNvSpPr>
                <a:spLocks/>
              </p:cNvSpPr>
              <p:nvPr/>
            </p:nvSpPr>
            <p:spPr bwMode="auto">
              <a:xfrm>
                <a:off x="8914330" y="6079970"/>
                <a:ext cx="1391408" cy="425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050" b="1" dirty="0" err="1" smtClean="0">
                    <a:solidFill>
                      <a:srgbClr val="61D1CE"/>
                    </a:solidFill>
                    <a:latin typeface="Arial" panose="020B0604020202020204"/>
                    <a:ea typeface="Helvetica" charset="0"/>
                    <a:cs typeface="Helvetica" charset="0"/>
                    <a:sym typeface="Helvetica" charset="0"/>
                  </a:rPr>
                  <a:t>Août</a:t>
                </a:r>
                <a:r>
                  <a:rPr lang="en-US" altLang="en-US" sz="1050" b="1" dirty="0" smtClean="0">
                    <a:solidFill>
                      <a:srgbClr val="61D1CE"/>
                    </a:solidFill>
                    <a:latin typeface="Arial" panose="020B0604020202020204"/>
                    <a:ea typeface="Helvetica" charset="0"/>
                    <a:cs typeface="Helvetica" charset="0"/>
                    <a:sym typeface="Helvetica" charset="0"/>
                  </a:rPr>
                  <a:t> 2018</a:t>
                </a:r>
                <a:endParaRPr lang="en-US" altLang="en-US" sz="1050" b="1" dirty="0">
                  <a:solidFill>
                    <a:srgbClr val="61D1CE"/>
                  </a:solidFill>
                  <a:latin typeface="Arial" panose="020B0604020202020204"/>
                  <a:ea typeface="Helvetica" charset="0"/>
                  <a:cs typeface="Helvetica" charset="0"/>
                  <a:sym typeface="Helvetica" charset="0"/>
                </a:endParaRPr>
              </a:p>
            </p:txBody>
          </p:sp>
          <p:sp>
            <p:nvSpPr>
              <p:cNvPr id="41" name="Rectangle 22">
                <a:extLst>
                  <a:ext uri="{FF2B5EF4-FFF2-40B4-BE49-F238E27FC236}">
                    <a16:creationId xmlns:a16="http://schemas.microsoft.com/office/drawing/2014/main" id="{36475392-CDCE-488D-A7EB-BE6E8B268A7B}"/>
                  </a:ext>
                </a:extLst>
              </p:cNvPr>
              <p:cNvSpPr>
                <a:spLocks/>
              </p:cNvSpPr>
              <p:nvPr/>
            </p:nvSpPr>
            <p:spPr bwMode="auto">
              <a:xfrm>
                <a:off x="13003709" y="6802494"/>
                <a:ext cx="1679950" cy="425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25400" tIns="25400" rIns="25400" bIns="25400" anchor="ctr">
                <a:spAutoFit/>
              </a:bodyPr>
              <a:lstStyle/>
              <a:p>
                <a:pPr algn="r" defTabSz="412750" fontAlgn="base" hangingPunct="0">
                  <a:spcBef>
                    <a:spcPct val="0"/>
                  </a:spcBef>
                  <a:spcAft>
                    <a:spcPct val="0"/>
                  </a:spcAft>
                  <a:defRPr/>
                </a:pPr>
                <a:r>
                  <a:rPr lang="en-US" altLang="en-US" sz="1050" b="1" dirty="0" err="1" smtClean="0">
                    <a:solidFill>
                      <a:srgbClr val="E16268"/>
                    </a:solidFill>
                    <a:latin typeface="Arial" panose="020B0604020202020204"/>
                    <a:ea typeface="Helvetica" charset="0"/>
                    <a:cs typeface="Helvetica" charset="0"/>
                    <a:sym typeface="Helvetica" charset="0"/>
                  </a:rPr>
                  <a:t>Février</a:t>
                </a:r>
                <a:r>
                  <a:rPr lang="en-US" altLang="en-US" sz="1050" b="1" dirty="0" smtClean="0">
                    <a:solidFill>
                      <a:srgbClr val="E16268"/>
                    </a:solidFill>
                    <a:latin typeface="Arial" panose="020B0604020202020204"/>
                    <a:ea typeface="Helvetica" charset="0"/>
                    <a:cs typeface="Helvetica" charset="0"/>
                    <a:sym typeface="Helvetica" charset="0"/>
                  </a:rPr>
                  <a:t> 2019</a:t>
                </a:r>
                <a:endParaRPr lang="en-US" altLang="en-US" sz="1050" b="1" dirty="0">
                  <a:solidFill>
                    <a:srgbClr val="E16268"/>
                  </a:solidFill>
                  <a:latin typeface="Arial" panose="020B0604020202020204"/>
                  <a:ea typeface="Helvetica" charset="0"/>
                  <a:cs typeface="Helvetica" charset="0"/>
                  <a:sym typeface="Helvetica" charset="0"/>
                </a:endParaRPr>
              </a:p>
            </p:txBody>
          </p:sp>
        </p:grpSp>
        <p:sp>
          <p:nvSpPr>
            <p:cNvPr id="6" name="AutoShape 37">
              <a:extLst>
                <a:ext uri="{FF2B5EF4-FFF2-40B4-BE49-F238E27FC236}">
                  <a16:creationId xmlns:a16="http://schemas.microsoft.com/office/drawing/2014/main" id="{D2592196-5280-4970-A12B-9AA78F8C4201}"/>
                </a:ext>
              </a:extLst>
            </p:cNvPr>
            <p:cNvSpPr>
              <a:spLocks/>
            </p:cNvSpPr>
            <p:nvPr/>
          </p:nvSpPr>
          <p:spPr bwMode="auto">
            <a:xfrm rot="10800000">
              <a:off x="2691309" y="4498722"/>
              <a:ext cx="216495" cy="218787"/>
            </a:xfrm>
            <a:custGeom>
              <a:avLst/>
              <a:gdLst>
                <a:gd name="T0" fmla="*/ 10774 w 21549"/>
                <a:gd name="T1" fmla="*/ 10800 h 21600"/>
                <a:gd name="T2" fmla="*/ 10774 w 21549"/>
                <a:gd name="T3" fmla="*/ 10800 h 21600"/>
                <a:gd name="T4" fmla="*/ 10774 w 21549"/>
                <a:gd name="T5" fmla="*/ 10800 h 21600"/>
                <a:gd name="T6" fmla="*/ 10774 w 21549"/>
                <a:gd name="T7" fmla="*/ 10800 h 21600"/>
              </a:gdLst>
              <a:ahLst/>
              <a:cxnLst>
                <a:cxn ang="0">
                  <a:pos x="T0" y="T1"/>
                </a:cxn>
                <a:cxn ang="0">
                  <a:pos x="T2" y="T3"/>
                </a:cxn>
                <a:cxn ang="0">
                  <a:pos x="T4" y="T5"/>
                </a:cxn>
                <a:cxn ang="0">
                  <a:pos x="T6" y="T7"/>
                </a:cxn>
              </a:cxnLst>
              <a:rect l="0" t="0" r="r" b="b"/>
              <a:pathLst>
                <a:path w="21549" h="21600">
                  <a:moveTo>
                    <a:pt x="18684" y="11815"/>
                  </a:moveTo>
                  <a:cubicBezTo>
                    <a:pt x="18684" y="11612"/>
                    <a:pt x="18890" y="11206"/>
                    <a:pt x="18890" y="10800"/>
                  </a:cubicBezTo>
                  <a:cubicBezTo>
                    <a:pt x="18890" y="10394"/>
                    <a:pt x="18890" y="9947"/>
                    <a:pt x="18684" y="9744"/>
                  </a:cubicBezTo>
                  <a:lnTo>
                    <a:pt x="20984" y="7877"/>
                  </a:lnTo>
                  <a:cubicBezTo>
                    <a:pt x="21395" y="7674"/>
                    <a:pt x="21395" y="7471"/>
                    <a:pt x="21189" y="7268"/>
                  </a:cubicBezTo>
                  <a:lnTo>
                    <a:pt x="19095" y="3329"/>
                  </a:lnTo>
                  <a:cubicBezTo>
                    <a:pt x="18890" y="3329"/>
                    <a:pt x="18684" y="3126"/>
                    <a:pt x="18233" y="3329"/>
                  </a:cubicBezTo>
                  <a:lnTo>
                    <a:pt x="15522" y="4344"/>
                  </a:lnTo>
                  <a:cubicBezTo>
                    <a:pt x="15112" y="3938"/>
                    <a:pt x="14455" y="3735"/>
                    <a:pt x="13633" y="3329"/>
                  </a:cubicBezTo>
                  <a:lnTo>
                    <a:pt x="13223" y="406"/>
                  </a:lnTo>
                  <a:cubicBezTo>
                    <a:pt x="13428" y="203"/>
                    <a:pt x="13017" y="0"/>
                    <a:pt x="12771" y="0"/>
                  </a:cubicBezTo>
                  <a:lnTo>
                    <a:pt x="8377" y="0"/>
                  </a:lnTo>
                  <a:cubicBezTo>
                    <a:pt x="8172" y="0"/>
                    <a:pt x="7967" y="203"/>
                    <a:pt x="7967" y="406"/>
                  </a:cubicBezTo>
                  <a:lnTo>
                    <a:pt x="7556" y="3329"/>
                  </a:lnTo>
                  <a:cubicBezTo>
                    <a:pt x="6694" y="3532"/>
                    <a:pt x="6283" y="3938"/>
                    <a:pt x="5667" y="4344"/>
                  </a:cubicBezTo>
                  <a:lnTo>
                    <a:pt x="2916" y="3329"/>
                  </a:lnTo>
                  <a:cubicBezTo>
                    <a:pt x="2710" y="3126"/>
                    <a:pt x="2505" y="3329"/>
                    <a:pt x="2300" y="3532"/>
                  </a:cubicBezTo>
                  <a:lnTo>
                    <a:pt x="0" y="7268"/>
                  </a:lnTo>
                  <a:cubicBezTo>
                    <a:pt x="0" y="7471"/>
                    <a:pt x="0" y="7674"/>
                    <a:pt x="205" y="7877"/>
                  </a:cubicBezTo>
                  <a:lnTo>
                    <a:pt x="2505" y="9744"/>
                  </a:lnTo>
                  <a:cubicBezTo>
                    <a:pt x="2505" y="9947"/>
                    <a:pt x="2505" y="10394"/>
                    <a:pt x="2505" y="10800"/>
                  </a:cubicBezTo>
                  <a:cubicBezTo>
                    <a:pt x="2505" y="11206"/>
                    <a:pt x="2505" y="11612"/>
                    <a:pt x="2505" y="11815"/>
                  </a:cubicBezTo>
                  <a:lnTo>
                    <a:pt x="205" y="13683"/>
                  </a:lnTo>
                  <a:cubicBezTo>
                    <a:pt x="0" y="13926"/>
                    <a:pt x="0" y="14129"/>
                    <a:pt x="205" y="14332"/>
                  </a:cubicBezTo>
                  <a:lnTo>
                    <a:pt x="2300" y="18271"/>
                  </a:lnTo>
                  <a:cubicBezTo>
                    <a:pt x="2505" y="18271"/>
                    <a:pt x="2710" y="18474"/>
                    <a:pt x="2916" y="18271"/>
                  </a:cubicBezTo>
                  <a:lnTo>
                    <a:pt x="5667" y="17215"/>
                  </a:lnTo>
                  <a:cubicBezTo>
                    <a:pt x="6283" y="17621"/>
                    <a:pt x="6899" y="18068"/>
                    <a:pt x="7556" y="18271"/>
                  </a:cubicBezTo>
                  <a:lnTo>
                    <a:pt x="7967" y="21153"/>
                  </a:lnTo>
                  <a:cubicBezTo>
                    <a:pt x="7967" y="21356"/>
                    <a:pt x="8172" y="21600"/>
                    <a:pt x="8583" y="21600"/>
                  </a:cubicBezTo>
                  <a:lnTo>
                    <a:pt x="13017" y="21600"/>
                  </a:lnTo>
                  <a:cubicBezTo>
                    <a:pt x="13223" y="21600"/>
                    <a:pt x="13428" y="21356"/>
                    <a:pt x="13428" y="21153"/>
                  </a:cubicBezTo>
                  <a:lnTo>
                    <a:pt x="13839" y="18271"/>
                  </a:lnTo>
                  <a:cubicBezTo>
                    <a:pt x="14660" y="18068"/>
                    <a:pt x="15317" y="17621"/>
                    <a:pt x="15728" y="17215"/>
                  </a:cubicBezTo>
                  <a:lnTo>
                    <a:pt x="18438" y="18271"/>
                  </a:lnTo>
                  <a:cubicBezTo>
                    <a:pt x="18684" y="18474"/>
                    <a:pt x="19095" y="18271"/>
                    <a:pt x="19300" y="18068"/>
                  </a:cubicBezTo>
                  <a:lnTo>
                    <a:pt x="21395" y="14332"/>
                  </a:lnTo>
                  <a:cubicBezTo>
                    <a:pt x="21600" y="14129"/>
                    <a:pt x="21600" y="13683"/>
                    <a:pt x="21395" y="13683"/>
                  </a:cubicBezTo>
                  <a:lnTo>
                    <a:pt x="18684" y="11815"/>
                  </a:lnTo>
                  <a:close/>
                  <a:moveTo>
                    <a:pt x="10677" y="14535"/>
                  </a:moveTo>
                  <a:cubicBezTo>
                    <a:pt x="8583" y="14535"/>
                    <a:pt x="6694" y="12871"/>
                    <a:pt x="6694" y="10800"/>
                  </a:cubicBezTo>
                  <a:cubicBezTo>
                    <a:pt x="6694" y="8729"/>
                    <a:pt x="8583" y="7065"/>
                    <a:pt x="10677" y="7065"/>
                  </a:cubicBezTo>
                  <a:cubicBezTo>
                    <a:pt x="12771" y="7065"/>
                    <a:pt x="14455" y="8729"/>
                    <a:pt x="14455" y="10800"/>
                  </a:cubicBezTo>
                  <a:cubicBezTo>
                    <a:pt x="14455" y="12871"/>
                    <a:pt x="12771" y="14535"/>
                    <a:pt x="10677" y="14535"/>
                  </a:cubicBez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 rIns="22860" anchor="ctr"/>
            <a:lstStyle>
              <a:lvl1pPr>
                <a:defRPr sz="3000" b="1">
                  <a:solidFill>
                    <a:srgbClr val="000000"/>
                  </a:solidFill>
                  <a:latin typeface="Helvetica Neue" charset="0"/>
                  <a:ea typeface="Helvetica Neue" charset="0"/>
                  <a:cs typeface="Helvetica Neue" charset="0"/>
                  <a:sym typeface="Helvetica Neue" charset="0"/>
                </a:defRPr>
              </a:lvl1pPr>
              <a:lvl2pPr>
                <a:defRPr sz="3000" b="1">
                  <a:solidFill>
                    <a:srgbClr val="000000"/>
                  </a:solidFill>
                  <a:latin typeface="Helvetica Neue" charset="0"/>
                  <a:ea typeface="Helvetica Neue" charset="0"/>
                  <a:cs typeface="Helvetica Neue" charset="0"/>
                  <a:sym typeface="Helvetica Neue" charset="0"/>
                </a:defRPr>
              </a:lvl2pPr>
              <a:lvl3pPr>
                <a:defRPr sz="3000" b="1">
                  <a:solidFill>
                    <a:srgbClr val="000000"/>
                  </a:solidFill>
                  <a:latin typeface="Helvetica Neue" charset="0"/>
                  <a:ea typeface="Helvetica Neue" charset="0"/>
                  <a:cs typeface="Helvetica Neue" charset="0"/>
                  <a:sym typeface="Helvetica Neue" charset="0"/>
                </a:defRPr>
              </a:lvl3pPr>
              <a:lvl4pPr>
                <a:defRPr sz="3000" b="1">
                  <a:solidFill>
                    <a:srgbClr val="000000"/>
                  </a:solidFill>
                  <a:latin typeface="Helvetica Neue" charset="0"/>
                  <a:ea typeface="Helvetica Neue" charset="0"/>
                  <a:cs typeface="Helvetica Neue" charset="0"/>
                  <a:sym typeface="Helvetica Neue" charset="0"/>
                </a:defRPr>
              </a:lvl4pPr>
              <a:lvl5pPr>
                <a:defRPr sz="3000" b="1">
                  <a:solidFill>
                    <a:srgbClr val="000000"/>
                  </a:solidFill>
                  <a:latin typeface="Helvetica Neue" charset="0"/>
                  <a:ea typeface="Helvetica Neue" charset="0"/>
                  <a:cs typeface="Helvetica Neue" charset="0"/>
                  <a:sym typeface="Helvetica Neue" charset="0"/>
                </a:defRPr>
              </a:lvl5pPr>
              <a:lvl6pPr marL="4572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9144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13716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18288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57200" fontAlgn="base" hangingPunct="0">
                <a:spcBef>
                  <a:spcPct val="0"/>
                </a:spcBef>
                <a:spcAft>
                  <a:spcPct val="0"/>
                </a:spcAft>
              </a:pPr>
              <a:endParaRPr lang="fr-FR" altLang="fr-FR" sz="900" b="0">
                <a:latin typeface="Roboto Regular" charset="0"/>
                <a:ea typeface="Roboto Regular" charset="0"/>
                <a:cs typeface="Roboto Regular" charset="0"/>
                <a:sym typeface="Roboto Regular" charset="0"/>
              </a:endParaRPr>
            </a:p>
          </p:txBody>
        </p:sp>
        <p:sp>
          <p:nvSpPr>
            <p:cNvPr id="7" name="AutoShape 12">
              <a:extLst>
                <a:ext uri="{FF2B5EF4-FFF2-40B4-BE49-F238E27FC236}">
                  <a16:creationId xmlns:a16="http://schemas.microsoft.com/office/drawing/2014/main" id="{318C161E-F546-4DFA-A665-2FAFBDA64EAC}"/>
                </a:ext>
              </a:extLst>
            </p:cNvPr>
            <p:cNvSpPr>
              <a:spLocks/>
            </p:cNvSpPr>
            <p:nvPr/>
          </p:nvSpPr>
          <p:spPr bwMode="auto">
            <a:xfrm rot="10800000">
              <a:off x="6738827" y="2764086"/>
              <a:ext cx="244696" cy="2336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262" y="4327"/>
                  </a:moveTo>
                  <a:cubicBezTo>
                    <a:pt x="8262" y="1850"/>
                    <a:pt x="6401" y="0"/>
                    <a:pt x="4131" y="0"/>
                  </a:cubicBezTo>
                  <a:cubicBezTo>
                    <a:pt x="1860" y="0"/>
                    <a:pt x="0" y="1949"/>
                    <a:pt x="0" y="4327"/>
                  </a:cubicBezTo>
                  <a:cubicBezTo>
                    <a:pt x="0" y="6672"/>
                    <a:pt x="1766" y="8620"/>
                    <a:pt x="4131" y="8620"/>
                  </a:cubicBezTo>
                  <a:cubicBezTo>
                    <a:pt x="4730" y="8620"/>
                    <a:pt x="5298" y="8422"/>
                    <a:pt x="5707" y="8224"/>
                  </a:cubicBezTo>
                  <a:lnTo>
                    <a:pt x="8262" y="10701"/>
                  </a:lnTo>
                  <a:lnTo>
                    <a:pt x="5707" y="13376"/>
                  </a:lnTo>
                  <a:cubicBezTo>
                    <a:pt x="5298" y="12947"/>
                    <a:pt x="4730" y="12947"/>
                    <a:pt x="4131" y="12947"/>
                  </a:cubicBezTo>
                  <a:cubicBezTo>
                    <a:pt x="1766" y="12947"/>
                    <a:pt x="0" y="14895"/>
                    <a:pt x="0" y="17273"/>
                  </a:cubicBezTo>
                  <a:cubicBezTo>
                    <a:pt x="0" y="19618"/>
                    <a:pt x="1860" y="21600"/>
                    <a:pt x="4131" y="21600"/>
                  </a:cubicBezTo>
                  <a:cubicBezTo>
                    <a:pt x="6401" y="21600"/>
                    <a:pt x="8262" y="19519"/>
                    <a:pt x="8262" y="17273"/>
                  </a:cubicBezTo>
                  <a:cubicBezTo>
                    <a:pt x="8262" y="16646"/>
                    <a:pt x="8072" y="16018"/>
                    <a:pt x="7852" y="15424"/>
                  </a:cubicBezTo>
                  <a:lnTo>
                    <a:pt x="10217" y="12947"/>
                  </a:lnTo>
                  <a:lnTo>
                    <a:pt x="17469" y="20345"/>
                  </a:lnTo>
                  <a:lnTo>
                    <a:pt x="21600" y="20345"/>
                  </a:lnTo>
                  <a:lnTo>
                    <a:pt x="7852" y="5945"/>
                  </a:lnTo>
                  <a:cubicBezTo>
                    <a:pt x="8072" y="5549"/>
                    <a:pt x="8262" y="4921"/>
                    <a:pt x="8262" y="4327"/>
                  </a:cubicBezTo>
                  <a:close/>
                  <a:moveTo>
                    <a:pt x="4131" y="6374"/>
                  </a:moveTo>
                  <a:cubicBezTo>
                    <a:pt x="2964" y="6374"/>
                    <a:pt x="2176" y="5549"/>
                    <a:pt x="2176" y="4327"/>
                  </a:cubicBezTo>
                  <a:cubicBezTo>
                    <a:pt x="2176" y="3072"/>
                    <a:pt x="2964" y="2048"/>
                    <a:pt x="4131" y="2048"/>
                  </a:cubicBezTo>
                  <a:cubicBezTo>
                    <a:pt x="5298" y="2048"/>
                    <a:pt x="6086" y="3072"/>
                    <a:pt x="6086" y="4327"/>
                  </a:cubicBezTo>
                  <a:cubicBezTo>
                    <a:pt x="6086" y="5549"/>
                    <a:pt x="5298" y="6374"/>
                    <a:pt x="4131" y="6374"/>
                  </a:cubicBezTo>
                  <a:close/>
                  <a:moveTo>
                    <a:pt x="4131" y="19321"/>
                  </a:moveTo>
                  <a:cubicBezTo>
                    <a:pt x="2964" y="19321"/>
                    <a:pt x="2176" y="18396"/>
                    <a:pt x="2176" y="17273"/>
                  </a:cubicBezTo>
                  <a:cubicBezTo>
                    <a:pt x="2176" y="16150"/>
                    <a:pt x="2964" y="14994"/>
                    <a:pt x="4131" y="14994"/>
                  </a:cubicBezTo>
                  <a:cubicBezTo>
                    <a:pt x="5298" y="14994"/>
                    <a:pt x="6086" y="16150"/>
                    <a:pt x="6086" y="17273"/>
                  </a:cubicBezTo>
                  <a:cubicBezTo>
                    <a:pt x="6086" y="18396"/>
                    <a:pt x="5298" y="19321"/>
                    <a:pt x="4131" y="19321"/>
                  </a:cubicBezTo>
                  <a:close/>
                  <a:moveTo>
                    <a:pt x="10217" y="10272"/>
                  </a:moveTo>
                  <a:cubicBezTo>
                    <a:pt x="10627" y="10272"/>
                    <a:pt x="10816" y="10371"/>
                    <a:pt x="10816" y="10701"/>
                  </a:cubicBezTo>
                  <a:cubicBezTo>
                    <a:pt x="10816" y="10998"/>
                    <a:pt x="10500" y="11295"/>
                    <a:pt x="10217" y="11295"/>
                  </a:cubicBezTo>
                  <a:cubicBezTo>
                    <a:pt x="9933" y="11295"/>
                    <a:pt x="9838" y="10998"/>
                    <a:pt x="9838" y="10701"/>
                  </a:cubicBezTo>
                  <a:cubicBezTo>
                    <a:pt x="9838" y="10371"/>
                    <a:pt x="10027" y="10272"/>
                    <a:pt x="10217" y="10272"/>
                  </a:cubicBezTo>
                  <a:close/>
                  <a:moveTo>
                    <a:pt x="21600" y="1024"/>
                  </a:moveTo>
                  <a:lnTo>
                    <a:pt x="17469" y="1024"/>
                  </a:lnTo>
                  <a:lnTo>
                    <a:pt x="11383" y="7596"/>
                  </a:lnTo>
                  <a:lnTo>
                    <a:pt x="13370" y="9644"/>
                  </a:lnTo>
                  <a:lnTo>
                    <a:pt x="21600" y="1024"/>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 rIns="22860" anchor="ctr"/>
            <a:lstStyle>
              <a:lvl1pPr>
                <a:defRPr sz="3000" b="1">
                  <a:solidFill>
                    <a:srgbClr val="000000"/>
                  </a:solidFill>
                  <a:latin typeface="Helvetica Neue" charset="0"/>
                  <a:ea typeface="Helvetica Neue" charset="0"/>
                  <a:cs typeface="Helvetica Neue" charset="0"/>
                  <a:sym typeface="Helvetica Neue" charset="0"/>
                </a:defRPr>
              </a:lvl1pPr>
              <a:lvl2pPr>
                <a:defRPr sz="3000" b="1">
                  <a:solidFill>
                    <a:srgbClr val="000000"/>
                  </a:solidFill>
                  <a:latin typeface="Helvetica Neue" charset="0"/>
                  <a:ea typeface="Helvetica Neue" charset="0"/>
                  <a:cs typeface="Helvetica Neue" charset="0"/>
                  <a:sym typeface="Helvetica Neue" charset="0"/>
                </a:defRPr>
              </a:lvl2pPr>
              <a:lvl3pPr>
                <a:defRPr sz="3000" b="1">
                  <a:solidFill>
                    <a:srgbClr val="000000"/>
                  </a:solidFill>
                  <a:latin typeface="Helvetica Neue" charset="0"/>
                  <a:ea typeface="Helvetica Neue" charset="0"/>
                  <a:cs typeface="Helvetica Neue" charset="0"/>
                  <a:sym typeface="Helvetica Neue" charset="0"/>
                </a:defRPr>
              </a:lvl3pPr>
              <a:lvl4pPr>
                <a:defRPr sz="3000" b="1">
                  <a:solidFill>
                    <a:srgbClr val="000000"/>
                  </a:solidFill>
                  <a:latin typeface="Helvetica Neue" charset="0"/>
                  <a:ea typeface="Helvetica Neue" charset="0"/>
                  <a:cs typeface="Helvetica Neue" charset="0"/>
                  <a:sym typeface="Helvetica Neue" charset="0"/>
                </a:defRPr>
              </a:lvl4pPr>
              <a:lvl5pPr>
                <a:defRPr sz="3000" b="1">
                  <a:solidFill>
                    <a:srgbClr val="000000"/>
                  </a:solidFill>
                  <a:latin typeface="Helvetica Neue" charset="0"/>
                  <a:ea typeface="Helvetica Neue" charset="0"/>
                  <a:cs typeface="Helvetica Neue" charset="0"/>
                  <a:sym typeface="Helvetica Neue" charset="0"/>
                </a:defRPr>
              </a:lvl5pPr>
              <a:lvl6pPr marL="4572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9144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13716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18288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57200" fontAlgn="base" hangingPunct="0">
                <a:spcBef>
                  <a:spcPct val="0"/>
                </a:spcBef>
                <a:spcAft>
                  <a:spcPct val="0"/>
                </a:spcAft>
              </a:pPr>
              <a:endParaRPr lang="fr-FR" altLang="fr-FR" sz="900" b="0">
                <a:latin typeface="Roboto Regular" charset="0"/>
                <a:ea typeface="Roboto Regular" charset="0"/>
                <a:cs typeface="Roboto Regular" charset="0"/>
                <a:sym typeface="Roboto Regular" charset="0"/>
              </a:endParaRPr>
            </a:p>
          </p:txBody>
        </p:sp>
        <p:sp>
          <p:nvSpPr>
            <p:cNvPr id="8" name="AutoShape 27">
              <a:extLst>
                <a:ext uri="{FF2B5EF4-FFF2-40B4-BE49-F238E27FC236}">
                  <a16:creationId xmlns:a16="http://schemas.microsoft.com/office/drawing/2014/main" id="{668B3135-B2B6-4A6C-BC72-8A9984DF1481}"/>
                </a:ext>
              </a:extLst>
            </p:cNvPr>
            <p:cNvSpPr>
              <a:spLocks/>
            </p:cNvSpPr>
            <p:nvPr/>
          </p:nvSpPr>
          <p:spPr bwMode="auto">
            <a:xfrm>
              <a:off x="4727191" y="3646112"/>
              <a:ext cx="220637" cy="2079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1" y="17459"/>
                  </a:moveTo>
                  <a:lnTo>
                    <a:pt x="17497" y="21600"/>
                  </a:lnTo>
                  <a:lnTo>
                    <a:pt x="15848" y="13532"/>
                  </a:lnTo>
                  <a:lnTo>
                    <a:pt x="21600" y="8281"/>
                  </a:lnTo>
                  <a:lnTo>
                    <a:pt x="13797" y="7428"/>
                  </a:lnTo>
                  <a:lnTo>
                    <a:pt x="10901" y="0"/>
                  </a:lnTo>
                  <a:lnTo>
                    <a:pt x="7844" y="7428"/>
                  </a:lnTo>
                  <a:lnTo>
                    <a:pt x="0" y="8281"/>
                  </a:lnTo>
                  <a:lnTo>
                    <a:pt x="5993" y="13532"/>
                  </a:lnTo>
                  <a:lnTo>
                    <a:pt x="4143" y="21600"/>
                  </a:lnTo>
                  <a:lnTo>
                    <a:pt x="10901" y="17459"/>
                  </a:ln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 rIns="22860" anchor="ctr"/>
            <a:lstStyle>
              <a:lvl1pPr>
                <a:defRPr sz="3000" b="1">
                  <a:solidFill>
                    <a:srgbClr val="000000"/>
                  </a:solidFill>
                  <a:latin typeface="Helvetica Neue" charset="0"/>
                  <a:ea typeface="Helvetica Neue" charset="0"/>
                  <a:cs typeface="Helvetica Neue" charset="0"/>
                  <a:sym typeface="Helvetica Neue" charset="0"/>
                </a:defRPr>
              </a:lvl1pPr>
              <a:lvl2pPr>
                <a:defRPr sz="3000" b="1">
                  <a:solidFill>
                    <a:srgbClr val="000000"/>
                  </a:solidFill>
                  <a:latin typeface="Helvetica Neue" charset="0"/>
                  <a:ea typeface="Helvetica Neue" charset="0"/>
                  <a:cs typeface="Helvetica Neue" charset="0"/>
                  <a:sym typeface="Helvetica Neue" charset="0"/>
                </a:defRPr>
              </a:lvl2pPr>
              <a:lvl3pPr>
                <a:defRPr sz="3000" b="1">
                  <a:solidFill>
                    <a:srgbClr val="000000"/>
                  </a:solidFill>
                  <a:latin typeface="Helvetica Neue" charset="0"/>
                  <a:ea typeface="Helvetica Neue" charset="0"/>
                  <a:cs typeface="Helvetica Neue" charset="0"/>
                  <a:sym typeface="Helvetica Neue" charset="0"/>
                </a:defRPr>
              </a:lvl3pPr>
              <a:lvl4pPr>
                <a:defRPr sz="3000" b="1">
                  <a:solidFill>
                    <a:srgbClr val="000000"/>
                  </a:solidFill>
                  <a:latin typeface="Helvetica Neue" charset="0"/>
                  <a:ea typeface="Helvetica Neue" charset="0"/>
                  <a:cs typeface="Helvetica Neue" charset="0"/>
                  <a:sym typeface="Helvetica Neue" charset="0"/>
                </a:defRPr>
              </a:lvl4pPr>
              <a:lvl5pPr>
                <a:defRPr sz="3000" b="1">
                  <a:solidFill>
                    <a:srgbClr val="000000"/>
                  </a:solidFill>
                  <a:latin typeface="Helvetica Neue" charset="0"/>
                  <a:ea typeface="Helvetica Neue" charset="0"/>
                  <a:cs typeface="Helvetica Neue" charset="0"/>
                  <a:sym typeface="Helvetica Neue" charset="0"/>
                </a:defRPr>
              </a:lvl5pPr>
              <a:lvl6pPr marL="4572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6pPr>
              <a:lvl7pPr marL="9144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7pPr>
              <a:lvl8pPr marL="13716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8pPr>
              <a:lvl9pPr marL="1828800" indent="914400" algn="ctr" fontAlgn="base" hangingPunct="0">
                <a:spcBef>
                  <a:spcPct val="0"/>
                </a:spcBef>
                <a:spcAft>
                  <a:spcPct val="0"/>
                </a:spcAft>
                <a:defRPr sz="3000" b="1">
                  <a:solidFill>
                    <a:srgbClr val="000000"/>
                  </a:solidFill>
                  <a:latin typeface="Helvetica Neue" charset="0"/>
                  <a:ea typeface="Helvetica Neue" charset="0"/>
                  <a:cs typeface="Helvetica Neue" charset="0"/>
                  <a:sym typeface="Helvetica Neue" charset="0"/>
                </a:defRPr>
              </a:lvl9pPr>
            </a:lstStyle>
            <a:p>
              <a:pPr defTabSz="457200" fontAlgn="base" hangingPunct="0">
                <a:spcBef>
                  <a:spcPct val="0"/>
                </a:spcBef>
                <a:spcAft>
                  <a:spcPct val="0"/>
                </a:spcAft>
              </a:pPr>
              <a:endParaRPr lang="fr-FR" altLang="fr-FR" sz="900" b="0">
                <a:latin typeface="Roboto Regular" charset="0"/>
                <a:ea typeface="Roboto Regular" charset="0"/>
                <a:cs typeface="Roboto Regular" charset="0"/>
                <a:sym typeface="Roboto Regular" charset="0"/>
              </a:endParaRPr>
            </a:p>
          </p:txBody>
        </p:sp>
      </p:grpSp>
      <p:sp>
        <p:nvSpPr>
          <p:cNvPr id="44" name="ZoneTexte 43"/>
          <p:cNvSpPr txBox="1"/>
          <p:nvPr/>
        </p:nvSpPr>
        <p:spPr>
          <a:xfrm>
            <a:off x="6020333" y="755444"/>
            <a:ext cx="1469398" cy="400110"/>
          </a:xfrm>
          <a:prstGeom prst="rect">
            <a:avLst/>
          </a:prstGeom>
          <a:solidFill>
            <a:srgbClr val="45688B"/>
          </a:solidFill>
          <a:ln w="6350">
            <a:noFill/>
            <a:prstDash val="dash"/>
          </a:ln>
        </p:spPr>
        <p:txBody>
          <a:bodyPr wrap="square" rtlCol="0">
            <a:spAutoFit/>
          </a:bodyPr>
          <a:lstStyle/>
          <a:p>
            <a:pPr algn="ctr"/>
            <a:r>
              <a:rPr lang="en-US" sz="1000" dirty="0" smtClean="0">
                <a:solidFill>
                  <a:schemeClr val="bg1"/>
                </a:solidFill>
                <a:latin typeface="Arial" panose="020B0604020202020204" pitchFamily="34" charset="0"/>
                <a:cs typeface="Arial" panose="020B0604020202020204" pitchFamily="34" charset="0"/>
              </a:rPr>
              <a:t>Lorem Ipsum is simply dummy text</a:t>
            </a:r>
            <a:endParaRPr lang="en-US" sz="1000" dirty="0">
              <a:solidFill>
                <a:schemeClr val="bg1"/>
              </a:solidFill>
              <a:latin typeface="Arial" panose="020B0604020202020204" pitchFamily="34" charset="0"/>
              <a:cs typeface="Arial" panose="020B0604020202020204" pitchFamily="34" charset="0"/>
            </a:endParaRPr>
          </a:p>
        </p:txBody>
      </p:sp>
      <p:sp>
        <p:nvSpPr>
          <p:cNvPr id="45" name="ZoneTexte 44"/>
          <p:cNvSpPr txBox="1"/>
          <p:nvPr/>
        </p:nvSpPr>
        <p:spPr>
          <a:xfrm>
            <a:off x="6020333" y="1228640"/>
            <a:ext cx="1469398" cy="400110"/>
          </a:xfrm>
          <a:prstGeom prst="rect">
            <a:avLst/>
          </a:prstGeom>
          <a:solidFill>
            <a:srgbClr val="45688B"/>
          </a:solidFill>
          <a:ln w="6350">
            <a:noFill/>
            <a:prstDash val="dash"/>
          </a:ln>
        </p:spPr>
        <p:txBody>
          <a:bodyPr wrap="square" rtlCol="0">
            <a:spAutoFit/>
          </a:bodyPr>
          <a:lstStyle/>
          <a:p>
            <a:pPr algn="ctr"/>
            <a:r>
              <a:rPr lang="en-US" sz="1000" dirty="0" smtClean="0">
                <a:solidFill>
                  <a:schemeClr val="bg1"/>
                </a:solidFill>
                <a:latin typeface="Arial" panose="020B0604020202020204" pitchFamily="34" charset="0"/>
                <a:cs typeface="Arial" panose="020B0604020202020204" pitchFamily="34" charset="0"/>
              </a:rPr>
              <a:t>Lorem Ipsum is simply dummy text</a:t>
            </a:r>
            <a:endParaRPr lang="en-US" sz="1000" dirty="0">
              <a:solidFill>
                <a:schemeClr val="bg1"/>
              </a:solidFill>
              <a:latin typeface="Arial" panose="020B0604020202020204" pitchFamily="34" charset="0"/>
              <a:cs typeface="Arial" panose="020B0604020202020204" pitchFamily="34" charset="0"/>
            </a:endParaRPr>
          </a:p>
        </p:txBody>
      </p:sp>
      <p:sp>
        <p:nvSpPr>
          <p:cNvPr id="46" name="ZoneTexte 45"/>
          <p:cNvSpPr txBox="1"/>
          <p:nvPr/>
        </p:nvSpPr>
        <p:spPr>
          <a:xfrm>
            <a:off x="7570572" y="1228640"/>
            <a:ext cx="1469398" cy="400110"/>
          </a:xfrm>
          <a:prstGeom prst="rect">
            <a:avLst/>
          </a:prstGeom>
          <a:solidFill>
            <a:srgbClr val="61D1CE"/>
          </a:solidFill>
          <a:ln w="6350">
            <a:noFill/>
            <a:prstDash val="dash"/>
          </a:ln>
        </p:spPr>
        <p:txBody>
          <a:bodyPr wrap="square" rtlCol="0">
            <a:spAutoFit/>
          </a:bodyPr>
          <a:lstStyle/>
          <a:p>
            <a:pPr algn="ctr"/>
            <a:r>
              <a:rPr lang="en-US" sz="1000" dirty="0" smtClean="0">
                <a:solidFill>
                  <a:schemeClr val="bg1"/>
                </a:solidFill>
                <a:latin typeface="Arial" panose="020B0604020202020204" pitchFamily="34" charset="0"/>
                <a:cs typeface="Arial" panose="020B0604020202020204" pitchFamily="34" charset="0"/>
              </a:rPr>
              <a:t>Lorem Ipsum is simply dummy text</a:t>
            </a:r>
          </a:p>
        </p:txBody>
      </p:sp>
      <p:sp>
        <p:nvSpPr>
          <p:cNvPr id="47" name="ZoneTexte 46"/>
          <p:cNvSpPr txBox="1"/>
          <p:nvPr/>
        </p:nvSpPr>
        <p:spPr>
          <a:xfrm>
            <a:off x="7570572" y="755444"/>
            <a:ext cx="1469398" cy="400110"/>
          </a:xfrm>
          <a:prstGeom prst="rect">
            <a:avLst/>
          </a:prstGeom>
          <a:solidFill>
            <a:srgbClr val="61D1CE"/>
          </a:solidFill>
          <a:ln w="6350">
            <a:noFill/>
            <a:prstDash val="dash"/>
          </a:ln>
        </p:spPr>
        <p:txBody>
          <a:bodyPr wrap="square" rtlCol="0">
            <a:spAutoFit/>
          </a:bodyPr>
          <a:lstStyle/>
          <a:p>
            <a:pPr algn="ctr"/>
            <a:r>
              <a:rPr lang="en-US" sz="1000" dirty="0" smtClean="0">
                <a:solidFill>
                  <a:schemeClr val="bg1"/>
                </a:solidFill>
                <a:latin typeface="Arial" panose="020B0604020202020204" pitchFamily="34" charset="0"/>
                <a:cs typeface="Arial" panose="020B0604020202020204" pitchFamily="34" charset="0"/>
              </a:rPr>
              <a:t>Lorem Ipsum is simply dummy text</a:t>
            </a:r>
            <a:endParaRPr lang="en-US" sz="1000" dirty="0">
              <a:solidFill>
                <a:schemeClr val="bg1"/>
              </a:solidFill>
              <a:latin typeface="Arial" panose="020B0604020202020204" pitchFamily="34" charset="0"/>
              <a:cs typeface="Arial" panose="020B0604020202020204" pitchFamily="34" charset="0"/>
            </a:endParaRPr>
          </a:p>
        </p:txBody>
      </p:sp>
      <p:sp>
        <p:nvSpPr>
          <p:cNvPr id="48" name="ZoneTexte 47"/>
          <p:cNvSpPr txBox="1"/>
          <p:nvPr/>
        </p:nvSpPr>
        <p:spPr>
          <a:xfrm>
            <a:off x="10657785" y="757936"/>
            <a:ext cx="1469398" cy="400110"/>
          </a:xfrm>
          <a:prstGeom prst="rect">
            <a:avLst/>
          </a:prstGeom>
          <a:solidFill>
            <a:srgbClr val="2EA7E2"/>
          </a:solidFill>
          <a:ln w="6350">
            <a:noFill/>
            <a:prstDash val="dash"/>
          </a:ln>
        </p:spPr>
        <p:txBody>
          <a:bodyPr wrap="square" rtlCol="0">
            <a:spAutoFit/>
          </a:bodyPr>
          <a:lstStyle/>
          <a:p>
            <a:pPr algn="ctr"/>
            <a:r>
              <a:rPr lang="en-US" sz="1000" dirty="0" smtClean="0">
                <a:solidFill>
                  <a:schemeClr val="bg1"/>
                </a:solidFill>
                <a:latin typeface="Arial" panose="020B0604020202020204" pitchFamily="34" charset="0"/>
                <a:cs typeface="Arial" panose="020B0604020202020204" pitchFamily="34" charset="0"/>
              </a:rPr>
              <a:t>Lorem Ipsum is simply dummy text</a:t>
            </a:r>
            <a:endParaRPr lang="en-US" sz="1000" dirty="0">
              <a:solidFill>
                <a:schemeClr val="bg1"/>
              </a:solidFill>
              <a:latin typeface="Arial" panose="020B0604020202020204" pitchFamily="34" charset="0"/>
              <a:cs typeface="Arial" panose="020B0604020202020204" pitchFamily="34" charset="0"/>
            </a:endParaRPr>
          </a:p>
        </p:txBody>
      </p:sp>
      <p:sp>
        <p:nvSpPr>
          <p:cNvPr id="49" name="ZoneTexte 48"/>
          <p:cNvSpPr txBox="1"/>
          <p:nvPr/>
        </p:nvSpPr>
        <p:spPr>
          <a:xfrm>
            <a:off x="10657785" y="1231132"/>
            <a:ext cx="1469398" cy="400110"/>
          </a:xfrm>
          <a:prstGeom prst="rect">
            <a:avLst/>
          </a:prstGeom>
          <a:solidFill>
            <a:srgbClr val="2EA7E2"/>
          </a:solidFill>
          <a:ln w="6350">
            <a:noFill/>
            <a:prstDash val="dash"/>
          </a:ln>
        </p:spPr>
        <p:txBody>
          <a:bodyPr wrap="square" lIns="0" rIns="0" rtlCol="0">
            <a:spAutoFit/>
          </a:bodyPr>
          <a:lstStyle/>
          <a:p>
            <a:pPr algn="ctr"/>
            <a:r>
              <a:rPr lang="en-US" sz="1000" dirty="0" smtClean="0">
                <a:solidFill>
                  <a:schemeClr val="bg1"/>
                </a:solidFill>
                <a:latin typeface="Arial" panose="020B0604020202020204" pitchFamily="34" charset="0"/>
                <a:cs typeface="Arial" panose="020B0604020202020204" pitchFamily="34" charset="0"/>
              </a:rPr>
              <a:t>Lorem Ipsum is simply dummy text</a:t>
            </a:r>
            <a:endParaRPr lang="en-US" sz="1000" dirty="0">
              <a:solidFill>
                <a:schemeClr val="bg1"/>
              </a:solidFill>
              <a:latin typeface="Arial" panose="020B0604020202020204" pitchFamily="34" charset="0"/>
              <a:cs typeface="Arial" panose="020B0604020202020204" pitchFamily="34" charset="0"/>
            </a:endParaRPr>
          </a:p>
        </p:txBody>
      </p:sp>
      <p:sp>
        <p:nvSpPr>
          <p:cNvPr id="50" name="ZoneTexte 49"/>
          <p:cNvSpPr txBox="1"/>
          <p:nvPr/>
        </p:nvSpPr>
        <p:spPr>
          <a:xfrm>
            <a:off x="9107546" y="1231132"/>
            <a:ext cx="1469398" cy="400110"/>
          </a:xfrm>
          <a:prstGeom prst="rect">
            <a:avLst/>
          </a:prstGeom>
          <a:solidFill>
            <a:srgbClr val="E16268"/>
          </a:solidFill>
          <a:ln w="6350">
            <a:noFill/>
            <a:prstDash val="dash"/>
          </a:ln>
        </p:spPr>
        <p:txBody>
          <a:bodyPr wrap="square" rtlCol="0">
            <a:spAutoFit/>
          </a:bodyPr>
          <a:lstStyle/>
          <a:p>
            <a:pPr algn="ctr"/>
            <a:r>
              <a:rPr lang="en-US" sz="1000" dirty="0" smtClean="0">
                <a:solidFill>
                  <a:schemeClr val="bg1"/>
                </a:solidFill>
                <a:latin typeface="Arial" panose="020B0604020202020204" pitchFamily="34" charset="0"/>
                <a:cs typeface="Arial" panose="020B0604020202020204" pitchFamily="34" charset="0"/>
              </a:rPr>
              <a:t>Lorem Ipsum is simply dummy text</a:t>
            </a:r>
            <a:endParaRPr lang="en-US" sz="1000" dirty="0">
              <a:solidFill>
                <a:schemeClr val="bg1"/>
              </a:solidFill>
              <a:latin typeface="Arial" panose="020B0604020202020204" pitchFamily="34" charset="0"/>
              <a:cs typeface="Arial" panose="020B0604020202020204" pitchFamily="34" charset="0"/>
            </a:endParaRPr>
          </a:p>
        </p:txBody>
      </p:sp>
      <p:sp>
        <p:nvSpPr>
          <p:cNvPr id="51" name="ZoneTexte 50"/>
          <p:cNvSpPr txBox="1"/>
          <p:nvPr/>
        </p:nvSpPr>
        <p:spPr>
          <a:xfrm>
            <a:off x="9107546" y="757936"/>
            <a:ext cx="1469398" cy="400110"/>
          </a:xfrm>
          <a:prstGeom prst="rect">
            <a:avLst/>
          </a:prstGeom>
          <a:solidFill>
            <a:srgbClr val="E16268"/>
          </a:solidFill>
          <a:ln w="6350">
            <a:noFill/>
            <a:prstDash val="dash"/>
          </a:ln>
        </p:spPr>
        <p:txBody>
          <a:bodyPr wrap="square" rtlCol="0">
            <a:spAutoFit/>
          </a:bodyPr>
          <a:lstStyle/>
          <a:p>
            <a:pPr algn="ctr"/>
            <a:r>
              <a:rPr lang="en-US" sz="1000" dirty="0" smtClean="0">
                <a:solidFill>
                  <a:schemeClr val="bg1"/>
                </a:solidFill>
                <a:latin typeface="Arial" panose="020B0604020202020204" pitchFamily="34" charset="0"/>
                <a:cs typeface="Arial" panose="020B0604020202020204" pitchFamily="34" charset="0"/>
              </a:rPr>
              <a:t>Lorem Ipsum is simply dummy text</a:t>
            </a:r>
            <a:endParaRPr lang="en-US" sz="1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942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Exemple de slide</a:t>
            </a:r>
            <a:endParaRPr lang="fr-FR" dirty="0"/>
          </a:p>
        </p:txBody>
      </p:sp>
      <p:sp>
        <p:nvSpPr>
          <p:cNvPr id="3" name="Espace réservé du numéro de diapositive 2"/>
          <p:cNvSpPr>
            <a:spLocks noGrp="1"/>
          </p:cNvSpPr>
          <p:nvPr>
            <p:ph type="sldNum" sz="quarter" idx="12"/>
          </p:nvPr>
        </p:nvSpPr>
        <p:spPr/>
        <p:txBody>
          <a:bodyPr/>
          <a:lstStyle/>
          <a:p>
            <a:fld id="{3FB19A0B-8C50-4048-A665-D286D4212708}" type="slidenum">
              <a:rPr lang="fr-FR" smtClean="0"/>
              <a:pPr/>
              <a:t>9</a:t>
            </a:fld>
            <a:endParaRPr lang="fr-FR"/>
          </a:p>
        </p:txBody>
      </p:sp>
      <p:grpSp>
        <p:nvGrpSpPr>
          <p:cNvPr id="4" name="Groupe 3"/>
          <p:cNvGrpSpPr/>
          <p:nvPr/>
        </p:nvGrpSpPr>
        <p:grpSpPr>
          <a:xfrm>
            <a:off x="3200437" y="1129244"/>
            <a:ext cx="6171405" cy="5410320"/>
            <a:chOff x="3065199" y="1062569"/>
            <a:chExt cx="6171405" cy="5410320"/>
          </a:xfrm>
        </p:grpSpPr>
        <p:grpSp>
          <p:nvGrpSpPr>
            <p:cNvPr id="5" name="Group 1">
              <a:extLst>
                <a:ext uri="{FF2B5EF4-FFF2-40B4-BE49-F238E27FC236}">
                  <a16:creationId xmlns:a16="http://schemas.microsoft.com/office/drawing/2014/main" id="{3E8C9648-9E61-4A3B-A52C-8FA8A6DF28C9}"/>
                </a:ext>
              </a:extLst>
            </p:cNvPr>
            <p:cNvGrpSpPr>
              <a:grpSpLocks/>
            </p:cNvGrpSpPr>
            <p:nvPr/>
          </p:nvGrpSpPr>
          <p:grpSpPr bwMode="auto">
            <a:xfrm>
              <a:off x="3065199" y="1062569"/>
              <a:ext cx="6171405" cy="5386388"/>
              <a:chOff x="-1" y="-1"/>
              <a:chExt cx="12343118" cy="10773988"/>
            </a:xfrm>
          </p:grpSpPr>
          <p:sp>
            <p:nvSpPr>
              <p:cNvPr id="10" name="AutoShape 2">
                <a:extLst>
                  <a:ext uri="{FF2B5EF4-FFF2-40B4-BE49-F238E27FC236}">
                    <a16:creationId xmlns:a16="http://schemas.microsoft.com/office/drawing/2014/main" id="{6B72AC4D-8B4C-45E2-959D-E325B30D99DD}"/>
                  </a:ext>
                </a:extLst>
              </p:cNvPr>
              <p:cNvSpPr>
                <a:spLocks/>
              </p:cNvSpPr>
              <p:nvPr/>
            </p:nvSpPr>
            <p:spPr bwMode="auto">
              <a:xfrm>
                <a:off x="179671" y="-1"/>
                <a:ext cx="7718169" cy="9961946"/>
              </a:xfrm>
              <a:custGeom>
                <a:avLst/>
                <a:gdLst>
                  <a:gd name="T0" fmla="*/ 10786 w 21573"/>
                  <a:gd name="T1" fmla="+- 0 10802 4"/>
                  <a:gd name="T2" fmla="*/ 10802 h 21596"/>
                  <a:gd name="T3" fmla="*/ 10786 w 21573"/>
                  <a:gd name="T4" fmla="+- 0 10802 4"/>
                  <a:gd name="T5" fmla="*/ 10802 h 21596"/>
                  <a:gd name="T6" fmla="*/ 10786 w 21573"/>
                  <a:gd name="T7" fmla="+- 0 10802 4"/>
                  <a:gd name="T8" fmla="*/ 10802 h 21596"/>
                  <a:gd name="T9" fmla="*/ 10786 w 21573"/>
                  <a:gd name="T10" fmla="+- 0 10802 4"/>
                  <a:gd name="T11" fmla="*/ 10802 h 21596"/>
                </a:gdLst>
                <a:ahLst/>
                <a:cxnLst>
                  <a:cxn ang="0">
                    <a:pos x="T0" y="T2"/>
                  </a:cxn>
                  <a:cxn ang="0">
                    <a:pos x="T3" y="T5"/>
                  </a:cxn>
                  <a:cxn ang="0">
                    <a:pos x="T6" y="T8"/>
                  </a:cxn>
                  <a:cxn ang="0">
                    <a:pos x="T9" y="T11"/>
                  </a:cxn>
                </a:cxnLst>
                <a:rect l="0" t="0" r="r" b="b"/>
                <a:pathLst>
                  <a:path w="21573" h="21596">
                    <a:moveTo>
                      <a:pt x="16988" y="161"/>
                    </a:moveTo>
                    <a:cubicBezTo>
                      <a:pt x="17069" y="251"/>
                      <a:pt x="17141" y="345"/>
                      <a:pt x="17202" y="444"/>
                    </a:cubicBezTo>
                    <a:cubicBezTo>
                      <a:pt x="17267" y="549"/>
                      <a:pt x="17320" y="658"/>
                      <a:pt x="17374" y="766"/>
                    </a:cubicBezTo>
                    <a:cubicBezTo>
                      <a:pt x="17491" y="1004"/>
                      <a:pt x="17609" y="1242"/>
                      <a:pt x="17727" y="1480"/>
                    </a:cubicBezTo>
                    <a:cubicBezTo>
                      <a:pt x="17950" y="1923"/>
                      <a:pt x="18175" y="2366"/>
                      <a:pt x="18393" y="2810"/>
                    </a:cubicBezTo>
                    <a:cubicBezTo>
                      <a:pt x="18832" y="3701"/>
                      <a:pt x="19244" y="4598"/>
                      <a:pt x="19627" y="5502"/>
                    </a:cubicBezTo>
                    <a:cubicBezTo>
                      <a:pt x="20487" y="7531"/>
                      <a:pt x="21207" y="9607"/>
                      <a:pt x="21466" y="11747"/>
                    </a:cubicBezTo>
                    <a:cubicBezTo>
                      <a:pt x="21573" y="12629"/>
                      <a:pt x="21600" y="13517"/>
                      <a:pt x="21547" y="14403"/>
                    </a:cubicBezTo>
                    <a:cubicBezTo>
                      <a:pt x="21135" y="13190"/>
                      <a:pt x="19991" y="12208"/>
                      <a:pt x="18480" y="11768"/>
                    </a:cubicBezTo>
                    <a:cubicBezTo>
                      <a:pt x="15508" y="10900"/>
                      <a:pt x="12440" y="12228"/>
                      <a:pt x="9862" y="13780"/>
                    </a:cubicBezTo>
                    <a:cubicBezTo>
                      <a:pt x="8949" y="14330"/>
                      <a:pt x="8061" y="14902"/>
                      <a:pt x="7209" y="15505"/>
                    </a:cubicBezTo>
                    <a:cubicBezTo>
                      <a:pt x="6338" y="16122"/>
                      <a:pt x="5507" y="16771"/>
                      <a:pt x="4695" y="17433"/>
                    </a:cubicBezTo>
                    <a:cubicBezTo>
                      <a:pt x="3057" y="18767"/>
                      <a:pt x="1490" y="20156"/>
                      <a:pt x="0" y="21596"/>
                    </a:cubicBezTo>
                    <a:lnTo>
                      <a:pt x="16000" y="234"/>
                    </a:lnTo>
                    <a:cubicBezTo>
                      <a:pt x="16115" y="85"/>
                      <a:pt x="16324" y="-4"/>
                      <a:pt x="16548" y="1"/>
                    </a:cubicBezTo>
                    <a:cubicBezTo>
                      <a:pt x="16717" y="4"/>
                      <a:pt x="16876" y="62"/>
                      <a:pt x="16988" y="161"/>
                    </a:cubicBezTo>
                    <a:close/>
                  </a:path>
                </a:pathLst>
              </a:custGeom>
              <a:solidFill>
                <a:srgbClr val="E16268"/>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1" name="AutoShape 3">
                <a:extLst>
                  <a:ext uri="{FF2B5EF4-FFF2-40B4-BE49-F238E27FC236}">
                    <a16:creationId xmlns:a16="http://schemas.microsoft.com/office/drawing/2014/main" id="{32CAF5A1-4A42-4E65-B6CB-5458C7229CB1}"/>
                  </a:ext>
                </a:extLst>
              </p:cNvPr>
              <p:cNvSpPr>
                <a:spLocks/>
              </p:cNvSpPr>
              <p:nvPr/>
            </p:nvSpPr>
            <p:spPr bwMode="auto">
              <a:xfrm>
                <a:off x="5638408" y="717236"/>
                <a:ext cx="6704709" cy="9988552"/>
              </a:xfrm>
              <a:custGeom>
                <a:avLst/>
                <a:gdLst>
                  <a:gd name="T0" fmla="*/ 10779 w 21558"/>
                  <a:gd name="T1" fmla="*/ 10783 h 21567"/>
                  <a:gd name="T2" fmla="*/ 10779 w 21558"/>
                  <a:gd name="T3" fmla="*/ 10783 h 21567"/>
                  <a:gd name="T4" fmla="*/ 10779 w 21558"/>
                  <a:gd name="T5" fmla="*/ 10783 h 21567"/>
                  <a:gd name="T6" fmla="*/ 10779 w 21558"/>
                  <a:gd name="T7" fmla="*/ 10783 h 21567"/>
                </a:gdLst>
                <a:ahLst/>
                <a:cxnLst>
                  <a:cxn ang="0">
                    <a:pos x="T0" y="T1"/>
                  </a:cxn>
                  <a:cxn ang="0">
                    <a:pos x="T2" y="T3"/>
                  </a:cxn>
                  <a:cxn ang="0">
                    <a:pos x="T4" y="T5"/>
                  </a:cxn>
                  <a:cxn ang="0">
                    <a:pos x="T6" y="T7"/>
                  </a:cxn>
                </a:cxnLst>
                <a:rect l="0" t="0" r="r" b="b"/>
                <a:pathLst>
                  <a:path w="21558" h="21567">
                    <a:moveTo>
                      <a:pt x="3512" y="0"/>
                    </a:moveTo>
                    <a:cubicBezTo>
                      <a:pt x="4175" y="1156"/>
                      <a:pt x="4788" y="2315"/>
                      <a:pt x="5355" y="3476"/>
                    </a:cubicBezTo>
                    <a:cubicBezTo>
                      <a:pt x="5923" y="4639"/>
                      <a:pt x="6444" y="5805"/>
                      <a:pt x="6856" y="6984"/>
                    </a:cubicBezTo>
                    <a:cubicBezTo>
                      <a:pt x="7297" y="8245"/>
                      <a:pt x="7619" y="9556"/>
                      <a:pt x="7767" y="10855"/>
                    </a:cubicBezTo>
                    <a:cubicBezTo>
                      <a:pt x="7914" y="12154"/>
                      <a:pt x="7886" y="13460"/>
                      <a:pt x="7238" y="14730"/>
                    </a:cubicBezTo>
                    <a:cubicBezTo>
                      <a:pt x="6912" y="15368"/>
                      <a:pt x="6429" y="15966"/>
                      <a:pt x="5737" y="16449"/>
                    </a:cubicBezTo>
                    <a:cubicBezTo>
                      <a:pt x="4261" y="17477"/>
                      <a:pt x="2052" y="17874"/>
                      <a:pt x="0" y="17469"/>
                    </a:cubicBezTo>
                    <a:cubicBezTo>
                      <a:pt x="736" y="17795"/>
                      <a:pt x="1499" y="18092"/>
                      <a:pt x="2286" y="18360"/>
                    </a:cubicBezTo>
                    <a:cubicBezTo>
                      <a:pt x="3025" y="18611"/>
                      <a:pt x="3785" y="18836"/>
                      <a:pt x="4555" y="19043"/>
                    </a:cubicBezTo>
                    <a:cubicBezTo>
                      <a:pt x="7143" y="19737"/>
                      <a:pt x="9835" y="20226"/>
                      <a:pt x="12548" y="20628"/>
                    </a:cubicBezTo>
                    <a:cubicBezTo>
                      <a:pt x="15191" y="21019"/>
                      <a:pt x="17864" y="21329"/>
                      <a:pt x="20558" y="21557"/>
                    </a:cubicBezTo>
                    <a:cubicBezTo>
                      <a:pt x="20900" y="21600"/>
                      <a:pt x="21247" y="21498"/>
                      <a:pt x="21431" y="21299"/>
                    </a:cubicBezTo>
                    <a:cubicBezTo>
                      <a:pt x="21587" y="21132"/>
                      <a:pt x="21600" y="20921"/>
                      <a:pt x="21465" y="20746"/>
                    </a:cubicBezTo>
                    <a:lnTo>
                      <a:pt x="3512" y="0"/>
                    </a:lnTo>
                    <a:close/>
                  </a:path>
                </a:pathLst>
              </a:custGeom>
              <a:solidFill>
                <a:srgbClr val="45688B"/>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2" name="AutoShape 4">
                <a:extLst>
                  <a:ext uri="{FF2B5EF4-FFF2-40B4-BE49-F238E27FC236}">
                    <a16:creationId xmlns:a16="http://schemas.microsoft.com/office/drawing/2014/main" id="{088D0F16-3ADD-4EE5-99C2-72EE1F480A15}"/>
                  </a:ext>
                </a:extLst>
              </p:cNvPr>
              <p:cNvSpPr>
                <a:spLocks/>
              </p:cNvSpPr>
              <p:nvPr/>
            </p:nvSpPr>
            <p:spPr bwMode="auto">
              <a:xfrm>
                <a:off x="-1" y="5786259"/>
                <a:ext cx="11387244" cy="4987728"/>
              </a:xfrm>
              <a:custGeom>
                <a:avLst/>
                <a:gdLst>
                  <a:gd name="T0" fmla="+- 0 10812 25"/>
                  <a:gd name="T1" fmla="*/ T0 w 21575"/>
                  <a:gd name="T2" fmla="*/ 10800 h 21600"/>
                  <a:gd name="T3" fmla="+- 0 10812 25"/>
                  <a:gd name="T4" fmla="*/ T3 w 21575"/>
                  <a:gd name="T5" fmla="*/ 10800 h 21600"/>
                  <a:gd name="T6" fmla="+- 0 10812 25"/>
                  <a:gd name="T7" fmla="*/ T6 w 21575"/>
                  <a:gd name="T8" fmla="*/ 10800 h 21600"/>
                  <a:gd name="T9" fmla="+- 0 10812 25"/>
                  <a:gd name="T10" fmla="*/ T9 w 21575"/>
                  <a:gd name="T11" fmla="*/ 10800 h 21600"/>
                </a:gdLst>
                <a:ahLst/>
                <a:cxnLst>
                  <a:cxn ang="0">
                    <a:pos x="T1" y="T2"/>
                  </a:cxn>
                  <a:cxn ang="0">
                    <a:pos x="T4" y="T5"/>
                  </a:cxn>
                  <a:cxn ang="0">
                    <a:pos x="T7" y="T8"/>
                  </a:cxn>
                  <a:cxn ang="0">
                    <a:pos x="T10" y="T11"/>
                  </a:cxn>
                </a:cxnLst>
                <a:rect l="0" t="0" r="r" b="b"/>
                <a:pathLst>
                  <a:path w="21575" h="21600">
                    <a:moveTo>
                      <a:pt x="9295" y="0"/>
                    </a:moveTo>
                    <a:cubicBezTo>
                      <a:pt x="8433" y="1842"/>
                      <a:pt x="8085" y="4539"/>
                      <a:pt x="8321" y="7079"/>
                    </a:cubicBezTo>
                    <a:cubicBezTo>
                      <a:pt x="8604" y="10122"/>
                      <a:pt x="9656" y="12421"/>
                      <a:pt x="10863" y="14178"/>
                    </a:cubicBezTo>
                    <a:cubicBezTo>
                      <a:pt x="11665" y="15344"/>
                      <a:pt x="12514" y="16273"/>
                      <a:pt x="13379" y="17055"/>
                    </a:cubicBezTo>
                    <a:cubicBezTo>
                      <a:pt x="14701" y="18250"/>
                      <a:pt x="16077" y="19120"/>
                      <a:pt x="17471" y="19853"/>
                    </a:cubicBezTo>
                    <a:cubicBezTo>
                      <a:pt x="18819" y="20562"/>
                      <a:pt x="20187" y="21146"/>
                      <a:pt x="21575" y="21600"/>
                    </a:cubicBezTo>
                    <a:lnTo>
                      <a:pt x="372" y="21590"/>
                    </a:lnTo>
                    <a:cubicBezTo>
                      <a:pt x="215" y="21557"/>
                      <a:pt x="80" y="21320"/>
                      <a:pt x="25" y="20981"/>
                    </a:cubicBezTo>
                    <a:cubicBezTo>
                      <a:pt x="-25" y="20669"/>
                      <a:pt x="1" y="20319"/>
                      <a:pt x="94" y="20064"/>
                    </a:cubicBezTo>
                    <a:cubicBezTo>
                      <a:pt x="851" y="17813"/>
                      <a:pt x="1636" y="15613"/>
                      <a:pt x="2448" y="13466"/>
                    </a:cubicBezTo>
                    <a:cubicBezTo>
                      <a:pt x="3470" y="10769"/>
                      <a:pt x="4534" y="8159"/>
                      <a:pt x="5694" y="5782"/>
                    </a:cubicBezTo>
                    <a:cubicBezTo>
                      <a:pt x="6253" y="4638"/>
                      <a:pt x="6833" y="3549"/>
                      <a:pt x="7446" y="2560"/>
                    </a:cubicBezTo>
                    <a:cubicBezTo>
                      <a:pt x="8035" y="1611"/>
                      <a:pt x="8652" y="755"/>
                      <a:pt x="9295" y="0"/>
                    </a:cubicBezTo>
                    <a:close/>
                  </a:path>
                </a:pathLst>
              </a:custGeom>
              <a:solidFill>
                <a:srgbClr val="61D1C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5400" tIns="25400" rIns="25400" bIns="25400" anchor="ctr"/>
              <a:lstStyle/>
              <a:p>
                <a:pPr algn="ctr" defTabSz="412750" fontAlgn="base" hangingPunct="0">
                  <a:spcBef>
                    <a:spcPct val="0"/>
                  </a:spcBef>
                  <a:spcAft>
                    <a:spcPct val="0"/>
                  </a:spcAft>
                </a:pPr>
                <a:endParaRPr lang="fr-FR" altLang="fr-FR" sz="1600">
                  <a:solidFill>
                    <a:srgbClr val="000000"/>
                  </a:solidFill>
                  <a:latin typeface="Helvetica Light" charset="0"/>
                  <a:ea typeface="Helvetica Light" charset="0"/>
                  <a:cs typeface="Helvetica Light" charset="0"/>
                  <a:sym typeface="Helvetica Light" charset="0"/>
                </a:endParaRPr>
              </a:p>
            </p:txBody>
          </p:sp>
          <p:sp>
            <p:nvSpPr>
              <p:cNvPr id="13" name="Text Box 5">
                <a:extLst>
                  <a:ext uri="{FF2B5EF4-FFF2-40B4-BE49-F238E27FC236}">
                    <a16:creationId xmlns:a16="http://schemas.microsoft.com/office/drawing/2014/main" id="{B7BACE00-D749-4733-9C72-CFF793EAE3E9}"/>
                  </a:ext>
                </a:extLst>
              </p:cNvPr>
              <p:cNvSpPr txBox="1">
                <a:spLocks/>
              </p:cNvSpPr>
              <p:nvPr/>
            </p:nvSpPr>
            <p:spPr bwMode="auto">
              <a:xfrm>
                <a:off x="2586876" y="7663599"/>
                <a:ext cx="1558157" cy="718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algn="ctr" defTabSz="412750" fontAlgn="base" hangingPunct="0">
                  <a:spcBef>
                    <a:spcPct val="0"/>
                  </a:spcBef>
                  <a:spcAft>
                    <a:spcPct val="0"/>
                  </a:spcAft>
                </a:pPr>
                <a:r>
                  <a:rPr lang="fr-FR" altLang="fr-FR" sz="2000" dirty="0" err="1" smtClean="0">
                    <a:solidFill>
                      <a:srgbClr val="FFFFFF"/>
                    </a:solidFill>
                    <a:latin typeface="Arial" panose="020B0604020202020204" pitchFamily="34" charset="0"/>
                    <a:cs typeface="Arial" panose="020B0604020202020204" pitchFamily="34" charset="0"/>
                    <a:sym typeface="Arial" panose="020B0604020202020204" pitchFamily="34" charset="0"/>
                  </a:rPr>
                  <a:t>Lorem</a:t>
                </a:r>
                <a:endParaRPr lang="fr-FR" altLang="fr-FR" sz="2000"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4" name="Text Box 6">
                <a:extLst>
                  <a:ext uri="{FF2B5EF4-FFF2-40B4-BE49-F238E27FC236}">
                    <a16:creationId xmlns:a16="http://schemas.microsoft.com/office/drawing/2014/main" id="{D4645A2E-8EAF-4EA3-B820-41490F901F51}"/>
                  </a:ext>
                </a:extLst>
              </p:cNvPr>
              <p:cNvSpPr txBox="1">
                <a:spLocks/>
              </p:cNvSpPr>
              <p:nvPr/>
            </p:nvSpPr>
            <p:spPr bwMode="auto">
              <a:xfrm>
                <a:off x="4271936" y="3458394"/>
                <a:ext cx="2997083" cy="718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spAutoFit/>
              </a:bodyPr>
              <a:lstStyle/>
              <a:p>
                <a:pPr algn="ctr" defTabSz="412750" fontAlgn="base" hangingPunct="0">
                  <a:spcBef>
                    <a:spcPct val="0"/>
                  </a:spcBef>
                  <a:spcAft>
                    <a:spcPct val="0"/>
                  </a:spcAft>
                </a:pPr>
                <a:r>
                  <a:rPr lang="en-US" altLang="fr-FR" sz="1000" dirty="0" smtClean="0">
                    <a:solidFill>
                      <a:srgbClr val="FFFFFF"/>
                    </a:solidFill>
                    <a:latin typeface="Arial" panose="020B0604020202020204" pitchFamily="34" charset="0"/>
                    <a:cs typeface="Arial" panose="020B0604020202020204" pitchFamily="34" charset="0"/>
                    <a:sym typeface="Arial" panose="020B0604020202020204" pitchFamily="34" charset="0"/>
                  </a:rPr>
                  <a:t>Lorem Ipsum is simply dummy text </a:t>
                </a:r>
                <a:endParaRPr lang="fr-FR" altLang="fr-FR" sz="1000"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5" name="Text Box 7">
                <a:extLst>
                  <a:ext uri="{FF2B5EF4-FFF2-40B4-BE49-F238E27FC236}">
                    <a16:creationId xmlns:a16="http://schemas.microsoft.com/office/drawing/2014/main" id="{4D655325-F688-4144-9B91-00465A9FBBC9}"/>
                  </a:ext>
                </a:extLst>
              </p:cNvPr>
              <p:cNvSpPr txBox="1">
                <a:spLocks/>
              </p:cNvSpPr>
              <p:nvPr/>
            </p:nvSpPr>
            <p:spPr bwMode="auto">
              <a:xfrm>
                <a:off x="5147689" y="2252858"/>
                <a:ext cx="1554951" cy="718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algn="ctr" defTabSz="412750" fontAlgn="base" hangingPunct="0">
                  <a:spcBef>
                    <a:spcPct val="0"/>
                  </a:spcBef>
                  <a:spcAft>
                    <a:spcPct val="0"/>
                  </a:spcAft>
                </a:pPr>
                <a:r>
                  <a:rPr lang="fr-FR" altLang="fr-FR" sz="2000" dirty="0" err="1" smtClean="0">
                    <a:solidFill>
                      <a:srgbClr val="FFFFFF"/>
                    </a:solidFill>
                    <a:latin typeface="Arial" panose="020B0604020202020204" pitchFamily="34" charset="0"/>
                    <a:cs typeface="Arial" panose="020B0604020202020204" pitchFamily="34" charset="0"/>
                    <a:sym typeface="Arial" panose="020B0604020202020204" pitchFamily="34" charset="0"/>
                  </a:rPr>
                  <a:t>Lorem</a:t>
                </a:r>
                <a:endParaRPr lang="fr-FR" altLang="fr-FR" sz="2000"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6" name="Text Box 8">
                <a:extLst>
                  <a:ext uri="{FF2B5EF4-FFF2-40B4-BE49-F238E27FC236}">
                    <a16:creationId xmlns:a16="http://schemas.microsoft.com/office/drawing/2014/main" id="{20789ED2-7119-40B5-8BC9-F765A79D09AE}"/>
                  </a:ext>
                </a:extLst>
              </p:cNvPr>
              <p:cNvSpPr txBox="1">
                <a:spLocks/>
              </p:cNvSpPr>
              <p:nvPr/>
            </p:nvSpPr>
            <p:spPr bwMode="auto">
              <a:xfrm>
                <a:off x="8401689" y="6381977"/>
                <a:ext cx="1696020" cy="718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25400" tIns="25400" rIns="25400" bIns="25400" anchor="ctr">
                <a:spAutoFit/>
              </a:bodyPr>
              <a:lstStyle/>
              <a:p>
                <a:pPr algn="ctr" defTabSz="412750" fontAlgn="base" hangingPunct="0">
                  <a:spcBef>
                    <a:spcPct val="0"/>
                  </a:spcBef>
                  <a:spcAft>
                    <a:spcPct val="0"/>
                  </a:spcAft>
                </a:pPr>
                <a:r>
                  <a:rPr lang="fr-FR" altLang="fr-FR" sz="2000" dirty="0" err="1" smtClean="0">
                    <a:solidFill>
                      <a:srgbClr val="FFFFFF"/>
                    </a:solidFill>
                    <a:latin typeface="Arial" panose="020B0604020202020204" pitchFamily="34" charset="0"/>
                    <a:cs typeface="Arial" panose="020B0604020202020204" pitchFamily="34" charset="0"/>
                    <a:sym typeface="Arial" panose="020B0604020202020204" pitchFamily="34" charset="0"/>
                  </a:rPr>
                  <a:t>Lorem</a:t>
                </a:r>
                <a:r>
                  <a:rPr lang="fr-FR" altLang="fr-FR" sz="2000" dirty="0" smtClean="0">
                    <a:solidFill>
                      <a:srgbClr val="FFFFFF"/>
                    </a:solidFill>
                    <a:latin typeface="Arial" panose="020B0604020202020204" pitchFamily="34" charset="0"/>
                    <a:cs typeface="Arial" panose="020B0604020202020204" pitchFamily="34" charset="0"/>
                    <a:sym typeface="Arial" panose="020B0604020202020204" pitchFamily="34" charset="0"/>
                  </a:rPr>
                  <a:t> </a:t>
                </a:r>
                <a:endParaRPr lang="fr-FR" altLang="fr-FR" sz="2000"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7" name="Text Box 9">
                <a:extLst>
                  <a:ext uri="{FF2B5EF4-FFF2-40B4-BE49-F238E27FC236}">
                    <a16:creationId xmlns:a16="http://schemas.microsoft.com/office/drawing/2014/main" id="{E9CACE20-B730-47BD-A757-8EEF008FDC74}"/>
                  </a:ext>
                </a:extLst>
              </p:cNvPr>
              <p:cNvSpPr txBox="1">
                <a:spLocks/>
              </p:cNvSpPr>
              <p:nvPr/>
            </p:nvSpPr>
            <p:spPr bwMode="auto">
              <a:xfrm>
                <a:off x="7942907" y="7563144"/>
                <a:ext cx="2695711" cy="718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spAutoFit/>
              </a:bodyPr>
              <a:lstStyle/>
              <a:p>
                <a:pPr algn="ctr" defTabSz="412750" fontAlgn="base" hangingPunct="0">
                  <a:spcBef>
                    <a:spcPct val="0"/>
                  </a:spcBef>
                  <a:spcAft>
                    <a:spcPct val="0"/>
                  </a:spcAft>
                </a:pPr>
                <a:r>
                  <a:rPr lang="en-US" altLang="fr-FR" sz="1000" dirty="0" smtClean="0">
                    <a:solidFill>
                      <a:srgbClr val="FFFFFF"/>
                    </a:solidFill>
                    <a:latin typeface="Arial" panose="020B0604020202020204" pitchFamily="34" charset="0"/>
                    <a:cs typeface="Arial" panose="020B0604020202020204" pitchFamily="34" charset="0"/>
                    <a:sym typeface="Arial" panose="020B0604020202020204" pitchFamily="34" charset="0"/>
                  </a:rPr>
                  <a:t>Lorem Ipsum is simply dummy text </a:t>
                </a:r>
                <a:endParaRPr lang="fr-FR" altLang="fr-FR" sz="1000"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18" name="Text Box 10">
                <a:extLst>
                  <a:ext uri="{FF2B5EF4-FFF2-40B4-BE49-F238E27FC236}">
                    <a16:creationId xmlns:a16="http://schemas.microsoft.com/office/drawing/2014/main" id="{4C7633A6-03EB-494D-AEF7-81E77F10A954}"/>
                  </a:ext>
                </a:extLst>
              </p:cNvPr>
              <p:cNvSpPr txBox="1">
                <a:spLocks/>
              </p:cNvSpPr>
              <p:nvPr/>
            </p:nvSpPr>
            <p:spPr bwMode="auto">
              <a:xfrm>
                <a:off x="1866222" y="8563940"/>
                <a:ext cx="2965282" cy="718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5400" tIns="25400" rIns="25400" bIns="25400">
                <a:spAutoFit/>
              </a:bodyPr>
              <a:lstStyle/>
              <a:p>
                <a:pPr algn="ctr" defTabSz="412750" fontAlgn="base" hangingPunct="0">
                  <a:spcBef>
                    <a:spcPct val="0"/>
                  </a:spcBef>
                  <a:spcAft>
                    <a:spcPct val="0"/>
                  </a:spcAft>
                </a:pPr>
                <a:r>
                  <a:rPr lang="en-US" altLang="fr-FR" sz="1000" dirty="0" smtClean="0">
                    <a:solidFill>
                      <a:srgbClr val="FFFFFF"/>
                    </a:solidFill>
                    <a:latin typeface="Arial" panose="020B0604020202020204" pitchFamily="34" charset="0"/>
                    <a:cs typeface="Arial" panose="020B0604020202020204" pitchFamily="34" charset="0"/>
                    <a:sym typeface="Arial" panose="020B0604020202020204" pitchFamily="34" charset="0"/>
                  </a:rPr>
                  <a:t>Lorem Ipsum is simply dummy text </a:t>
                </a:r>
                <a:endParaRPr lang="fr-FR" altLang="fr-FR" sz="1000"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grpSp>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6407" y="1411875"/>
              <a:ext cx="737851" cy="737851"/>
            </a:xfrm>
            <a:prstGeom prst="rect">
              <a:avLst/>
            </a:prstGeom>
          </p:spPr>
        </p:pic>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5223" y="5382078"/>
              <a:ext cx="738000" cy="738000"/>
            </a:xfrm>
            <a:prstGeom prst="rect">
              <a:avLst/>
            </a:prstGeom>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3260287" y="5734889"/>
              <a:ext cx="738000" cy="738000"/>
            </a:xfrm>
            <a:prstGeom prst="rect">
              <a:avLst/>
            </a:prstGeom>
          </p:spPr>
        </p:pic>
        <p:pic>
          <p:nvPicPr>
            <p:cNvPr id="9" name="Picture 2" descr="Résultat de recherche d'images pour &quot;infinite icon&quot;"/>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41106" y="3944408"/>
              <a:ext cx="1201666" cy="1201666"/>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Rectangle 18"/>
          <p:cNvSpPr/>
          <p:nvPr/>
        </p:nvSpPr>
        <p:spPr>
          <a:xfrm>
            <a:off x="389824" y="1369809"/>
            <a:ext cx="4929545" cy="830997"/>
          </a:xfrm>
          <a:prstGeom prst="rect">
            <a:avLst/>
          </a:prstGeom>
        </p:spPr>
        <p:txBody>
          <a:bodyPr wrap="square">
            <a:spAutoFit/>
          </a:bodyPr>
          <a:lstStyle/>
          <a:p>
            <a:pPr>
              <a:lnSpc>
                <a:spcPct val="100000"/>
              </a:lnSpc>
            </a:pPr>
            <a:r>
              <a:rPr lang="en-US" sz="1600" spc="300" dirty="0" smtClean="0">
                <a:solidFill>
                  <a:schemeClr val="bg2">
                    <a:lumMod val="25000"/>
                  </a:schemeClr>
                </a:solidFill>
                <a:latin typeface="Arial" panose="020B0604020202020204" pitchFamily="34" charset="0"/>
                <a:cs typeface="Arial" panose="020B0604020202020204" pitchFamily="34" charset="0"/>
                <a:sym typeface="Montserrat-Bold"/>
              </a:rPr>
              <a:t>Lorem Ipsum is simply dummy text of the printing and typesetting industry.</a:t>
            </a:r>
          </a:p>
          <a:p>
            <a:pPr>
              <a:lnSpc>
                <a:spcPct val="100000"/>
              </a:lnSpc>
            </a:pPr>
            <a:endParaRPr lang="en-US" sz="1600" spc="300" dirty="0" smtClean="0">
              <a:solidFill>
                <a:schemeClr val="bg2">
                  <a:lumMod val="25000"/>
                </a:schemeClr>
              </a:solidFill>
              <a:latin typeface="Arial" panose="020B0604020202020204" pitchFamily="34" charset="0"/>
              <a:cs typeface="Arial" panose="020B0604020202020204" pitchFamily="34" charset="0"/>
              <a:sym typeface="Montserrat-Bold"/>
            </a:endParaRPr>
          </a:p>
        </p:txBody>
      </p:sp>
    </p:spTree>
    <p:extLst>
      <p:ext uri="{BB962C8B-B14F-4D97-AF65-F5344CB8AC3E}">
        <p14:creationId xmlns:p14="http://schemas.microsoft.com/office/powerpoint/2010/main" val="2938617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hème Office">
  <a:themeElements>
    <a:clrScheme name="DIGITAL FACTORY">
      <a:dk1>
        <a:srgbClr val="36526E"/>
      </a:dk1>
      <a:lt1>
        <a:sysClr val="window" lastClr="FFFFFF"/>
      </a:lt1>
      <a:dk2>
        <a:srgbClr val="404040"/>
      </a:dk2>
      <a:lt2>
        <a:srgbClr val="FFFFFF"/>
      </a:lt2>
      <a:accent1>
        <a:srgbClr val="45688B"/>
      </a:accent1>
      <a:accent2>
        <a:srgbClr val="61D1CE"/>
      </a:accent2>
      <a:accent3>
        <a:srgbClr val="E16268"/>
      </a:accent3>
      <a:accent4>
        <a:srgbClr val="527BA4"/>
      </a:accent4>
      <a:accent5>
        <a:srgbClr val="80DAD8"/>
      </a:accent5>
      <a:accent6>
        <a:srgbClr val="E88489"/>
      </a:accent6>
      <a:hlink>
        <a:srgbClr val="2E75B5"/>
      </a:hlink>
      <a:folHlink>
        <a:srgbClr val="6F3B55"/>
      </a:folHlink>
    </a:clrScheme>
    <a:fontScheme name="DIGITAL FACTO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2534</TotalTime>
  <Words>882</Words>
  <Application>Microsoft Office PowerPoint</Application>
  <PresentationFormat>Grand écran</PresentationFormat>
  <Paragraphs>241</Paragraphs>
  <Slides>16</Slides>
  <Notes>0</Notes>
  <HiddenSlides>0</HiddenSlides>
  <MMClips>0</MMClips>
  <ScaleCrop>false</ScaleCrop>
  <HeadingPairs>
    <vt:vector size="8" baseType="variant">
      <vt:variant>
        <vt:lpstr>Polices utilisées</vt:lpstr>
      </vt:variant>
      <vt:variant>
        <vt:i4>10</vt:i4>
      </vt:variant>
      <vt:variant>
        <vt:lpstr>Thème</vt:lpstr>
      </vt:variant>
      <vt:variant>
        <vt:i4>1</vt:i4>
      </vt:variant>
      <vt:variant>
        <vt:lpstr>Serveurs OLE incorporés</vt:lpstr>
      </vt:variant>
      <vt:variant>
        <vt:i4>1</vt:i4>
      </vt:variant>
      <vt:variant>
        <vt:lpstr>Titres des diapositives</vt:lpstr>
      </vt:variant>
      <vt:variant>
        <vt:i4>16</vt:i4>
      </vt:variant>
    </vt:vector>
  </HeadingPairs>
  <TitlesOfParts>
    <vt:vector size="28" baseType="lpstr">
      <vt:lpstr>Arial</vt:lpstr>
      <vt:lpstr>Calibri</vt:lpstr>
      <vt:lpstr>Helvetica</vt:lpstr>
      <vt:lpstr>Helvetica Light</vt:lpstr>
      <vt:lpstr>Montserrat Light</vt:lpstr>
      <vt:lpstr>Montserrat-Bold</vt:lpstr>
      <vt:lpstr>Open Sans Light</vt:lpstr>
      <vt:lpstr>Roboto Regular</vt:lpstr>
      <vt:lpstr>Tahoma</vt:lpstr>
      <vt:lpstr>Wingdings</vt:lpstr>
      <vt:lpstr>1_Thème Office</vt:lpstr>
      <vt:lpstr>Chart</vt:lpstr>
      <vt:lpstr>Présentation PowerPoint</vt:lpstr>
      <vt:lpstr>Présentation PowerPoint</vt:lpstr>
      <vt:lpstr>Présentation PowerPoint</vt:lpstr>
      <vt:lpstr>Présentation PowerPoint</vt:lpstr>
      <vt:lpstr>Présentation PowerPoint</vt:lpstr>
      <vt:lpstr>Exemple de slide</vt:lpstr>
      <vt:lpstr>Exemple de slide</vt:lpstr>
      <vt:lpstr>Exemple de slide</vt:lpstr>
      <vt:lpstr>Exemple de slide</vt:lpstr>
      <vt:lpstr>Exemple de slide</vt:lpstr>
      <vt:lpstr>Exemple de slide</vt:lpstr>
      <vt:lpstr>Présentation PowerPoint</vt:lpstr>
      <vt:lpstr>Exemple de slide</vt:lpstr>
      <vt:lpstr>Exemple de slide</vt:lpstr>
      <vt:lpstr>Exemple de slide</vt:lpstr>
      <vt:lpstr>Exemple de slide</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Bouzraa Meriem</dc:creator>
  <cp:lastModifiedBy>Bouzraa Meriem</cp:lastModifiedBy>
  <cp:revision>22</cp:revision>
  <dcterms:created xsi:type="dcterms:W3CDTF">2018-04-09T13:42:27Z</dcterms:created>
  <dcterms:modified xsi:type="dcterms:W3CDTF">2018-04-11T07:59:22Z</dcterms:modified>
</cp:coreProperties>
</file>