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1E"/>
    <a:srgbClr val="FFFFFF"/>
    <a:srgbClr val="D21F2C"/>
    <a:srgbClr val="1B1B1B"/>
    <a:srgbClr val="35AB19"/>
    <a:srgbClr val="D1D1D2"/>
    <a:srgbClr val="C00000"/>
    <a:srgbClr val="2D5CB9"/>
    <a:srgbClr val="6C8DCE"/>
    <a:srgbClr val="B44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185" y="6056314"/>
            <a:ext cx="355176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778000" y="3429000"/>
            <a:ext cx="8636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419600"/>
            <a:ext cx="751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06467" y="188914"/>
            <a:ext cx="2766484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2784" y="188914"/>
            <a:ext cx="8100483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2784" y="908050"/>
            <a:ext cx="543348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39467" y="908050"/>
            <a:ext cx="5433484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0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11760200" y="6629400"/>
            <a:ext cx="433917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02785" y="908050"/>
            <a:ext cx="110701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1295400" y="76200"/>
            <a:ext cx="1018540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188914"/>
            <a:ext cx="1047961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354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Source Sans Pro Light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0" y="349666"/>
            <a:ext cx="14207018" cy="6273201"/>
            <a:chOff x="1460869" y="2584142"/>
            <a:chExt cx="10063659" cy="4443674"/>
          </a:xfrm>
        </p:grpSpPr>
        <p:sp>
          <p:nvSpPr>
            <p:cNvPr id="10" name="Rectangle 9"/>
            <p:cNvSpPr/>
            <p:nvPr/>
          </p:nvSpPr>
          <p:spPr bwMode="auto">
            <a:xfrm>
              <a:off x="1460869" y="3405051"/>
              <a:ext cx="8580114" cy="2638431"/>
            </a:xfrm>
            <a:prstGeom prst="rect">
              <a:avLst/>
            </a:prstGeom>
            <a:solidFill>
              <a:srgbClr val="D21F2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11620" y="3591598"/>
              <a:ext cx="3624609" cy="784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ATELIER VISION</a:t>
              </a:r>
              <a:endParaRPr lang="fr-FR" sz="6600" dirty="0">
                <a:solidFill>
                  <a:schemeClr val="bg1"/>
                </a:solidFill>
                <a:latin typeface="Impact" panose="020B080603090205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riangle isocèle 10"/>
            <p:cNvSpPr/>
            <p:nvPr/>
          </p:nvSpPr>
          <p:spPr bwMode="auto">
            <a:xfrm rot="2152519">
              <a:off x="5479751" y="2584142"/>
              <a:ext cx="6044777" cy="2866116"/>
            </a:xfrm>
            <a:prstGeom prst="triangle">
              <a:avLst>
                <a:gd name="adj" fmla="val 65376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11620" y="4326207"/>
              <a:ext cx="5364423" cy="37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IMAGINONS ENSEMBLE LE PROJET </a:t>
              </a:r>
              <a:r>
                <a:rPr lang="fr-FR" sz="2800" b="1" dirty="0" smtClean="0">
                  <a:solidFill>
                    <a:srgbClr val="FBE11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DIGITAL FACTORY</a:t>
              </a:r>
              <a:endParaRPr lang="fr-FR" sz="2800" b="1" dirty="0">
                <a:solidFill>
                  <a:srgbClr val="FBE11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29187" y="5038620"/>
              <a:ext cx="2419979" cy="28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MARDI 27 FEVRIER 2K18 – 9h00</a:t>
              </a:r>
              <a:endParaRPr lang="fr-FR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729187" y="5273863"/>
              <a:ext cx="2525581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BE11E"/>
                  </a:solidFill>
                </a:rPr>
                <a:t>@</a:t>
              </a:r>
              <a:r>
                <a:rPr lang="fr-FR" sz="2400" dirty="0" err="1" smtClean="0">
                  <a:solidFill>
                    <a:srgbClr val="FBE11E"/>
                  </a:solidFill>
                </a:rPr>
                <a:t>LaCasaDigitale</a:t>
              </a:r>
              <a:r>
                <a:rPr lang="fr-FR" sz="2400" dirty="0" smtClean="0">
                  <a:solidFill>
                    <a:srgbClr val="FBE11E"/>
                  </a:solidFill>
                </a:rPr>
                <a:t>/Galien</a:t>
              </a:r>
              <a:endParaRPr lang="fr-FR" sz="2400" dirty="0">
                <a:solidFill>
                  <a:srgbClr val="FBE11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247732" y="6043481"/>
              <a:ext cx="2272222" cy="9843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646" y="3679408"/>
              <a:ext cx="961315" cy="96131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345" y="4407133"/>
              <a:ext cx="1438786" cy="1438786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20229">
              <a:off x="9132528" y="5099245"/>
              <a:ext cx="782355" cy="782355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705" y="3461472"/>
              <a:ext cx="748098" cy="748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2143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Démarche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globale: cadrage agile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  <a:sym typeface="Poppi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6" name="Freeform 2227"/>
          <p:cNvSpPr>
            <a:spLocks/>
          </p:cNvSpPr>
          <p:nvPr/>
        </p:nvSpPr>
        <p:spPr bwMode="auto">
          <a:xfrm>
            <a:off x="4055050" y="1203607"/>
            <a:ext cx="4122738" cy="1574800"/>
          </a:xfrm>
          <a:custGeom>
            <a:avLst/>
            <a:gdLst>
              <a:gd name="T0" fmla="*/ 1284 w 2597"/>
              <a:gd name="T1" fmla="*/ 0 h 992"/>
              <a:gd name="T2" fmla="*/ 1313 w 2597"/>
              <a:gd name="T3" fmla="*/ 0 h 992"/>
              <a:gd name="T4" fmla="*/ 1342 w 2597"/>
              <a:gd name="T5" fmla="*/ 7 h 992"/>
              <a:gd name="T6" fmla="*/ 1368 w 2597"/>
              <a:gd name="T7" fmla="*/ 20 h 992"/>
              <a:gd name="T8" fmla="*/ 2536 w 2597"/>
              <a:gd name="T9" fmla="*/ 749 h 992"/>
              <a:gd name="T10" fmla="*/ 2560 w 2597"/>
              <a:gd name="T11" fmla="*/ 769 h 992"/>
              <a:gd name="T12" fmla="*/ 2578 w 2597"/>
              <a:gd name="T13" fmla="*/ 791 h 992"/>
              <a:gd name="T14" fmla="*/ 2591 w 2597"/>
              <a:gd name="T15" fmla="*/ 817 h 992"/>
              <a:gd name="T16" fmla="*/ 2597 w 2597"/>
              <a:gd name="T17" fmla="*/ 846 h 992"/>
              <a:gd name="T18" fmla="*/ 2597 w 2597"/>
              <a:gd name="T19" fmla="*/ 875 h 992"/>
              <a:gd name="T20" fmla="*/ 2591 w 2597"/>
              <a:gd name="T21" fmla="*/ 903 h 992"/>
              <a:gd name="T22" fmla="*/ 2578 w 2597"/>
              <a:gd name="T23" fmla="*/ 931 h 992"/>
              <a:gd name="T24" fmla="*/ 2561 w 2597"/>
              <a:gd name="T25" fmla="*/ 952 h 992"/>
              <a:gd name="T26" fmla="*/ 2540 w 2597"/>
              <a:gd name="T27" fmla="*/ 970 h 992"/>
              <a:gd name="T28" fmla="*/ 2518 w 2597"/>
              <a:gd name="T29" fmla="*/ 982 h 992"/>
              <a:gd name="T30" fmla="*/ 2491 w 2597"/>
              <a:gd name="T31" fmla="*/ 990 h 992"/>
              <a:gd name="T32" fmla="*/ 2467 w 2597"/>
              <a:gd name="T33" fmla="*/ 992 h 992"/>
              <a:gd name="T34" fmla="*/ 2442 w 2597"/>
              <a:gd name="T35" fmla="*/ 991 h 992"/>
              <a:gd name="T36" fmla="*/ 2418 w 2597"/>
              <a:gd name="T37" fmla="*/ 985 h 992"/>
              <a:gd name="T38" fmla="*/ 2396 w 2597"/>
              <a:gd name="T39" fmla="*/ 973 h 992"/>
              <a:gd name="T40" fmla="*/ 1299 w 2597"/>
              <a:gd name="T41" fmla="*/ 287 h 992"/>
              <a:gd name="T42" fmla="*/ 202 w 2597"/>
              <a:gd name="T43" fmla="*/ 973 h 992"/>
              <a:gd name="T44" fmla="*/ 177 w 2597"/>
              <a:gd name="T45" fmla="*/ 985 h 992"/>
              <a:gd name="T46" fmla="*/ 152 w 2597"/>
              <a:gd name="T47" fmla="*/ 991 h 992"/>
              <a:gd name="T48" fmla="*/ 127 w 2597"/>
              <a:gd name="T49" fmla="*/ 992 h 992"/>
              <a:gd name="T50" fmla="*/ 102 w 2597"/>
              <a:gd name="T51" fmla="*/ 990 h 992"/>
              <a:gd name="T52" fmla="*/ 77 w 2597"/>
              <a:gd name="T53" fmla="*/ 982 h 992"/>
              <a:gd name="T54" fmla="*/ 55 w 2597"/>
              <a:gd name="T55" fmla="*/ 969 h 992"/>
              <a:gd name="T56" fmla="*/ 36 w 2597"/>
              <a:gd name="T57" fmla="*/ 952 h 992"/>
              <a:gd name="T58" fmla="*/ 20 w 2597"/>
              <a:gd name="T59" fmla="*/ 931 h 992"/>
              <a:gd name="T60" fmla="*/ 7 w 2597"/>
              <a:gd name="T61" fmla="*/ 903 h 992"/>
              <a:gd name="T62" fmla="*/ 0 w 2597"/>
              <a:gd name="T63" fmla="*/ 875 h 992"/>
              <a:gd name="T64" fmla="*/ 0 w 2597"/>
              <a:gd name="T65" fmla="*/ 846 h 992"/>
              <a:gd name="T66" fmla="*/ 7 w 2597"/>
              <a:gd name="T67" fmla="*/ 817 h 992"/>
              <a:gd name="T68" fmla="*/ 20 w 2597"/>
              <a:gd name="T69" fmla="*/ 791 h 992"/>
              <a:gd name="T70" fmla="*/ 38 w 2597"/>
              <a:gd name="T71" fmla="*/ 769 h 992"/>
              <a:gd name="T72" fmla="*/ 62 w 2597"/>
              <a:gd name="T73" fmla="*/ 749 h 992"/>
              <a:gd name="T74" fmla="*/ 1229 w 2597"/>
              <a:gd name="T75" fmla="*/ 20 h 992"/>
              <a:gd name="T76" fmla="*/ 1256 w 2597"/>
              <a:gd name="T77" fmla="*/ 7 h 992"/>
              <a:gd name="T78" fmla="*/ 1284 w 2597"/>
              <a:gd name="T79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7" h="992">
                <a:moveTo>
                  <a:pt x="1284" y="0"/>
                </a:moveTo>
                <a:lnTo>
                  <a:pt x="1313" y="0"/>
                </a:lnTo>
                <a:lnTo>
                  <a:pt x="1342" y="7"/>
                </a:lnTo>
                <a:lnTo>
                  <a:pt x="1368" y="20"/>
                </a:lnTo>
                <a:lnTo>
                  <a:pt x="2536" y="749"/>
                </a:lnTo>
                <a:lnTo>
                  <a:pt x="2560" y="769"/>
                </a:lnTo>
                <a:lnTo>
                  <a:pt x="2578" y="791"/>
                </a:lnTo>
                <a:lnTo>
                  <a:pt x="2591" y="817"/>
                </a:lnTo>
                <a:lnTo>
                  <a:pt x="2597" y="846"/>
                </a:lnTo>
                <a:lnTo>
                  <a:pt x="2597" y="875"/>
                </a:lnTo>
                <a:lnTo>
                  <a:pt x="2591" y="903"/>
                </a:lnTo>
                <a:lnTo>
                  <a:pt x="2578" y="931"/>
                </a:lnTo>
                <a:lnTo>
                  <a:pt x="2561" y="952"/>
                </a:lnTo>
                <a:lnTo>
                  <a:pt x="2540" y="970"/>
                </a:lnTo>
                <a:lnTo>
                  <a:pt x="2518" y="982"/>
                </a:lnTo>
                <a:lnTo>
                  <a:pt x="2491" y="990"/>
                </a:lnTo>
                <a:lnTo>
                  <a:pt x="2467" y="992"/>
                </a:lnTo>
                <a:lnTo>
                  <a:pt x="2442" y="991"/>
                </a:lnTo>
                <a:lnTo>
                  <a:pt x="2418" y="985"/>
                </a:lnTo>
                <a:lnTo>
                  <a:pt x="2396" y="973"/>
                </a:lnTo>
                <a:lnTo>
                  <a:pt x="1299" y="287"/>
                </a:lnTo>
                <a:lnTo>
                  <a:pt x="202" y="973"/>
                </a:lnTo>
                <a:lnTo>
                  <a:pt x="177" y="985"/>
                </a:lnTo>
                <a:lnTo>
                  <a:pt x="152" y="991"/>
                </a:lnTo>
                <a:lnTo>
                  <a:pt x="127" y="992"/>
                </a:lnTo>
                <a:lnTo>
                  <a:pt x="102" y="990"/>
                </a:lnTo>
                <a:lnTo>
                  <a:pt x="77" y="982"/>
                </a:lnTo>
                <a:lnTo>
                  <a:pt x="55" y="969"/>
                </a:lnTo>
                <a:lnTo>
                  <a:pt x="36" y="952"/>
                </a:lnTo>
                <a:lnTo>
                  <a:pt x="20" y="931"/>
                </a:lnTo>
                <a:lnTo>
                  <a:pt x="7" y="903"/>
                </a:lnTo>
                <a:lnTo>
                  <a:pt x="0" y="875"/>
                </a:lnTo>
                <a:lnTo>
                  <a:pt x="0" y="846"/>
                </a:lnTo>
                <a:lnTo>
                  <a:pt x="7" y="817"/>
                </a:lnTo>
                <a:lnTo>
                  <a:pt x="20" y="791"/>
                </a:lnTo>
                <a:lnTo>
                  <a:pt x="38" y="769"/>
                </a:lnTo>
                <a:lnTo>
                  <a:pt x="62" y="749"/>
                </a:lnTo>
                <a:lnTo>
                  <a:pt x="1229" y="20"/>
                </a:lnTo>
                <a:lnTo>
                  <a:pt x="1256" y="7"/>
                </a:lnTo>
                <a:lnTo>
                  <a:pt x="1284" y="0"/>
                </a:lnTo>
                <a:close/>
              </a:path>
            </a:pathLst>
          </a:custGeom>
          <a:solidFill>
            <a:srgbClr val="273339"/>
          </a:solidFill>
          <a:ln w="0">
            <a:solidFill>
              <a:srgbClr val="00156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 2228"/>
          <p:cNvSpPr>
            <a:spLocks/>
          </p:cNvSpPr>
          <p:nvPr/>
        </p:nvSpPr>
        <p:spPr bwMode="auto">
          <a:xfrm>
            <a:off x="6664900" y="3881719"/>
            <a:ext cx="990600" cy="1295400"/>
          </a:xfrm>
          <a:custGeom>
            <a:avLst/>
            <a:gdLst>
              <a:gd name="T0" fmla="*/ 340 w 624"/>
              <a:gd name="T1" fmla="*/ 3 h 816"/>
              <a:gd name="T2" fmla="*/ 374 w 624"/>
              <a:gd name="T3" fmla="*/ 25 h 816"/>
              <a:gd name="T4" fmla="*/ 387 w 624"/>
              <a:gd name="T5" fmla="*/ 60 h 816"/>
              <a:gd name="T6" fmla="*/ 380 w 624"/>
              <a:gd name="T7" fmla="*/ 88 h 816"/>
              <a:gd name="T8" fmla="*/ 368 w 624"/>
              <a:gd name="T9" fmla="*/ 118 h 816"/>
              <a:gd name="T10" fmla="*/ 363 w 624"/>
              <a:gd name="T11" fmla="*/ 140 h 816"/>
              <a:gd name="T12" fmla="*/ 364 w 624"/>
              <a:gd name="T13" fmla="*/ 152 h 816"/>
              <a:gd name="T14" fmla="*/ 375 w 624"/>
              <a:gd name="T15" fmla="*/ 168 h 816"/>
              <a:gd name="T16" fmla="*/ 398 w 624"/>
              <a:gd name="T17" fmla="*/ 180 h 816"/>
              <a:gd name="T18" fmla="*/ 624 w 624"/>
              <a:gd name="T19" fmla="*/ 181 h 816"/>
              <a:gd name="T20" fmla="*/ 621 w 624"/>
              <a:gd name="T21" fmla="*/ 707 h 816"/>
              <a:gd name="T22" fmla="*/ 593 w 624"/>
              <a:gd name="T23" fmla="*/ 763 h 816"/>
              <a:gd name="T24" fmla="*/ 545 w 624"/>
              <a:gd name="T25" fmla="*/ 801 h 816"/>
              <a:gd name="T26" fmla="*/ 484 w 624"/>
              <a:gd name="T27" fmla="*/ 816 h 816"/>
              <a:gd name="T28" fmla="*/ 6 w 624"/>
              <a:gd name="T29" fmla="*/ 816 h 816"/>
              <a:gd name="T30" fmla="*/ 2 w 624"/>
              <a:gd name="T31" fmla="*/ 604 h 816"/>
              <a:gd name="T32" fmla="*/ 0 w 624"/>
              <a:gd name="T33" fmla="*/ 597 h 816"/>
              <a:gd name="T34" fmla="*/ 4 w 624"/>
              <a:gd name="T35" fmla="*/ 585 h 816"/>
              <a:gd name="T36" fmla="*/ 11 w 624"/>
              <a:gd name="T37" fmla="*/ 579 h 816"/>
              <a:gd name="T38" fmla="*/ 19 w 624"/>
              <a:gd name="T39" fmla="*/ 578 h 816"/>
              <a:gd name="T40" fmla="*/ 29 w 624"/>
              <a:gd name="T41" fmla="*/ 580 h 816"/>
              <a:gd name="T42" fmla="*/ 44 w 624"/>
              <a:gd name="T43" fmla="*/ 587 h 816"/>
              <a:gd name="T44" fmla="*/ 71 w 624"/>
              <a:gd name="T45" fmla="*/ 597 h 816"/>
              <a:gd name="T46" fmla="*/ 97 w 624"/>
              <a:gd name="T47" fmla="*/ 602 h 816"/>
              <a:gd name="T48" fmla="*/ 141 w 624"/>
              <a:gd name="T49" fmla="*/ 589 h 816"/>
              <a:gd name="T50" fmla="*/ 173 w 624"/>
              <a:gd name="T51" fmla="*/ 555 h 816"/>
              <a:gd name="T52" fmla="*/ 186 w 624"/>
              <a:gd name="T53" fmla="*/ 508 h 816"/>
              <a:gd name="T54" fmla="*/ 173 w 624"/>
              <a:gd name="T55" fmla="*/ 462 h 816"/>
              <a:gd name="T56" fmla="*/ 141 w 624"/>
              <a:gd name="T57" fmla="*/ 428 h 816"/>
              <a:gd name="T58" fmla="*/ 97 w 624"/>
              <a:gd name="T59" fmla="*/ 415 h 816"/>
              <a:gd name="T60" fmla="*/ 71 w 624"/>
              <a:gd name="T61" fmla="*/ 420 h 816"/>
              <a:gd name="T62" fmla="*/ 44 w 624"/>
              <a:gd name="T63" fmla="*/ 431 h 816"/>
              <a:gd name="T64" fmla="*/ 29 w 624"/>
              <a:gd name="T65" fmla="*/ 437 h 816"/>
              <a:gd name="T66" fmla="*/ 23 w 624"/>
              <a:gd name="T67" fmla="*/ 440 h 816"/>
              <a:gd name="T68" fmla="*/ 15 w 624"/>
              <a:gd name="T69" fmla="*/ 440 h 816"/>
              <a:gd name="T70" fmla="*/ 7 w 624"/>
              <a:gd name="T71" fmla="*/ 436 h 816"/>
              <a:gd name="T72" fmla="*/ 3 w 624"/>
              <a:gd name="T73" fmla="*/ 427 h 816"/>
              <a:gd name="T74" fmla="*/ 2 w 624"/>
              <a:gd name="T75" fmla="*/ 419 h 816"/>
              <a:gd name="T76" fmla="*/ 2 w 624"/>
              <a:gd name="T77" fmla="*/ 224 h 816"/>
              <a:gd name="T78" fmla="*/ 223 w 624"/>
              <a:gd name="T79" fmla="*/ 181 h 816"/>
              <a:gd name="T80" fmla="*/ 230 w 624"/>
              <a:gd name="T81" fmla="*/ 181 h 816"/>
              <a:gd name="T82" fmla="*/ 261 w 624"/>
              <a:gd name="T83" fmla="*/ 168 h 816"/>
              <a:gd name="T84" fmla="*/ 273 w 624"/>
              <a:gd name="T85" fmla="*/ 140 h 816"/>
              <a:gd name="T86" fmla="*/ 268 w 624"/>
              <a:gd name="T87" fmla="*/ 118 h 816"/>
              <a:gd name="T88" fmla="*/ 256 w 624"/>
              <a:gd name="T89" fmla="*/ 88 h 816"/>
              <a:gd name="T90" fmla="*/ 248 w 624"/>
              <a:gd name="T91" fmla="*/ 60 h 816"/>
              <a:gd name="T92" fmla="*/ 262 w 624"/>
              <a:gd name="T93" fmla="*/ 25 h 816"/>
              <a:gd name="T94" fmla="*/ 296 w 624"/>
              <a:gd name="T95" fmla="*/ 3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4" h="816">
                <a:moveTo>
                  <a:pt x="317" y="0"/>
                </a:moveTo>
                <a:lnTo>
                  <a:pt x="340" y="3"/>
                </a:lnTo>
                <a:lnTo>
                  <a:pt x="359" y="12"/>
                </a:lnTo>
                <a:lnTo>
                  <a:pt x="374" y="25"/>
                </a:lnTo>
                <a:lnTo>
                  <a:pt x="384" y="41"/>
                </a:lnTo>
                <a:lnTo>
                  <a:pt x="387" y="60"/>
                </a:lnTo>
                <a:lnTo>
                  <a:pt x="385" y="74"/>
                </a:lnTo>
                <a:lnTo>
                  <a:pt x="380" y="88"/>
                </a:lnTo>
                <a:lnTo>
                  <a:pt x="374" y="104"/>
                </a:lnTo>
                <a:lnTo>
                  <a:pt x="368" y="118"/>
                </a:lnTo>
                <a:lnTo>
                  <a:pt x="364" y="129"/>
                </a:lnTo>
                <a:lnTo>
                  <a:pt x="363" y="140"/>
                </a:lnTo>
                <a:lnTo>
                  <a:pt x="363" y="146"/>
                </a:lnTo>
                <a:lnTo>
                  <a:pt x="364" y="152"/>
                </a:lnTo>
                <a:lnTo>
                  <a:pt x="367" y="159"/>
                </a:lnTo>
                <a:lnTo>
                  <a:pt x="375" y="168"/>
                </a:lnTo>
                <a:lnTo>
                  <a:pt x="387" y="176"/>
                </a:lnTo>
                <a:lnTo>
                  <a:pt x="398" y="180"/>
                </a:lnTo>
                <a:lnTo>
                  <a:pt x="412" y="181"/>
                </a:lnTo>
                <a:lnTo>
                  <a:pt x="624" y="181"/>
                </a:lnTo>
                <a:lnTo>
                  <a:pt x="624" y="676"/>
                </a:lnTo>
                <a:lnTo>
                  <a:pt x="621" y="707"/>
                </a:lnTo>
                <a:lnTo>
                  <a:pt x="610" y="737"/>
                </a:lnTo>
                <a:lnTo>
                  <a:pt x="593" y="763"/>
                </a:lnTo>
                <a:lnTo>
                  <a:pt x="571" y="786"/>
                </a:lnTo>
                <a:lnTo>
                  <a:pt x="545" y="801"/>
                </a:lnTo>
                <a:lnTo>
                  <a:pt x="516" y="812"/>
                </a:lnTo>
                <a:lnTo>
                  <a:pt x="484" y="816"/>
                </a:lnTo>
                <a:lnTo>
                  <a:pt x="23" y="816"/>
                </a:lnTo>
                <a:lnTo>
                  <a:pt x="6" y="816"/>
                </a:lnTo>
                <a:lnTo>
                  <a:pt x="2" y="816"/>
                </a:lnTo>
                <a:lnTo>
                  <a:pt x="2" y="604"/>
                </a:lnTo>
                <a:lnTo>
                  <a:pt x="2" y="598"/>
                </a:lnTo>
                <a:lnTo>
                  <a:pt x="0" y="597"/>
                </a:lnTo>
                <a:lnTo>
                  <a:pt x="2" y="592"/>
                </a:lnTo>
                <a:lnTo>
                  <a:pt x="4" y="585"/>
                </a:lnTo>
                <a:lnTo>
                  <a:pt x="7" y="581"/>
                </a:lnTo>
                <a:lnTo>
                  <a:pt x="11" y="579"/>
                </a:lnTo>
                <a:lnTo>
                  <a:pt x="15" y="578"/>
                </a:lnTo>
                <a:lnTo>
                  <a:pt x="19" y="578"/>
                </a:lnTo>
                <a:lnTo>
                  <a:pt x="24" y="578"/>
                </a:lnTo>
                <a:lnTo>
                  <a:pt x="29" y="580"/>
                </a:lnTo>
                <a:lnTo>
                  <a:pt x="34" y="583"/>
                </a:lnTo>
                <a:lnTo>
                  <a:pt x="44" y="587"/>
                </a:lnTo>
                <a:lnTo>
                  <a:pt x="57" y="592"/>
                </a:lnTo>
                <a:lnTo>
                  <a:pt x="71" y="597"/>
                </a:lnTo>
                <a:lnTo>
                  <a:pt x="84" y="600"/>
                </a:lnTo>
                <a:lnTo>
                  <a:pt x="97" y="602"/>
                </a:lnTo>
                <a:lnTo>
                  <a:pt x="120" y="598"/>
                </a:lnTo>
                <a:lnTo>
                  <a:pt x="141" y="589"/>
                </a:lnTo>
                <a:lnTo>
                  <a:pt x="159" y="575"/>
                </a:lnTo>
                <a:lnTo>
                  <a:pt x="173" y="555"/>
                </a:lnTo>
                <a:lnTo>
                  <a:pt x="184" y="533"/>
                </a:lnTo>
                <a:lnTo>
                  <a:pt x="186" y="508"/>
                </a:lnTo>
                <a:lnTo>
                  <a:pt x="184" y="485"/>
                </a:lnTo>
                <a:lnTo>
                  <a:pt x="173" y="462"/>
                </a:lnTo>
                <a:lnTo>
                  <a:pt x="159" y="443"/>
                </a:lnTo>
                <a:lnTo>
                  <a:pt x="141" y="428"/>
                </a:lnTo>
                <a:lnTo>
                  <a:pt x="120" y="419"/>
                </a:lnTo>
                <a:lnTo>
                  <a:pt x="97" y="415"/>
                </a:lnTo>
                <a:lnTo>
                  <a:pt x="84" y="418"/>
                </a:lnTo>
                <a:lnTo>
                  <a:pt x="71" y="420"/>
                </a:lnTo>
                <a:lnTo>
                  <a:pt x="57" y="426"/>
                </a:lnTo>
                <a:lnTo>
                  <a:pt x="44" y="431"/>
                </a:lnTo>
                <a:lnTo>
                  <a:pt x="34" y="435"/>
                </a:lnTo>
                <a:lnTo>
                  <a:pt x="29" y="437"/>
                </a:lnTo>
                <a:lnTo>
                  <a:pt x="27" y="439"/>
                </a:lnTo>
                <a:lnTo>
                  <a:pt x="23" y="440"/>
                </a:lnTo>
                <a:lnTo>
                  <a:pt x="19" y="440"/>
                </a:lnTo>
                <a:lnTo>
                  <a:pt x="15" y="440"/>
                </a:lnTo>
                <a:lnTo>
                  <a:pt x="11" y="439"/>
                </a:lnTo>
                <a:lnTo>
                  <a:pt x="7" y="436"/>
                </a:lnTo>
                <a:lnTo>
                  <a:pt x="4" y="432"/>
                </a:lnTo>
                <a:lnTo>
                  <a:pt x="3" y="427"/>
                </a:lnTo>
                <a:lnTo>
                  <a:pt x="2" y="422"/>
                </a:lnTo>
                <a:lnTo>
                  <a:pt x="2" y="419"/>
                </a:lnTo>
                <a:lnTo>
                  <a:pt x="2" y="415"/>
                </a:lnTo>
                <a:lnTo>
                  <a:pt x="2" y="224"/>
                </a:lnTo>
                <a:lnTo>
                  <a:pt x="2" y="181"/>
                </a:lnTo>
                <a:lnTo>
                  <a:pt x="223" y="181"/>
                </a:lnTo>
                <a:lnTo>
                  <a:pt x="228" y="181"/>
                </a:lnTo>
                <a:lnTo>
                  <a:pt x="230" y="181"/>
                </a:lnTo>
                <a:lnTo>
                  <a:pt x="247" y="177"/>
                </a:lnTo>
                <a:lnTo>
                  <a:pt x="261" y="168"/>
                </a:lnTo>
                <a:lnTo>
                  <a:pt x="270" y="155"/>
                </a:lnTo>
                <a:lnTo>
                  <a:pt x="273" y="140"/>
                </a:lnTo>
                <a:lnTo>
                  <a:pt x="271" y="129"/>
                </a:lnTo>
                <a:lnTo>
                  <a:pt x="268" y="118"/>
                </a:lnTo>
                <a:lnTo>
                  <a:pt x="261" y="104"/>
                </a:lnTo>
                <a:lnTo>
                  <a:pt x="256" y="88"/>
                </a:lnTo>
                <a:lnTo>
                  <a:pt x="250" y="74"/>
                </a:lnTo>
                <a:lnTo>
                  <a:pt x="248" y="60"/>
                </a:lnTo>
                <a:lnTo>
                  <a:pt x="252" y="41"/>
                </a:lnTo>
                <a:lnTo>
                  <a:pt x="262" y="25"/>
                </a:lnTo>
                <a:lnTo>
                  <a:pt x="277" y="12"/>
                </a:lnTo>
                <a:lnTo>
                  <a:pt x="296" y="3"/>
                </a:lnTo>
                <a:lnTo>
                  <a:pt x="317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 2230"/>
          <p:cNvSpPr>
            <a:spLocks/>
          </p:cNvSpPr>
          <p:nvPr/>
        </p:nvSpPr>
        <p:spPr bwMode="auto">
          <a:xfrm>
            <a:off x="6661725" y="2140231"/>
            <a:ext cx="993775" cy="1190625"/>
          </a:xfrm>
          <a:custGeom>
            <a:avLst/>
            <a:gdLst>
              <a:gd name="T0" fmla="*/ 560 w 626"/>
              <a:gd name="T1" fmla="*/ 350 h 750"/>
              <a:gd name="T2" fmla="*/ 601 w 626"/>
              <a:gd name="T3" fmla="*/ 389 h 750"/>
              <a:gd name="T4" fmla="*/ 623 w 626"/>
              <a:gd name="T5" fmla="*/ 440 h 750"/>
              <a:gd name="T6" fmla="*/ 626 w 626"/>
              <a:gd name="T7" fmla="*/ 559 h 750"/>
              <a:gd name="T8" fmla="*/ 410 w 626"/>
              <a:gd name="T9" fmla="*/ 561 h 750"/>
              <a:gd name="T10" fmla="*/ 394 w 626"/>
              <a:gd name="T11" fmla="*/ 563 h 750"/>
              <a:gd name="T12" fmla="*/ 382 w 626"/>
              <a:gd name="T13" fmla="*/ 570 h 750"/>
              <a:gd name="T14" fmla="*/ 374 w 626"/>
              <a:gd name="T15" fmla="*/ 578 h 750"/>
              <a:gd name="T16" fmla="*/ 366 w 626"/>
              <a:gd name="T17" fmla="*/ 601 h 750"/>
              <a:gd name="T18" fmla="*/ 372 w 626"/>
              <a:gd name="T19" fmla="*/ 623 h 750"/>
              <a:gd name="T20" fmla="*/ 385 w 626"/>
              <a:gd name="T21" fmla="*/ 652 h 750"/>
              <a:gd name="T22" fmla="*/ 391 w 626"/>
              <a:gd name="T23" fmla="*/ 680 h 750"/>
              <a:gd name="T24" fmla="*/ 382 w 626"/>
              <a:gd name="T25" fmla="*/ 714 h 750"/>
              <a:gd name="T26" fmla="*/ 357 w 626"/>
              <a:gd name="T27" fmla="*/ 740 h 750"/>
              <a:gd name="T28" fmla="*/ 322 w 626"/>
              <a:gd name="T29" fmla="*/ 750 h 750"/>
              <a:gd name="T30" fmla="*/ 287 w 626"/>
              <a:gd name="T31" fmla="*/ 740 h 750"/>
              <a:gd name="T32" fmla="*/ 262 w 626"/>
              <a:gd name="T33" fmla="*/ 714 h 750"/>
              <a:gd name="T34" fmla="*/ 252 w 626"/>
              <a:gd name="T35" fmla="*/ 680 h 750"/>
              <a:gd name="T36" fmla="*/ 259 w 626"/>
              <a:gd name="T37" fmla="*/ 652 h 750"/>
              <a:gd name="T38" fmla="*/ 272 w 626"/>
              <a:gd name="T39" fmla="*/ 623 h 750"/>
              <a:gd name="T40" fmla="*/ 277 w 626"/>
              <a:gd name="T41" fmla="*/ 601 h 750"/>
              <a:gd name="T42" fmla="*/ 266 w 626"/>
              <a:gd name="T43" fmla="*/ 578 h 750"/>
              <a:gd name="T44" fmla="*/ 238 w 626"/>
              <a:gd name="T45" fmla="*/ 563 h 750"/>
              <a:gd name="T46" fmla="*/ 233 w 626"/>
              <a:gd name="T47" fmla="*/ 561 h 750"/>
              <a:gd name="T48" fmla="*/ 228 w 626"/>
              <a:gd name="T49" fmla="*/ 559 h 750"/>
              <a:gd name="T50" fmla="*/ 0 w 626"/>
              <a:gd name="T51" fmla="*/ 528 h 750"/>
              <a:gd name="T52" fmla="*/ 0 w 626"/>
              <a:gd name="T53" fmla="*/ 325 h 750"/>
              <a:gd name="T54" fmla="*/ 0 w 626"/>
              <a:gd name="T55" fmla="*/ 320 h 750"/>
              <a:gd name="T56" fmla="*/ 4 w 626"/>
              <a:gd name="T57" fmla="*/ 308 h 750"/>
              <a:gd name="T58" fmla="*/ 10 w 626"/>
              <a:gd name="T59" fmla="*/ 301 h 750"/>
              <a:gd name="T60" fmla="*/ 18 w 626"/>
              <a:gd name="T61" fmla="*/ 300 h 750"/>
              <a:gd name="T62" fmla="*/ 26 w 626"/>
              <a:gd name="T63" fmla="*/ 301 h 750"/>
              <a:gd name="T64" fmla="*/ 34 w 626"/>
              <a:gd name="T65" fmla="*/ 305 h 750"/>
              <a:gd name="T66" fmla="*/ 56 w 626"/>
              <a:gd name="T67" fmla="*/ 314 h 750"/>
              <a:gd name="T68" fmla="*/ 84 w 626"/>
              <a:gd name="T69" fmla="*/ 324 h 750"/>
              <a:gd name="T70" fmla="*/ 119 w 626"/>
              <a:gd name="T71" fmla="*/ 321 h 750"/>
              <a:gd name="T72" fmla="*/ 156 w 626"/>
              <a:gd name="T73" fmla="*/ 297 h 750"/>
              <a:gd name="T74" fmla="*/ 178 w 626"/>
              <a:gd name="T75" fmla="*/ 257 h 750"/>
              <a:gd name="T76" fmla="*/ 178 w 626"/>
              <a:gd name="T77" fmla="*/ 207 h 750"/>
              <a:gd name="T78" fmla="*/ 156 w 626"/>
              <a:gd name="T79" fmla="*/ 166 h 750"/>
              <a:gd name="T80" fmla="*/ 119 w 626"/>
              <a:gd name="T81" fmla="*/ 142 h 750"/>
              <a:gd name="T82" fmla="*/ 84 w 626"/>
              <a:gd name="T83" fmla="*/ 140 h 750"/>
              <a:gd name="T84" fmla="*/ 56 w 626"/>
              <a:gd name="T85" fmla="*/ 148 h 750"/>
              <a:gd name="T86" fmla="*/ 34 w 626"/>
              <a:gd name="T87" fmla="*/ 157 h 750"/>
              <a:gd name="T88" fmla="*/ 23 w 626"/>
              <a:gd name="T89" fmla="*/ 163 h 750"/>
              <a:gd name="T90" fmla="*/ 14 w 626"/>
              <a:gd name="T91" fmla="*/ 163 h 750"/>
              <a:gd name="T92" fmla="*/ 6 w 626"/>
              <a:gd name="T93" fmla="*/ 159 h 750"/>
              <a:gd name="T94" fmla="*/ 1 w 626"/>
              <a:gd name="T95" fmla="*/ 149 h 750"/>
              <a:gd name="T96" fmla="*/ 0 w 626"/>
              <a:gd name="T97" fmla="*/ 142 h 750"/>
              <a:gd name="T98" fmla="*/ 0 w 626"/>
              <a:gd name="T9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6" h="750">
                <a:moveTo>
                  <a:pt x="0" y="0"/>
                </a:moveTo>
                <a:lnTo>
                  <a:pt x="560" y="350"/>
                </a:lnTo>
                <a:lnTo>
                  <a:pt x="582" y="368"/>
                </a:lnTo>
                <a:lnTo>
                  <a:pt x="601" y="389"/>
                </a:lnTo>
                <a:lnTo>
                  <a:pt x="615" y="414"/>
                </a:lnTo>
                <a:lnTo>
                  <a:pt x="623" y="440"/>
                </a:lnTo>
                <a:lnTo>
                  <a:pt x="626" y="469"/>
                </a:lnTo>
                <a:lnTo>
                  <a:pt x="626" y="559"/>
                </a:lnTo>
                <a:lnTo>
                  <a:pt x="417" y="559"/>
                </a:lnTo>
                <a:lnTo>
                  <a:pt x="410" y="561"/>
                </a:lnTo>
                <a:lnTo>
                  <a:pt x="402" y="562"/>
                </a:lnTo>
                <a:lnTo>
                  <a:pt x="394" y="563"/>
                </a:lnTo>
                <a:lnTo>
                  <a:pt x="387" y="566"/>
                </a:lnTo>
                <a:lnTo>
                  <a:pt x="382" y="570"/>
                </a:lnTo>
                <a:lnTo>
                  <a:pt x="378" y="574"/>
                </a:lnTo>
                <a:lnTo>
                  <a:pt x="374" y="578"/>
                </a:lnTo>
                <a:lnTo>
                  <a:pt x="369" y="589"/>
                </a:lnTo>
                <a:lnTo>
                  <a:pt x="366" y="601"/>
                </a:lnTo>
                <a:lnTo>
                  <a:pt x="368" y="612"/>
                </a:lnTo>
                <a:lnTo>
                  <a:pt x="372" y="623"/>
                </a:lnTo>
                <a:lnTo>
                  <a:pt x="378" y="636"/>
                </a:lnTo>
                <a:lnTo>
                  <a:pt x="385" y="652"/>
                </a:lnTo>
                <a:lnTo>
                  <a:pt x="390" y="668"/>
                </a:lnTo>
                <a:lnTo>
                  <a:pt x="391" y="680"/>
                </a:lnTo>
                <a:lnTo>
                  <a:pt x="389" y="697"/>
                </a:lnTo>
                <a:lnTo>
                  <a:pt x="382" y="714"/>
                </a:lnTo>
                <a:lnTo>
                  <a:pt x="372" y="728"/>
                </a:lnTo>
                <a:lnTo>
                  <a:pt x="357" y="740"/>
                </a:lnTo>
                <a:lnTo>
                  <a:pt x="340" y="748"/>
                </a:lnTo>
                <a:lnTo>
                  <a:pt x="322" y="750"/>
                </a:lnTo>
                <a:lnTo>
                  <a:pt x="304" y="748"/>
                </a:lnTo>
                <a:lnTo>
                  <a:pt x="287" y="740"/>
                </a:lnTo>
                <a:lnTo>
                  <a:pt x="273" y="728"/>
                </a:lnTo>
                <a:lnTo>
                  <a:pt x="262" y="714"/>
                </a:lnTo>
                <a:lnTo>
                  <a:pt x="255" y="697"/>
                </a:lnTo>
                <a:lnTo>
                  <a:pt x="252" y="680"/>
                </a:lnTo>
                <a:lnTo>
                  <a:pt x="255" y="668"/>
                </a:lnTo>
                <a:lnTo>
                  <a:pt x="259" y="652"/>
                </a:lnTo>
                <a:lnTo>
                  <a:pt x="266" y="636"/>
                </a:lnTo>
                <a:lnTo>
                  <a:pt x="272" y="623"/>
                </a:lnTo>
                <a:lnTo>
                  <a:pt x="276" y="612"/>
                </a:lnTo>
                <a:lnTo>
                  <a:pt x="277" y="601"/>
                </a:lnTo>
                <a:lnTo>
                  <a:pt x="275" y="588"/>
                </a:lnTo>
                <a:lnTo>
                  <a:pt x="266" y="578"/>
                </a:lnTo>
                <a:lnTo>
                  <a:pt x="254" y="568"/>
                </a:lnTo>
                <a:lnTo>
                  <a:pt x="238" y="563"/>
                </a:lnTo>
                <a:lnTo>
                  <a:pt x="222" y="561"/>
                </a:lnTo>
                <a:lnTo>
                  <a:pt x="233" y="561"/>
                </a:lnTo>
                <a:lnTo>
                  <a:pt x="233" y="561"/>
                </a:lnTo>
                <a:lnTo>
                  <a:pt x="228" y="559"/>
                </a:lnTo>
                <a:lnTo>
                  <a:pt x="0" y="559"/>
                </a:lnTo>
                <a:lnTo>
                  <a:pt x="0" y="528"/>
                </a:lnTo>
                <a:lnTo>
                  <a:pt x="0" y="516"/>
                </a:lnTo>
                <a:lnTo>
                  <a:pt x="0" y="325"/>
                </a:lnTo>
                <a:lnTo>
                  <a:pt x="0" y="321"/>
                </a:lnTo>
                <a:lnTo>
                  <a:pt x="0" y="320"/>
                </a:lnTo>
                <a:lnTo>
                  <a:pt x="1" y="313"/>
                </a:lnTo>
                <a:lnTo>
                  <a:pt x="4" y="308"/>
                </a:lnTo>
                <a:lnTo>
                  <a:pt x="6" y="304"/>
                </a:lnTo>
                <a:lnTo>
                  <a:pt x="10" y="301"/>
                </a:lnTo>
                <a:lnTo>
                  <a:pt x="14" y="300"/>
                </a:lnTo>
                <a:lnTo>
                  <a:pt x="18" y="300"/>
                </a:lnTo>
                <a:lnTo>
                  <a:pt x="22" y="300"/>
                </a:lnTo>
                <a:lnTo>
                  <a:pt x="26" y="301"/>
                </a:lnTo>
                <a:lnTo>
                  <a:pt x="29" y="303"/>
                </a:lnTo>
                <a:lnTo>
                  <a:pt x="34" y="305"/>
                </a:lnTo>
                <a:lnTo>
                  <a:pt x="43" y="309"/>
                </a:lnTo>
                <a:lnTo>
                  <a:pt x="56" y="314"/>
                </a:lnTo>
                <a:lnTo>
                  <a:pt x="69" y="320"/>
                </a:lnTo>
                <a:lnTo>
                  <a:pt x="84" y="324"/>
                </a:lnTo>
                <a:lnTo>
                  <a:pt x="97" y="325"/>
                </a:lnTo>
                <a:lnTo>
                  <a:pt x="119" y="321"/>
                </a:lnTo>
                <a:lnTo>
                  <a:pt x="139" y="312"/>
                </a:lnTo>
                <a:lnTo>
                  <a:pt x="156" y="297"/>
                </a:lnTo>
                <a:lnTo>
                  <a:pt x="169" y="279"/>
                </a:lnTo>
                <a:lnTo>
                  <a:pt x="178" y="257"/>
                </a:lnTo>
                <a:lnTo>
                  <a:pt x="180" y="232"/>
                </a:lnTo>
                <a:lnTo>
                  <a:pt x="178" y="207"/>
                </a:lnTo>
                <a:lnTo>
                  <a:pt x="169" y="185"/>
                </a:lnTo>
                <a:lnTo>
                  <a:pt x="156" y="166"/>
                </a:lnTo>
                <a:lnTo>
                  <a:pt x="139" y="151"/>
                </a:lnTo>
                <a:lnTo>
                  <a:pt x="119" y="142"/>
                </a:lnTo>
                <a:lnTo>
                  <a:pt x="97" y="139"/>
                </a:lnTo>
                <a:lnTo>
                  <a:pt x="84" y="140"/>
                </a:lnTo>
                <a:lnTo>
                  <a:pt x="69" y="144"/>
                </a:lnTo>
                <a:lnTo>
                  <a:pt x="56" y="148"/>
                </a:lnTo>
                <a:lnTo>
                  <a:pt x="43" y="153"/>
                </a:lnTo>
                <a:lnTo>
                  <a:pt x="34" y="157"/>
                </a:lnTo>
                <a:lnTo>
                  <a:pt x="29" y="160"/>
                </a:lnTo>
                <a:lnTo>
                  <a:pt x="23" y="163"/>
                </a:lnTo>
                <a:lnTo>
                  <a:pt x="18" y="163"/>
                </a:lnTo>
                <a:lnTo>
                  <a:pt x="14" y="163"/>
                </a:lnTo>
                <a:lnTo>
                  <a:pt x="10" y="161"/>
                </a:lnTo>
                <a:lnTo>
                  <a:pt x="6" y="159"/>
                </a:lnTo>
                <a:lnTo>
                  <a:pt x="4" y="155"/>
                </a:lnTo>
                <a:lnTo>
                  <a:pt x="1" y="149"/>
                </a:lnTo>
                <a:lnTo>
                  <a:pt x="0" y="143"/>
                </a:lnTo>
                <a:lnTo>
                  <a:pt x="0" y="142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 2232"/>
          <p:cNvSpPr>
            <a:spLocks/>
          </p:cNvSpPr>
          <p:nvPr/>
        </p:nvSpPr>
        <p:spPr bwMode="auto">
          <a:xfrm>
            <a:off x="5290125" y="1835431"/>
            <a:ext cx="1628775" cy="1190625"/>
          </a:xfrm>
          <a:custGeom>
            <a:avLst/>
            <a:gdLst>
              <a:gd name="T0" fmla="*/ 589 w 1026"/>
              <a:gd name="T1" fmla="*/ 21 h 750"/>
              <a:gd name="T2" fmla="*/ 842 w 1026"/>
              <a:gd name="T3" fmla="*/ 331 h 750"/>
              <a:gd name="T4" fmla="*/ 846 w 1026"/>
              <a:gd name="T5" fmla="*/ 349 h 750"/>
              <a:gd name="T6" fmla="*/ 876 w 1026"/>
              <a:gd name="T7" fmla="*/ 375 h 750"/>
              <a:gd name="T8" fmla="*/ 912 w 1026"/>
              <a:gd name="T9" fmla="*/ 366 h 750"/>
              <a:gd name="T10" fmla="*/ 952 w 1026"/>
              <a:gd name="T11" fmla="*/ 352 h 750"/>
              <a:gd name="T12" fmla="*/ 1000 w 1026"/>
              <a:gd name="T13" fmla="*/ 365 h 750"/>
              <a:gd name="T14" fmla="*/ 1026 w 1026"/>
              <a:gd name="T15" fmla="*/ 423 h 750"/>
              <a:gd name="T16" fmla="*/ 1000 w 1026"/>
              <a:gd name="T17" fmla="*/ 482 h 750"/>
              <a:gd name="T18" fmla="*/ 952 w 1026"/>
              <a:gd name="T19" fmla="*/ 493 h 750"/>
              <a:gd name="T20" fmla="*/ 912 w 1026"/>
              <a:gd name="T21" fmla="*/ 480 h 750"/>
              <a:gd name="T22" fmla="*/ 876 w 1026"/>
              <a:gd name="T23" fmla="*/ 471 h 750"/>
              <a:gd name="T24" fmla="*/ 844 w 1026"/>
              <a:gd name="T25" fmla="*/ 497 h 750"/>
              <a:gd name="T26" fmla="*/ 842 w 1026"/>
              <a:gd name="T27" fmla="*/ 749 h 750"/>
              <a:gd name="T28" fmla="*/ 806 w 1026"/>
              <a:gd name="T29" fmla="*/ 749 h 750"/>
              <a:gd name="T30" fmla="*/ 692 w 1026"/>
              <a:gd name="T31" fmla="*/ 749 h 750"/>
              <a:gd name="T32" fmla="*/ 644 w 1026"/>
              <a:gd name="T33" fmla="*/ 750 h 750"/>
              <a:gd name="T34" fmla="*/ 618 w 1026"/>
              <a:gd name="T35" fmla="*/ 750 h 750"/>
              <a:gd name="T36" fmla="*/ 593 w 1026"/>
              <a:gd name="T37" fmla="*/ 730 h 750"/>
              <a:gd name="T38" fmla="*/ 598 w 1026"/>
              <a:gd name="T39" fmla="*/ 712 h 750"/>
              <a:gd name="T40" fmla="*/ 612 w 1026"/>
              <a:gd name="T41" fmla="*/ 677 h 750"/>
              <a:gd name="T42" fmla="*/ 615 w 1026"/>
              <a:gd name="T43" fmla="*/ 627 h 750"/>
              <a:gd name="T44" fmla="*/ 572 w 1026"/>
              <a:gd name="T45" fmla="*/ 576 h 750"/>
              <a:gd name="T46" fmla="*/ 500 w 1026"/>
              <a:gd name="T47" fmla="*/ 568 h 750"/>
              <a:gd name="T48" fmla="*/ 444 w 1026"/>
              <a:gd name="T49" fmla="*/ 607 h 750"/>
              <a:gd name="T50" fmla="*/ 433 w 1026"/>
              <a:gd name="T51" fmla="*/ 662 h 750"/>
              <a:gd name="T52" fmla="*/ 446 w 1026"/>
              <a:gd name="T53" fmla="*/ 703 h 750"/>
              <a:gd name="T54" fmla="*/ 455 w 1026"/>
              <a:gd name="T55" fmla="*/ 724 h 750"/>
              <a:gd name="T56" fmla="*/ 445 w 1026"/>
              <a:gd name="T57" fmla="*/ 746 h 750"/>
              <a:gd name="T58" fmla="*/ 216 w 1026"/>
              <a:gd name="T59" fmla="*/ 749 h 750"/>
              <a:gd name="T60" fmla="*/ 184 w 1026"/>
              <a:gd name="T61" fmla="*/ 509 h 750"/>
              <a:gd name="T62" fmla="*/ 163 w 1026"/>
              <a:gd name="T63" fmla="*/ 470 h 750"/>
              <a:gd name="T64" fmla="*/ 123 w 1026"/>
              <a:gd name="T65" fmla="*/ 471 h 750"/>
              <a:gd name="T66" fmla="*/ 88 w 1026"/>
              <a:gd name="T67" fmla="*/ 485 h 750"/>
              <a:gd name="T68" fmla="*/ 44 w 1026"/>
              <a:gd name="T69" fmla="*/ 487 h 750"/>
              <a:gd name="T70" fmla="*/ 4 w 1026"/>
              <a:gd name="T71" fmla="*/ 441 h 750"/>
              <a:gd name="T72" fmla="*/ 13 w 1026"/>
              <a:gd name="T73" fmla="*/ 375 h 750"/>
              <a:gd name="T74" fmla="*/ 64 w 1026"/>
              <a:gd name="T75" fmla="*/ 345 h 750"/>
              <a:gd name="T76" fmla="*/ 102 w 1026"/>
              <a:gd name="T77" fmla="*/ 356 h 750"/>
              <a:gd name="T78" fmla="*/ 137 w 1026"/>
              <a:gd name="T79" fmla="*/ 370 h 750"/>
              <a:gd name="T80" fmla="*/ 174 w 1026"/>
              <a:gd name="T81" fmla="*/ 357 h 750"/>
              <a:gd name="T82" fmla="*/ 184 w 1026"/>
              <a:gd name="T83" fmla="*/ 328 h 750"/>
              <a:gd name="T84" fmla="*/ 184 w 1026"/>
              <a:gd name="T85" fmla="*/ 179 h 750"/>
              <a:gd name="T86" fmla="*/ 499 w 1026"/>
              <a:gd name="T87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26" h="750">
                <a:moveTo>
                  <a:pt x="530" y="0"/>
                </a:moveTo>
                <a:lnTo>
                  <a:pt x="560" y="6"/>
                </a:lnTo>
                <a:lnTo>
                  <a:pt x="589" y="21"/>
                </a:lnTo>
                <a:lnTo>
                  <a:pt x="842" y="178"/>
                </a:lnTo>
                <a:lnTo>
                  <a:pt x="842" y="327"/>
                </a:lnTo>
                <a:lnTo>
                  <a:pt x="842" y="331"/>
                </a:lnTo>
                <a:lnTo>
                  <a:pt x="842" y="334"/>
                </a:lnTo>
                <a:lnTo>
                  <a:pt x="842" y="334"/>
                </a:lnTo>
                <a:lnTo>
                  <a:pt x="846" y="349"/>
                </a:lnTo>
                <a:lnTo>
                  <a:pt x="852" y="362"/>
                </a:lnTo>
                <a:lnTo>
                  <a:pt x="863" y="372"/>
                </a:lnTo>
                <a:lnTo>
                  <a:pt x="876" y="375"/>
                </a:lnTo>
                <a:lnTo>
                  <a:pt x="889" y="375"/>
                </a:lnTo>
                <a:lnTo>
                  <a:pt x="903" y="370"/>
                </a:lnTo>
                <a:lnTo>
                  <a:pt x="912" y="366"/>
                </a:lnTo>
                <a:lnTo>
                  <a:pt x="924" y="361"/>
                </a:lnTo>
                <a:lnTo>
                  <a:pt x="938" y="356"/>
                </a:lnTo>
                <a:lnTo>
                  <a:pt x="952" y="352"/>
                </a:lnTo>
                <a:lnTo>
                  <a:pt x="962" y="351"/>
                </a:lnTo>
                <a:lnTo>
                  <a:pt x="983" y="355"/>
                </a:lnTo>
                <a:lnTo>
                  <a:pt x="1000" y="365"/>
                </a:lnTo>
                <a:lnTo>
                  <a:pt x="1013" y="381"/>
                </a:lnTo>
                <a:lnTo>
                  <a:pt x="1022" y="400"/>
                </a:lnTo>
                <a:lnTo>
                  <a:pt x="1026" y="423"/>
                </a:lnTo>
                <a:lnTo>
                  <a:pt x="1022" y="446"/>
                </a:lnTo>
                <a:lnTo>
                  <a:pt x="1013" y="466"/>
                </a:lnTo>
                <a:lnTo>
                  <a:pt x="1000" y="482"/>
                </a:lnTo>
                <a:lnTo>
                  <a:pt x="983" y="492"/>
                </a:lnTo>
                <a:lnTo>
                  <a:pt x="962" y="496"/>
                </a:lnTo>
                <a:lnTo>
                  <a:pt x="952" y="493"/>
                </a:lnTo>
                <a:lnTo>
                  <a:pt x="938" y="491"/>
                </a:lnTo>
                <a:lnTo>
                  <a:pt x="924" y="485"/>
                </a:lnTo>
                <a:lnTo>
                  <a:pt x="912" y="480"/>
                </a:lnTo>
                <a:lnTo>
                  <a:pt x="903" y="476"/>
                </a:lnTo>
                <a:lnTo>
                  <a:pt x="889" y="471"/>
                </a:lnTo>
                <a:lnTo>
                  <a:pt x="876" y="471"/>
                </a:lnTo>
                <a:lnTo>
                  <a:pt x="863" y="475"/>
                </a:lnTo>
                <a:lnTo>
                  <a:pt x="852" y="484"/>
                </a:lnTo>
                <a:lnTo>
                  <a:pt x="844" y="497"/>
                </a:lnTo>
                <a:lnTo>
                  <a:pt x="842" y="514"/>
                </a:lnTo>
                <a:lnTo>
                  <a:pt x="842" y="519"/>
                </a:lnTo>
                <a:lnTo>
                  <a:pt x="842" y="749"/>
                </a:lnTo>
                <a:lnTo>
                  <a:pt x="830" y="749"/>
                </a:lnTo>
                <a:lnTo>
                  <a:pt x="817" y="749"/>
                </a:lnTo>
                <a:lnTo>
                  <a:pt x="806" y="749"/>
                </a:lnTo>
                <a:lnTo>
                  <a:pt x="801" y="749"/>
                </a:lnTo>
                <a:lnTo>
                  <a:pt x="703" y="749"/>
                </a:lnTo>
                <a:lnTo>
                  <a:pt x="692" y="749"/>
                </a:lnTo>
                <a:lnTo>
                  <a:pt x="658" y="750"/>
                </a:lnTo>
                <a:lnTo>
                  <a:pt x="654" y="750"/>
                </a:lnTo>
                <a:lnTo>
                  <a:pt x="644" y="750"/>
                </a:lnTo>
                <a:lnTo>
                  <a:pt x="632" y="750"/>
                </a:lnTo>
                <a:lnTo>
                  <a:pt x="622" y="750"/>
                </a:lnTo>
                <a:lnTo>
                  <a:pt x="618" y="750"/>
                </a:lnTo>
                <a:lnTo>
                  <a:pt x="605" y="746"/>
                </a:lnTo>
                <a:lnTo>
                  <a:pt x="595" y="739"/>
                </a:lnTo>
                <a:lnTo>
                  <a:pt x="593" y="730"/>
                </a:lnTo>
                <a:lnTo>
                  <a:pt x="594" y="724"/>
                </a:lnTo>
                <a:lnTo>
                  <a:pt x="597" y="717"/>
                </a:lnTo>
                <a:lnTo>
                  <a:pt x="598" y="712"/>
                </a:lnTo>
                <a:lnTo>
                  <a:pt x="603" y="703"/>
                </a:lnTo>
                <a:lnTo>
                  <a:pt x="609" y="691"/>
                </a:lnTo>
                <a:lnTo>
                  <a:pt x="612" y="677"/>
                </a:lnTo>
                <a:lnTo>
                  <a:pt x="616" y="662"/>
                </a:lnTo>
                <a:lnTo>
                  <a:pt x="618" y="649"/>
                </a:lnTo>
                <a:lnTo>
                  <a:pt x="615" y="627"/>
                </a:lnTo>
                <a:lnTo>
                  <a:pt x="606" y="607"/>
                </a:lnTo>
                <a:lnTo>
                  <a:pt x="590" y="590"/>
                </a:lnTo>
                <a:lnTo>
                  <a:pt x="572" y="576"/>
                </a:lnTo>
                <a:lnTo>
                  <a:pt x="550" y="568"/>
                </a:lnTo>
                <a:lnTo>
                  <a:pt x="525" y="565"/>
                </a:lnTo>
                <a:lnTo>
                  <a:pt x="500" y="568"/>
                </a:lnTo>
                <a:lnTo>
                  <a:pt x="478" y="576"/>
                </a:lnTo>
                <a:lnTo>
                  <a:pt x="459" y="590"/>
                </a:lnTo>
                <a:lnTo>
                  <a:pt x="444" y="607"/>
                </a:lnTo>
                <a:lnTo>
                  <a:pt x="434" y="627"/>
                </a:lnTo>
                <a:lnTo>
                  <a:pt x="432" y="649"/>
                </a:lnTo>
                <a:lnTo>
                  <a:pt x="433" y="662"/>
                </a:lnTo>
                <a:lnTo>
                  <a:pt x="437" y="677"/>
                </a:lnTo>
                <a:lnTo>
                  <a:pt x="441" y="691"/>
                </a:lnTo>
                <a:lnTo>
                  <a:pt x="446" y="703"/>
                </a:lnTo>
                <a:lnTo>
                  <a:pt x="451" y="712"/>
                </a:lnTo>
                <a:lnTo>
                  <a:pt x="453" y="717"/>
                </a:lnTo>
                <a:lnTo>
                  <a:pt x="455" y="724"/>
                </a:lnTo>
                <a:lnTo>
                  <a:pt x="457" y="730"/>
                </a:lnTo>
                <a:lnTo>
                  <a:pt x="454" y="739"/>
                </a:lnTo>
                <a:lnTo>
                  <a:pt x="445" y="746"/>
                </a:lnTo>
                <a:lnTo>
                  <a:pt x="432" y="750"/>
                </a:lnTo>
                <a:lnTo>
                  <a:pt x="339" y="750"/>
                </a:lnTo>
                <a:lnTo>
                  <a:pt x="216" y="749"/>
                </a:lnTo>
                <a:lnTo>
                  <a:pt x="184" y="749"/>
                </a:lnTo>
                <a:lnTo>
                  <a:pt x="184" y="514"/>
                </a:lnTo>
                <a:lnTo>
                  <a:pt x="184" y="509"/>
                </a:lnTo>
                <a:lnTo>
                  <a:pt x="182" y="493"/>
                </a:lnTo>
                <a:lnTo>
                  <a:pt x="174" y="480"/>
                </a:lnTo>
                <a:lnTo>
                  <a:pt x="163" y="470"/>
                </a:lnTo>
                <a:lnTo>
                  <a:pt x="152" y="466"/>
                </a:lnTo>
                <a:lnTo>
                  <a:pt x="137" y="466"/>
                </a:lnTo>
                <a:lnTo>
                  <a:pt x="123" y="471"/>
                </a:lnTo>
                <a:lnTo>
                  <a:pt x="114" y="475"/>
                </a:lnTo>
                <a:lnTo>
                  <a:pt x="102" y="480"/>
                </a:lnTo>
                <a:lnTo>
                  <a:pt x="88" y="485"/>
                </a:lnTo>
                <a:lnTo>
                  <a:pt x="74" y="489"/>
                </a:lnTo>
                <a:lnTo>
                  <a:pt x="64" y="491"/>
                </a:lnTo>
                <a:lnTo>
                  <a:pt x="44" y="487"/>
                </a:lnTo>
                <a:lnTo>
                  <a:pt x="26" y="476"/>
                </a:lnTo>
                <a:lnTo>
                  <a:pt x="13" y="461"/>
                </a:lnTo>
                <a:lnTo>
                  <a:pt x="4" y="441"/>
                </a:lnTo>
                <a:lnTo>
                  <a:pt x="0" y="419"/>
                </a:lnTo>
                <a:lnTo>
                  <a:pt x="4" y="395"/>
                </a:lnTo>
                <a:lnTo>
                  <a:pt x="13" y="375"/>
                </a:lnTo>
                <a:lnTo>
                  <a:pt x="26" y="360"/>
                </a:lnTo>
                <a:lnTo>
                  <a:pt x="44" y="349"/>
                </a:lnTo>
                <a:lnTo>
                  <a:pt x="64" y="345"/>
                </a:lnTo>
                <a:lnTo>
                  <a:pt x="74" y="348"/>
                </a:lnTo>
                <a:lnTo>
                  <a:pt x="88" y="351"/>
                </a:lnTo>
                <a:lnTo>
                  <a:pt x="102" y="356"/>
                </a:lnTo>
                <a:lnTo>
                  <a:pt x="114" y="361"/>
                </a:lnTo>
                <a:lnTo>
                  <a:pt x="123" y="365"/>
                </a:lnTo>
                <a:lnTo>
                  <a:pt x="137" y="370"/>
                </a:lnTo>
                <a:lnTo>
                  <a:pt x="152" y="370"/>
                </a:lnTo>
                <a:lnTo>
                  <a:pt x="163" y="366"/>
                </a:lnTo>
                <a:lnTo>
                  <a:pt x="174" y="357"/>
                </a:lnTo>
                <a:lnTo>
                  <a:pt x="182" y="344"/>
                </a:lnTo>
                <a:lnTo>
                  <a:pt x="184" y="328"/>
                </a:lnTo>
                <a:lnTo>
                  <a:pt x="184" y="328"/>
                </a:lnTo>
                <a:lnTo>
                  <a:pt x="184" y="326"/>
                </a:lnTo>
                <a:lnTo>
                  <a:pt x="184" y="322"/>
                </a:lnTo>
                <a:lnTo>
                  <a:pt x="184" y="179"/>
                </a:lnTo>
                <a:lnTo>
                  <a:pt x="440" y="21"/>
                </a:lnTo>
                <a:lnTo>
                  <a:pt x="468" y="6"/>
                </a:lnTo>
                <a:lnTo>
                  <a:pt x="499" y="0"/>
                </a:lnTo>
                <a:lnTo>
                  <a:pt x="53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Freeform 2234"/>
          <p:cNvSpPr>
            <a:spLocks/>
          </p:cNvSpPr>
          <p:nvPr/>
        </p:nvSpPr>
        <p:spPr bwMode="auto">
          <a:xfrm>
            <a:off x="5290125" y="4157944"/>
            <a:ext cx="1639888" cy="1019175"/>
          </a:xfrm>
          <a:custGeom>
            <a:avLst/>
            <a:gdLst>
              <a:gd name="T0" fmla="*/ 692 w 1033"/>
              <a:gd name="T1" fmla="*/ 0 h 642"/>
              <a:gd name="T2" fmla="*/ 847 w 1033"/>
              <a:gd name="T3" fmla="*/ 236 h 642"/>
              <a:gd name="T4" fmla="*/ 857 w 1033"/>
              <a:gd name="T5" fmla="*/ 271 h 642"/>
              <a:gd name="T6" fmla="*/ 895 w 1033"/>
              <a:gd name="T7" fmla="*/ 286 h 642"/>
              <a:gd name="T8" fmla="*/ 931 w 1033"/>
              <a:gd name="T9" fmla="*/ 271 h 642"/>
              <a:gd name="T10" fmla="*/ 969 w 1033"/>
              <a:gd name="T11" fmla="*/ 261 h 642"/>
              <a:gd name="T12" fmla="*/ 1021 w 1033"/>
              <a:gd name="T13" fmla="*/ 291 h 642"/>
              <a:gd name="T14" fmla="*/ 1030 w 1033"/>
              <a:gd name="T15" fmla="*/ 356 h 642"/>
              <a:gd name="T16" fmla="*/ 990 w 1033"/>
              <a:gd name="T17" fmla="*/ 402 h 642"/>
              <a:gd name="T18" fmla="*/ 945 w 1033"/>
              <a:gd name="T19" fmla="*/ 401 h 642"/>
              <a:gd name="T20" fmla="*/ 910 w 1033"/>
              <a:gd name="T21" fmla="*/ 387 h 642"/>
              <a:gd name="T22" fmla="*/ 869 w 1033"/>
              <a:gd name="T23" fmla="*/ 385 h 642"/>
              <a:gd name="T24" fmla="*/ 848 w 1033"/>
              <a:gd name="T25" fmla="*/ 424 h 642"/>
              <a:gd name="T26" fmla="*/ 847 w 1033"/>
              <a:gd name="T27" fmla="*/ 430 h 642"/>
              <a:gd name="T28" fmla="*/ 404 w 1033"/>
              <a:gd name="T29" fmla="*/ 642 h 642"/>
              <a:gd name="T30" fmla="*/ 256 w 1033"/>
              <a:gd name="T31" fmla="*/ 642 h 642"/>
              <a:gd name="T32" fmla="*/ 186 w 1033"/>
              <a:gd name="T33" fmla="*/ 430 h 642"/>
              <a:gd name="T34" fmla="*/ 186 w 1033"/>
              <a:gd name="T35" fmla="*/ 424 h 642"/>
              <a:gd name="T36" fmla="*/ 165 w 1033"/>
              <a:gd name="T37" fmla="*/ 387 h 642"/>
              <a:gd name="T38" fmla="*/ 123 w 1033"/>
              <a:gd name="T39" fmla="*/ 387 h 642"/>
              <a:gd name="T40" fmla="*/ 89 w 1033"/>
              <a:gd name="T41" fmla="*/ 401 h 642"/>
              <a:gd name="T42" fmla="*/ 44 w 1033"/>
              <a:gd name="T43" fmla="*/ 402 h 642"/>
              <a:gd name="T44" fmla="*/ 4 w 1033"/>
              <a:gd name="T45" fmla="*/ 356 h 642"/>
              <a:gd name="T46" fmla="*/ 13 w 1033"/>
              <a:gd name="T47" fmla="*/ 291 h 642"/>
              <a:gd name="T48" fmla="*/ 64 w 1033"/>
              <a:gd name="T49" fmla="*/ 261 h 642"/>
              <a:gd name="T50" fmla="*/ 102 w 1033"/>
              <a:gd name="T51" fmla="*/ 271 h 642"/>
              <a:gd name="T52" fmla="*/ 137 w 1033"/>
              <a:gd name="T53" fmla="*/ 286 h 642"/>
              <a:gd name="T54" fmla="*/ 175 w 1033"/>
              <a:gd name="T55" fmla="*/ 271 h 642"/>
              <a:gd name="T56" fmla="*/ 186 w 1033"/>
              <a:gd name="T57" fmla="*/ 236 h 642"/>
              <a:gd name="T58" fmla="*/ 211 w 1033"/>
              <a:gd name="T59" fmla="*/ 0 h 642"/>
              <a:gd name="T60" fmla="*/ 326 w 1033"/>
              <a:gd name="T61" fmla="*/ 0 h 642"/>
              <a:gd name="T62" fmla="*/ 395 w 1033"/>
              <a:gd name="T63" fmla="*/ 0 h 642"/>
              <a:gd name="T64" fmla="*/ 428 w 1033"/>
              <a:gd name="T65" fmla="*/ 0 h 642"/>
              <a:gd name="T66" fmla="*/ 454 w 1033"/>
              <a:gd name="T67" fmla="*/ 10 h 642"/>
              <a:gd name="T68" fmla="*/ 453 w 1033"/>
              <a:gd name="T69" fmla="*/ 32 h 642"/>
              <a:gd name="T70" fmla="*/ 441 w 1033"/>
              <a:gd name="T71" fmla="*/ 59 h 642"/>
              <a:gd name="T72" fmla="*/ 432 w 1033"/>
              <a:gd name="T73" fmla="*/ 100 h 642"/>
              <a:gd name="T74" fmla="*/ 459 w 1033"/>
              <a:gd name="T75" fmla="*/ 160 h 642"/>
              <a:gd name="T76" fmla="*/ 525 w 1033"/>
              <a:gd name="T77" fmla="*/ 186 h 642"/>
              <a:gd name="T78" fmla="*/ 592 w 1033"/>
              <a:gd name="T79" fmla="*/ 160 h 642"/>
              <a:gd name="T80" fmla="*/ 619 w 1033"/>
              <a:gd name="T81" fmla="*/ 100 h 642"/>
              <a:gd name="T82" fmla="*/ 609 w 1033"/>
              <a:gd name="T83" fmla="*/ 59 h 642"/>
              <a:gd name="T84" fmla="*/ 597 w 1033"/>
              <a:gd name="T85" fmla="*/ 32 h 642"/>
              <a:gd name="T86" fmla="*/ 597 w 1033"/>
              <a:gd name="T87" fmla="*/ 10 h 642"/>
              <a:gd name="T88" fmla="*/ 619 w 1033"/>
              <a:gd name="T8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3" h="642">
                <a:moveTo>
                  <a:pt x="619" y="0"/>
                </a:moveTo>
                <a:lnTo>
                  <a:pt x="623" y="0"/>
                </a:lnTo>
                <a:lnTo>
                  <a:pt x="692" y="0"/>
                </a:lnTo>
                <a:lnTo>
                  <a:pt x="817" y="0"/>
                </a:lnTo>
                <a:lnTo>
                  <a:pt x="847" y="0"/>
                </a:lnTo>
                <a:lnTo>
                  <a:pt x="847" y="236"/>
                </a:lnTo>
                <a:lnTo>
                  <a:pt x="847" y="241"/>
                </a:lnTo>
                <a:lnTo>
                  <a:pt x="851" y="258"/>
                </a:lnTo>
                <a:lnTo>
                  <a:pt x="857" y="271"/>
                </a:lnTo>
                <a:lnTo>
                  <a:pt x="869" y="280"/>
                </a:lnTo>
                <a:lnTo>
                  <a:pt x="881" y="286"/>
                </a:lnTo>
                <a:lnTo>
                  <a:pt x="895" y="286"/>
                </a:lnTo>
                <a:lnTo>
                  <a:pt x="910" y="280"/>
                </a:lnTo>
                <a:lnTo>
                  <a:pt x="919" y="277"/>
                </a:lnTo>
                <a:lnTo>
                  <a:pt x="931" y="271"/>
                </a:lnTo>
                <a:lnTo>
                  <a:pt x="945" y="266"/>
                </a:lnTo>
                <a:lnTo>
                  <a:pt x="958" y="262"/>
                </a:lnTo>
                <a:lnTo>
                  <a:pt x="969" y="261"/>
                </a:lnTo>
                <a:lnTo>
                  <a:pt x="990" y="265"/>
                </a:lnTo>
                <a:lnTo>
                  <a:pt x="1007" y="274"/>
                </a:lnTo>
                <a:lnTo>
                  <a:pt x="1021" y="291"/>
                </a:lnTo>
                <a:lnTo>
                  <a:pt x="1030" y="311"/>
                </a:lnTo>
                <a:lnTo>
                  <a:pt x="1033" y="333"/>
                </a:lnTo>
                <a:lnTo>
                  <a:pt x="1030" y="356"/>
                </a:lnTo>
                <a:lnTo>
                  <a:pt x="1021" y="376"/>
                </a:lnTo>
                <a:lnTo>
                  <a:pt x="1007" y="392"/>
                </a:lnTo>
                <a:lnTo>
                  <a:pt x="990" y="402"/>
                </a:lnTo>
                <a:lnTo>
                  <a:pt x="969" y="406"/>
                </a:lnTo>
                <a:lnTo>
                  <a:pt x="958" y="405"/>
                </a:lnTo>
                <a:lnTo>
                  <a:pt x="945" y="401"/>
                </a:lnTo>
                <a:lnTo>
                  <a:pt x="931" y="396"/>
                </a:lnTo>
                <a:lnTo>
                  <a:pt x="919" y="390"/>
                </a:lnTo>
                <a:lnTo>
                  <a:pt x="910" y="387"/>
                </a:lnTo>
                <a:lnTo>
                  <a:pt x="895" y="381"/>
                </a:lnTo>
                <a:lnTo>
                  <a:pt x="881" y="381"/>
                </a:lnTo>
                <a:lnTo>
                  <a:pt x="869" y="385"/>
                </a:lnTo>
                <a:lnTo>
                  <a:pt x="859" y="394"/>
                </a:lnTo>
                <a:lnTo>
                  <a:pt x="851" y="407"/>
                </a:lnTo>
                <a:lnTo>
                  <a:pt x="848" y="424"/>
                </a:lnTo>
                <a:lnTo>
                  <a:pt x="847" y="424"/>
                </a:lnTo>
                <a:lnTo>
                  <a:pt x="847" y="426"/>
                </a:lnTo>
                <a:lnTo>
                  <a:pt x="847" y="430"/>
                </a:lnTo>
                <a:lnTo>
                  <a:pt x="847" y="642"/>
                </a:lnTo>
                <a:lnTo>
                  <a:pt x="459" y="642"/>
                </a:lnTo>
                <a:lnTo>
                  <a:pt x="404" y="642"/>
                </a:lnTo>
                <a:lnTo>
                  <a:pt x="352" y="642"/>
                </a:lnTo>
                <a:lnTo>
                  <a:pt x="302" y="642"/>
                </a:lnTo>
                <a:lnTo>
                  <a:pt x="256" y="642"/>
                </a:lnTo>
                <a:lnTo>
                  <a:pt x="217" y="642"/>
                </a:lnTo>
                <a:lnTo>
                  <a:pt x="186" y="642"/>
                </a:lnTo>
                <a:lnTo>
                  <a:pt x="186" y="430"/>
                </a:lnTo>
                <a:lnTo>
                  <a:pt x="186" y="426"/>
                </a:lnTo>
                <a:lnTo>
                  <a:pt x="186" y="424"/>
                </a:lnTo>
                <a:lnTo>
                  <a:pt x="186" y="424"/>
                </a:lnTo>
                <a:lnTo>
                  <a:pt x="182" y="407"/>
                </a:lnTo>
                <a:lnTo>
                  <a:pt x="175" y="396"/>
                </a:lnTo>
                <a:lnTo>
                  <a:pt x="165" y="387"/>
                </a:lnTo>
                <a:lnTo>
                  <a:pt x="152" y="381"/>
                </a:lnTo>
                <a:lnTo>
                  <a:pt x="137" y="381"/>
                </a:lnTo>
                <a:lnTo>
                  <a:pt x="123" y="387"/>
                </a:lnTo>
                <a:lnTo>
                  <a:pt x="115" y="390"/>
                </a:lnTo>
                <a:lnTo>
                  <a:pt x="102" y="396"/>
                </a:lnTo>
                <a:lnTo>
                  <a:pt x="89" y="401"/>
                </a:lnTo>
                <a:lnTo>
                  <a:pt x="74" y="405"/>
                </a:lnTo>
                <a:lnTo>
                  <a:pt x="64" y="406"/>
                </a:lnTo>
                <a:lnTo>
                  <a:pt x="44" y="402"/>
                </a:lnTo>
                <a:lnTo>
                  <a:pt x="26" y="392"/>
                </a:lnTo>
                <a:lnTo>
                  <a:pt x="13" y="376"/>
                </a:lnTo>
                <a:lnTo>
                  <a:pt x="4" y="356"/>
                </a:lnTo>
                <a:lnTo>
                  <a:pt x="0" y="333"/>
                </a:lnTo>
                <a:lnTo>
                  <a:pt x="4" y="311"/>
                </a:lnTo>
                <a:lnTo>
                  <a:pt x="13" y="291"/>
                </a:lnTo>
                <a:lnTo>
                  <a:pt x="26" y="275"/>
                </a:lnTo>
                <a:lnTo>
                  <a:pt x="44" y="265"/>
                </a:lnTo>
                <a:lnTo>
                  <a:pt x="64" y="261"/>
                </a:lnTo>
                <a:lnTo>
                  <a:pt x="74" y="262"/>
                </a:lnTo>
                <a:lnTo>
                  <a:pt x="89" y="266"/>
                </a:lnTo>
                <a:lnTo>
                  <a:pt x="102" y="271"/>
                </a:lnTo>
                <a:lnTo>
                  <a:pt x="114" y="277"/>
                </a:lnTo>
                <a:lnTo>
                  <a:pt x="123" y="280"/>
                </a:lnTo>
                <a:lnTo>
                  <a:pt x="137" y="286"/>
                </a:lnTo>
                <a:lnTo>
                  <a:pt x="152" y="286"/>
                </a:lnTo>
                <a:lnTo>
                  <a:pt x="165" y="280"/>
                </a:lnTo>
                <a:lnTo>
                  <a:pt x="175" y="271"/>
                </a:lnTo>
                <a:lnTo>
                  <a:pt x="183" y="258"/>
                </a:lnTo>
                <a:lnTo>
                  <a:pt x="186" y="241"/>
                </a:lnTo>
                <a:lnTo>
                  <a:pt x="186" y="236"/>
                </a:lnTo>
                <a:lnTo>
                  <a:pt x="186" y="0"/>
                </a:lnTo>
                <a:lnTo>
                  <a:pt x="198" y="0"/>
                </a:lnTo>
                <a:lnTo>
                  <a:pt x="211" y="0"/>
                </a:lnTo>
                <a:lnTo>
                  <a:pt x="221" y="0"/>
                </a:lnTo>
                <a:lnTo>
                  <a:pt x="226" y="0"/>
                </a:lnTo>
                <a:lnTo>
                  <a:pt x="326" y="0"/>
                </a:lnTo>
                <a:lnTo>
                  <a:pt x="336" y="0"/>
                </a:lnTo>
                <a:lnTo>
                  <a:pt x="391" y="0"/>
                </a:lnTo>
                <a:lnTo>
                  <a:pt x="395" y="0"/>
                </a:lnTo>
                <a:lnTo>
                  <a:pt x="406" y="0"/>
                </a:lnTo>
                <a:lnTo>
                  <a:pt x="417" y="0"/>
                </a:lnTo>
                <a:lnTo>
                  <a:pt x="428" y="0"/>
                </a:lnTo>
                <a:lnTo>
                  <a:pt x="432" y="0"/>
                </a:lnTo>
                <a:lnTo>
                  <a:pt x="445" y="3"/>
                </a:lnTo>
                <a:lnTo>
                  <a:pt x="454" y="10"/>
                </a:lnTo>
                <a:lnTo>
                  <a:pt x="457" y="19"/>
                </a:lnTo>
                <a:lnTo>
                  <a:pt x="455" y="25"/>
                </a:lnTo>
                <a:lnTo>
                  <a:pt x="453" y="32"/>
                </a:lnTo>
                <a:lnTo>
                  <a:pt x="451" y="37"/>
                </a:lnTo>
                <a:lnTo>
                  <a:pt x="446" y="46"/>
                </a:lnTo>
                <a:lnTo>
                  <a:pt x="441" y="59"/>
                </a:lnTo>
                <a:lnTo>
                  <a:pt x="437" y="74"/>
                </a:lnTo>
                <a:lnTo>
                  <a:pt x="433" y="88"/>
                </a:lnTo>
                <a:lnTo>
                  <a:pt x="432" y="100"/>
                </a:lnTo>
                <a:lnTo>
                  <a:pt x="434" y="123"/>
                </a:lnTo>
                <a:lnTo>
                  <a:pt x="444" y="143"/>
                </a:lnTo>
                <a:lnTo>
                  <a:pt x="459" y="160"/>
                </a:lnTo>
                <a:lnTo>
                  <a:pt x="478" y="174"/>
                </a:lnTo>
                <a:lnTo>
                  <a:pt x="500" y="182"/>
                </a:lnTo>
                <a:lnTo>
                  <a:pt x="525" y="186"/>
                </a:lnTo>
                <a:lnTo>
                  <a:pt x="550" y="182"/>
                </a:lnTo>
                <a:lnTo>
                  <a:pt x="573" y="174"/>
                </a:lnTo>
                <a:lnTo>
                  <a:pt x="592" y="160"/>
                </a:lnTo>
                <a:lnTo>
                  <a:pt x="606" y="143"/>
                </a:lnTo>
                <a:lnTo>
                  <a:pt x="616" y="123"/>
                </a:lnTo>
                <a:lnTo>
                  <a:pt x="619" y="100"/>
                </a:lnTo>
                <a:lnTo>
                  <a:pt x="618" y="88"/>
                </a:lnTo>
                <a:lnTo>
                  <a:pt x="614" y="74"/>
                </a:lnTo>
                <a:lnTo>
                  <a:pt x="609" y="59"/>
                </a:lnTo>
                <a:lnTo>
                  <a:pt x="605" y="46"/>
                </a:lnTo>
                <a:lnTo>
                  <a:pt x="599" y="37"/>
                </a:lnTo>
                <a:lnTo>
                  <a:pt x="597" y="32"/>
                </a:lnTo>
                <a:lnTo>
                  <a:pt x="595" y="25"/>
                </a:lnTo>
                <a:lnTo>
                  <a:pt x="594" y="19"/>
                </a:lnTo>
                <a:lnTo>
                  <a:pt x="597" y="10"/>
                </a:lnTo>
                <a:lnTo>
                  <a:pt x="606" y="3"/>
                </a:lnTo>
                <a:lnTo>
                  <a:pt x="619" y="0"/>
                </a:lnTo>
                <a:lnTo>
                  <a:pt x="619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 2236"/>
          <p:cNvSpPr>
            <a:spLocks/>
          </p:cNvSpPr>
          <p:nvPr/>
        </p:nvSpPr>
        <p:spPr bwMode="auto">
          <a:xfrm>
            <a:off x="5299650" y="2770469"/>
            <a:ext cx="1624013" cy="1655763"/>
          </a:xfrm>
          <a:custGeom>
            <a:avLst/>
            <a:gdLst>
              <a:gd name="T0" fmla="*/ 559 w 1023"/>
              <a:gd name="T1" fmla="*/ 9 h 1043"/>
              <a:gd name="T2" fmla="*/ 593 w 1023"/>
              <a:gd name="T3" fmla="*/ 52 h 1043"/>
              <a:gd name="T4" fmla="*/ 591 w 1023"/>
              <a:gd name="T5" fmla="*/ 97 h 1043"/>
              <a:gd name="T6" fmla="*/ 576 w 1023"/>
              <a:gd name="T7" fmla="*/ 131 h 1043"/>
              <a:gd name="T8" fmla="*/ 575 w 1023"/>
              <a:gd name="T9" fmla="*/ 160 h 1043"/>
              <a:gd name="T10" fmla="*/ 610 w 1023"/>
              <a:gd name="T11" fmla="*/ 179 h 1043"/>
              <a:gd name="T12" fmla="*/ 842 w 1023"/>
              <a:gd name="T13" fmla="*/ 233 h 1043"/>
              <a:gd name="T14" fmla="*/ 842 w 1023"/>
              <a:gd name="T15" fmla="*/ 440 h 1043"/>
              <a:gd name="T16" fmla="*/ 842 w 1023"/>
              <a:gd name="T17" fmla="*/ 440 h 1043"/>
              <a:gd name="T18" fmla="*/ 862 w 1023"/>
              <a:gd name="T19" fmla="*/ 475 h 1043"/>
              <a:gd name="T20" fmla="*/ 891 w 1023"/>
              <a:gd name="T21" fmla="*/ 472 h 1043"/>
              <a:gd name="T22" fmla="*/ 917 w 1023"/>
              <a:gd name="T23" fmla="*/ 458 h 1043"/>
              <a:gd name="T24" fmla="*/ 951 w 1023"/>
              <a:gd name="T25" fmla="*/ 449 h 1043"/>
              <a:gd name="T26" fmla="*/ 1002 w 1023"/>
              <a:gd name="T27" fmla="*/ 472 h 1043"/>
              <a:gd name="T28" fmla="*/ 1023 w 1023"/>
              <a:gd name="T29" fmla="*/ 530 h 1043"/>
              <a:gd name="T30" fmla="*/ 1002 w 1023"/>
              <a:gd name="T31" fmla="*/ 586 h 1043"/>
              <a:gd name="T32" fmla="*/ 951 w 1023"/>
              <a:gd name="T33" fmla="*/ 611 h 1043"/>
              <a:gd name="T34" fmla="*/ 912 w 1023"/>
              <a:gd name="T35" fmla="*/ 601 h 1043"/>
              <a:gd name="T36" fmla="*/ 888 w 1023"/>
              <a:gd name="T37" fmla="*/ 590 h 1043"/>
              <a:gd name="T38" fmla="*/ 853 w 1023"/>
              <a:gd name="T39" fmla="*/ 594 h 1043"/>
              <a:gd name="T40" fmla="*/ 842 w 1023"/>
              <a:gd name="T41" fmla="*/ 624 h 1043"/>
              <a:gd name="T42" fmla="*/ 610 w 1023"/>
              <a:gd name="T43" fmla="*/ 852 h 1043"/>
              <a:gd name="T44" fmla="*/ 575 w 1023"/>
              <a:gd name="T45" fmla="*/ 872 h 1043"/>
              <a:gd name="T46" fmla="*/ 576 w 1023"/>
              <a:gd name="T47" fmla="*/ 901 h 1043"/>
              <a:gd name="T48" fmla="*/ 591 w 1023"/>
              <a:gd name="T49" fmla="*/ 931 h 1043"/>
              <a:gd name="T50" fmla="*/ 601 w 1023"/>
              <a:gd name="T51" fmla="*/ 966 h 1043"/>
              <a:gd name="T52" fmla="*/ 578 w 1023"/>
              <a:gd name="T53" fmla="*/ 1020 h 1043"/>
              <a:gd name="T54" fmla="*/ 520 w 1023"/>
              <a:gd name="T55" fmla="*/ 1043 h 1043"/>
              <a:gd name="T56" fmla="*/ 462 w 1023"/>
              <a:gd name="T57" fmla="*/ 1020 h 1043"/>
              <a:gd name="T58" fmla="*/ 439 w 1023"/>
              <a:gd name="T59" fmla="*/ 966 h 1043"/>
              <a:gd name="T60" fmla="*/ 449 w 1023"/>
              <a:gd name="T61" fmla="*/ 931 h 1043"/>
              <a:gd name="T62" fmla="*/ 462 w 1023"/>
              <a:gd name="T63" fmla="*/ 901 h 1043"/>
              <a:gd name="T64" fmla="*/ 465 w 1023"/>
              <a:gd name="T65" fmla="*/ 872 h 1043"/>
              <a:gd name="T66" fmla="*/ 430 w 1023"/>
              <a:gd name="T67" fmla="*/ 852 h 1043"/>
              <a:gd name="T68" fmla="*/ 430 w 1023"/>
              <a:gd name="T69" fmla="*/ 852 h 1043"/>
              <a:gd name="T70" fmla="*/ 181 w 1023"/>
              <a:gd name="T71" fmla="*/ 848 h 1043"/>
              <a:gd name="T72" fmla="*/ 181 w 1023"/>
              <a:gd name="T73" fmla="*/ 813 h 1043"/>
              <a:gd name="T74" fmla="*/ 181 w 1023"/>
              <a:gd name="T75" fmla="*/ 616 h 1043"/>
              <a:gd name="T76" fmla="*/ 177 w 1023"/>
              <a:gd name="T77" fmla="*/ 605 h 1043"/>
              <a:gd name="T78" fmla="*/ 148 w 1023"/>
              <a:gd name="T79" fmla="*/ 581 h 1043"/>
              <a:gd name="T80" fmla="*/ 126 w 1023"/>
              <a:gd name="T81" fmla="*/ 590 h 1043"/>
              <a:gd name="T82" fmla="*/ 95 w 1023"/>
              <a:gd name="T83" fmla="*/ 606 h 1043"/>
              <a:gd name="T84" fmla="*/ 54 w 1023"/>
              <a:gd name="T85" fmla="*/ 607 h 1043"/>
              <a:gd name="T86" fmla="*/ 10 w 1023"/>
              <a:gd name="T87" fmla="*/ 571 h 1043"/>
              <a:gd name="T88" fmla="*/ 3 w 1023"/>
              <a:gd name="T89" fmla="*/ 508 h 1043"/>
              <a:gd name="T90" fmla="*/ 36 w 1023"/>
              <a:gd name="T91" fmla="*/ 459 h 1043"/>
              <a:gd name="T92" fmla="*/ 83 w 1023"/>
              <a:gd name="T93" fmla="*/ 450 h 1043"/>
              <a:gd name="T94" fmla="*/ 117 w 1023"/>
              <a:gd name="T95" fmla="*/ 465 h 1043"/>
              <a:gd name="T96" fmla="*/ 135 w 1023"/>
              <a:gd name="T97" fmla="*/ 474 h 1043"/>
              <a:gd name="T98" fmla="*/ 171 w 1023"/>
              <a:gd name="T99" fmla="*/ 467 h 1043"/>
              <a:gd name="T100" fmla="*/ 181 w 1023"/>
              <a:gd name="T101" fmla="*/ 436 h 1043"/>
              <a:gd name="T102" fmla="*/ 181 w 1023"/>
              <a:gd name="T103" fmla="*/ 241 h 1043"/>
              <a:gd name="T104" fmla="*/ 181 w 1023"/>
              <a:gd name="T105" fmla="*/ 208 h 1043"/>
              <a:gd name="T106" fmla="*/ 180 w 1023"/>
              <a:gd name="T107" fmla="*/ 179 h 1043"/>
              <a:gd name="T108" fmla="*/ 432 w 1023"/>
              <a:gd name="T109" fmla="*/ 181 h 1043"/>
              <a:gd name="T110" fmla="*/ 445 w 1023"/>
              <a:gd name="T111" fmla="*/ 177 h 1043"/>
              <a:gd name="T112" fmla="*/ 468 w 1023"/>
              <a:gd name="T113" fmla="*/ 148 h 1043"/>
              <a:gd name="T114" fmla="*/ 459 w 1023"/>
              <a:gd name="T115" fmla="*/ 123 h 1043"/>
              <a:gd name="T116" fmla="*/ 445 w 1023"/>
              <a:gd name="T117" fmla="*/ 84 h 1043"/>
              <a:gd name="T118" fmla="*/ 453 w 1023"/>
              <a:gd name="T119" fmla="*/ 35 h 1043"/>
              <a:gd name="T120" fmla="*/ 499 w 1023"/>
              <a:gd name="T121" fmla="*/ 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3" h="1043">
                <a:moveTo>
                  <a:pt x="520" y="0"/>
                </a:moveTo>
                <a:lnTo>
                  <a:pt x="541" y="2"/>
                </a:lnTo>
                <a:lnTo>
                  <a:pt x="559" y="9"/>
                </a:lnTo>
                <a:lnTo>
                  <a:pt x="575" y="21"/>
                </a:lnTo>
                <a:lnTo>
                  <a:pt x="586" y="35"/>
                </a:lnTo>
                <a:lnTo>
                  <a:pt x="593" y="52"/>
                </a:lnTo>
                <a:lnTo>
                  <a:pt x="596" y="72"/>
                </a:lnTo>
                <a:lnTo>
                  <a:pt x="595" y="84"/>
                </a:lnTo>
                <a:lnTo>
                  <a:pt x="591" y="97"/>
                </a:lnTo>
                <a:lnTo>
                  <a:pt x="586" y="111"/>
                </a:lnTo>
                <a:lnTo>
                  <a:pt x="580" y="123"/>
                </a:lnTo>
                <a:lnTo>
                  <a:pt x="576" y="131"/>
                </a:lnTo>
                <a:lnTo>
                  <a:pt x="575" y="133"/>
                </a:lnTo>
                <a:lnTo>
                  <a:pt x="572" y="148"/>
                </a:lnTo>
                <a:lnTo>
                  <a:pt x="575" y="160"/>
                </a:lnTo>
                <a:lnTo>
                  <a:pt x="583" y="170"/>
                </a:lnTo>
                <a:lnTo>
                  <a:pt x="595" y="177"/>
                </a:lnTo>
                <a:lnTo>
                  <a:pt x="610" y="179"/>
                </a:lnTo>
                <a:lnTo>
                  <a:pt x="614" y="179"/>
                </a:lnTo>
                <a:lnTo>
                  <a:pt x="842" y="179"/>
                </a:lnTo>
                <a:lnTo>
                  <a:pt x="842" y="233"/>
                </a:lnTo>
                <a:lnTo>
                  <a:pt x="842" y="233"/>
                </a:lnTo>
                <a:lnTo>
                  <a:pt x="842" y="436"/>
                </a:lnTo>
                <a:lnTo>
                  <a:pt x="842" y="440"/>
                </a:lnTo>
                <a:lnTo>
                  <a:pt x="842" y="442"/>
                </a:lnTo>
                <a:lnTo>
                  <a:pt x="842" y="441"/>
                </a:lnTo>
                <a:lnTo>
                  <a:pt x="842" y="440"/>
                </a:lnTo>
                <a:lnTo>
                  <a:pt x="846" y="455"/>
                </a:lnTo>
                <a:lnTo>
                  <a:pt x="853" y="467"/>
                </a:lnTo>
                <a:lnTo>
                  <a:pt x="862" y="475"/>
                </a:lnTo>
                <a:lnTo>
                  <a:pt x="875" y="478"/>
                </a:lnTo>
                <a:lnTo>
                  <a:pt x="888" y="474"/>
                </a:lnTo>
                <a:lnTo>
                  <a:pt x="891" y="472"/>
                </a:lnTo>
                <a:lnTo>
                  <a:pt x="897" y="469"/>
                </a:lnTo>
                <a:lnTo>
                  <a:pt x="906" y="465"/>
                </a:lnTo>
                <a:lnTo>
                  <a:pt x="917" y="458"/>
                </a:lnTo>
                <a:lnTo>
                  <a:pt x="929" y="454"/>
                </a:lnTo>
                <a:lnTo>
                  <a:pt x="940" y="450"/>
                </a:lnTo>
                <a:lnTo>
                  <a:pt x="951" y="449"/>
                </a:lnTo>
                <a:lnTo>
                  <a:pt x="969" y="452"/>
                </a:lnTo>
                <a:lnTo>
                  <a:pt x="987" y="459"/>
                </a:lnTo>
                <a:lnTo>
                  <a:pt x="1002" y="472"/>
                </a:lnTo>
                <a:lnTo>
                  <a:pt x="1012" y="488"/>
                </a:lnTo>
                <a:lnTo>
                  <a:pt x="1020" y="508"/>
                </a:lnTo>
                <a:lnTo>
                  <a:pt x="1023" y="530"/>
                </a:lnTo>
                <a:lnTo>
                  <a:pt x="1020" y="551"/>
                </a:lnTo>
                <a:lnTo>
                  <a:pt x="1012" y="571"/>
                </a:lnTo>
                <a:lnTo>
                  <a:pt x="1002" y="586"/>
                </a:lnTo>
                <a:lnTo>
                  <a:pt x="987" y="599"/>
                </a:lnTo>
                <a:lnTo>
                  <a:pt x="969" y="607"/>
                </a:lnTo>
                <a:lnTo>
                  <a:pt x="951" y="611"/>
                </a:lnTo>
                <a:lnTo>
                  <a:pt x="939" y="609"/>
                </a:lnTo>
                <a:lnTo>
                  <a:pt x="925" y="606"/>
                </a:lnTo>
                <a:lnTo>
                  <a:pt x="912" y="601"/>
                </a:lnTo>
                <a:lnTo>
                  <a:pt x="900" y="596"/>
                </a:lnTo>
                <a:lnTo>
                  <a:pt x="892" y="592"/>
                </a:lnTo>
                <a:lnTo>
                  <a:pt x="888" y="590"/>
                </a:lnTo>
                <a:lnTo>
                  <a:pt x="875" y="586"/>
                </a:lnTo>
                <a:lnTo>
                  <a:pt x="862" y="588"/>
                </a:lnTo>
                <a:lnTo>
                  <a:pt x="853" y="594"/>
                </a:lnTo>
                <a:lnTo>
                  <a:pt x="846" y="605"/>
                </a:lnTo>
                <a:lnTo>
                  <a:pt x="842" y="620"/>
                </a:lnTo>
                <a:lnTo>
                  <a:pt x="842" y="624"/>
                </a:lnTo>
                <a:lnTo>
                  <a:pt x="842" y="852"/>
                </a:lnTo>
                <a:lnTo>
                  <a:pt x="614" y="852"/>
                </a:lnTo>
                <a:lnTo>
                  <a:pt x="610" y="852"/>
                </a:lnTo>
                <a:lnTo>
                  <a:pt x="595" y="856"/>
                </a:lnTo>
                <a:lnTo>
                  <a:pt x="583" y="863"/>
                </a:lnTo>
                <a:lnTo>
                  <a:pt x="575" y="872"/>
                </a:lnTo>
                <a:lnTo>
                  <a:pt x="572" y="885"/>
                </a:lnTo>
                <a:lnTo>
                  <a:pt x="575" y="898"/>
                </a:lnTo>
                <a:lnTo>
                  <a:pt x="576" y="901"/>
                </a:lnTo>
                <a:lnTo>
                  <a:pt x="580" y="908"/>
                </a:lnTo>
                <a:lnTo>
                  <a:pt x="586" y="919"/>
                </a:lnTo>
                <a:lnTo>
                  <a:pt x="591" y="931"/>
                </a:lnTo>
                <a:lnTo>
                  <a:pt x="596" y="944"/>
                </a:lnTo>
                <a:lnTo>
                  <a:pt x="600" y="956"/>
                </a:lnTo>
                <a:lnTo>
                  <a:pt x="601" y="966"/>
                </a:lnTo>
                <a:lnTo>
                  <a:pt x="599" y="986"/>
                </a:lnTo>
                <a:lnTo>
                  <a:pt x="589" y="1004"/>
                </a:lnTo>
                <a:lnTo>
                  <a:pt x="578" y="1020"/>
                </a:lnTo>
                <a:lnTo>
                  <a:pt x="561" y="1031"/>
                </a:lnTo>
                <a:lnTo>
                  <a:pt x="541" y="1041"/>
                </a:lnTo>
                <a:lnTo>
                  <a:pt x="520" y="1043"/>
                </a:lnTo>
                <a:lnTo>
                  <a:pt x="498" y="1041"/>
                </a:lnTo>
                <a:lnTo>
                  <a:pt x="480" y="1031"/>
                </a:lnTo>
                <a:lnTo>
                  <a:pt x="462" y="1020"/>
                </a:lnTo>
                <a:lnTo>
                  <a:pt x="449" y="1004"/>
                </a:lnTo>
                <a:lnTo>
                  <a:pt x="442" y="986"/>
                </a:lnTo>
                <a:lnTo>
                  <a:pt x="439" y="966"/>
                </a:lnTo>
                <a:lnTo>
                  <a:pt x="440" y="956"/>
                </a:lnTo>
                <a:lnTo>
                  <a:pt x="444" y="944"/>
                </a:lnTo>
                <a:lnTo>
                  <a:pt x="449" y="931"/>
                </a:lnTo>
                <a:lnTo>
                  <a:pt x="455" y="919"/>
                </a:lnTo>
                <a:lnTo>
                  <a:pt x="460" y="908"/>
                </a:lnTo>
                <a:lnTo>
                  <a:pt x="462" y="901"/>
                </a:lnTo>
                <a:lnTo>
                  <a:pt x="464" y="898"/>
                </a:lnTo>
                <a:lnTo>
                  <a:pt x="468" y="885"/>
                </a:lnTo>
                <a:lnTo>
                  <a:pt x="465" y="872"/>
                </a:lnTo>
                <a:lnTo>
                  <a:pt x="457" y="863"/>
                </a:lnTo>
                <a:lnTo>
                  <a:pt x="445" y="856"/>
                </a:lnTo>
                <a:lnTo>
                  <a:pt x="430" y="852"/>
                </a:lnTo>
                <a:lnTo>
                  <a:pt x="431" y="852"/>
                </a:lnTo>
                <a:lnTo>
                  <a:pt x="432" y="852"/>
                </a:lnTo>
                <a:lnTo>
                  <a:pt x="430" y="852"/>
                </a:lnTo>
                <a:lnTo>
                  <a:pt x="426" y="852"/>
                </a:lnTo>
                <a:lnTo>
                  <a:pt x="181" y="852"/>
                </a:lnTo>
                <a:lnTo>
                  <a:pt x="181" y="848"/>
                </a:lnTo>
                <a:lnTo>
                  <a:pt x="181" y="838"/>
                </a:lnTo>
                <a:lnTo>
                  <a:pt x="181" y="825"/>
                </a:lnTo>
                <a:lnTo>
                  <a:pt x="181" y="813"/>
                </a:lnTo>
                <a:lnTo>
                  <a:pt x="181" y="623"/>
                </a:lnTo>
                <a:lnTo>
                  <a:pt x="181" y="619"/>
                </a:lnTo>
                <a:lnTo>
                  <a:pt x="181" y="616"/>
                </a:lnTo>
                <a:lnTo>
                  <a:pt x="181" y="618"/>
                </a:lnTo>
                <a:lnTo>
                  <a:pt x="181" y="620"/>
                </a:lnTo>
                <a:lnTo>
                  <a:pt x="177" y="605"/>
                </a:lnTo>
                <a:lnTo>
                  <a:pt x="171" y="592"/>
                </a:lnTo>
                <a:lnTo>
                  <a:pt x="161" y="584"/>
                </a:lnTo>
                <a:lnTo>
                  <a:pt x="148" y="581"/>
                </a:lnTo>
                <a:lnTo>
                  <a:pt x="135" y="585"/>
                </a:lnTo>
                <a:lnTo>
                  <a:pt x="133" y="586"/>
                </a:lnTo>
                <a:lnTo>
                  <a:pt x="126" y="590"/>
                </a:lnTo>
                <a:lnTo>
                  <a:pt x="117" y="596"/>
                </a:lnTo>
                <a:lnTo>
                  <a:pt x="106" y="601"/>
                </a:lnTo>
                <a:lnTo>
                  <a:pt x="95" y="606"/>
                </a:lnTo>
                <a:lnTo>
                  <a:pt x="83" y="610"/>
                </a:lnTo>
                <a:lnTo>
                  <a:pt x="72" y="611"/>
                </a:lnTo>
                <a:lnTo>
                  <a:pt x="54" y="607"/>
                </a:lnTo>
                <a:lnTo>
                  <a:pt x="36" y="599"/>
                </a:lnTo>
                <a:lnTo>
                  <a:pt x="21" y="588"/>
                </a:lnTo>
                <a:lnTo>
                  <a:pt x="10" y="571"/>
                </a:lnTo>
                <a:lnTo>
                  <a:pt x="3" y="551"/>
                </a:lnTo>
                <a:lnTo>
                  <a:pt x="0" y="530"/>
                </a:lnTo>
                <a:lnTo>
                  <a:pt x="3" y="508"/>
                </a:lnTo>
                <a:lnTo>
                  <a:pt x="10" y="489"/>
                </a:lnTo>
                <a:lnTo>
                  <a:pt x="21" y="472"/>
                </a:lnTo>
                <a:lnTo>
                  <a:pt x="36" y="459"/>
                </a:lnTo>
                <a:lnTo>
                  <a:pt x="54" y="452"/>
                </a:lnTo>
                <a:lnTo>
                  <a:pt x="72" y="449"/>
                </a:lnTo>
                <a:lnTo>
                  <a:pt x="83" y="450"/>
                </a:lnTo>
                <a:lnTo>
                  <a:pt x="95" y="454"/>
                </a:lnTo>
                <a:lnTo>
                  <a:pt x="106" y="458"/>
                </a:lnTo>
                <a:lnTo>
                  <a:pt x="117" y="465"/>
                </a:lnTo>
                <a:lnTo>
                  <a:pt x="126" y="469"/>
                </a:lnTo>
                <a:lnTo>
                  <a:pt x="133" y="472"/>
                </a:lnTo>
                <a:lnTo>
                  <a:pt x="135" y="474"/>
                </a:lnTo>
                <a:lnTo>
                  <a:pt x="148" y="478"/>
                </a:lnTo>
                <a:lnTo>
                  <a:pt x="161" y="475"/>
                </a:lnTo>
                <a:lnTo>
                  <a:pt x="171" y="467"/>
                </a:lnTo>
                <a:lnTo>
                  <a:pt x="177" y="455"/>
                </a:lnTo>
                <a:lnTo>
                  <a:pt x="181" y="440"/>
                </a:lnTo>
                <a:lnTo>
                  <a:pt x="181" y="436"/>
                </a:lnTo>
                <a:lnTo>
                  <a:pt x="181" y="336"/>
                </a:lnTo>
                <a:lnTo>
                  <a:pt x="181" y="336"/>
                </a:lnTo>
                <a:lnTo>
                  <a:pt x="181" y="241"/>
                </a:lnTo>
                <a:lnTo>
                  <a:pt x="181" y="234"/>
                </a:lnTo>
                <a:lnTo>
                  <a:pt x="181" y="222"/>
                </a:lnTo>
                <a:lnTo>
                  <a:pt x="181" y="208"/>
                </a:lnTo>
                <a:lnTo>
                  <a:pt x="180" y="195"/>
                </a:lnTo>
                <a:lnTo>
                  <a:pt x="180" y="184"/>
                </a:lnTo>
                <a:lnTo>
                  <a:pt x="180" y="179"/>
                </a:lnTo>
                <a:lnTo>
                  <a:pt x="426" y="179"/>
                </a:lnTo>
                <a:lnTo>
                  <a:pt x="430" y="181"/>
                </a:lnTo>
                <a:lnTo>
                  <a:pt x="432" y="181"/>
                </a:lnTo>
                <a:lnTo>
                  <a:pt x="431" y="181"/>
                </a:lnTo>
                <a:lnTo>
                  <a:pt x="430" y="179"/>
                </a:lnTo>
                <a:lnTo>
                  <a:pt x="445" y="177"/>
                </a:lnTo>
                <a:lnTo>
                  <a:pt x="457" y="170"/>
                </a:lnTo>
                <a:lnTo>
                  <a:pt x="465" y="160"/>
                </a:lnTo>
                <a:lnTo>
                  <a:pt x="468" y="148"/>
                </a:lnTo>
                <a:lnTo>
                  <a:pt x="464" y="133"/>
                </a:lnTo>
                <a:lnTo>
                  <a:pt x="462" y="131"/>
                </a:lnTo>
                <a:lnTo>
                  <a:pt x="459" y="123"/>
                </a:lnTo>
                <a:lnTo>
                  <a:pt x="455" y="111"/>
                </a:lnTo>
                <a:lnTo>
                  <a:pt x="449" y="97"/>
                </a:lnTo>
                <a:lnTo>
                  <a:pt x="445" y="84"/>
                </a:lnTo>
                <a:lnTo>
                  <a:pt x="444" y="72"/>
                </a:lnTo>
                <a:lnTo>
                  <a:pt x="447" y="52"/>
                </a:lnTo>
                <a:lnTo>
                  <a:pt x="453" y="35"/>
                </a:lnTo>
                <a:lnTo>
                  <a:pt x="465" y="21"/>
                </a:lnTo>
                <a:lnTo>
                  <a:pt x="481" y="9"/>
                </a:lnTo>
                <a:lnTo>
                  <a:pt x="499" y="2"/>
                </a:lnTo>
                <a:lnTo>
                  <a:pt x="52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 2238"/>
          <p:cNvSpPr>
            <a:spLocks/>
          </p:cNvSpPr>
          <p:nvPr/>
        </p:nvSpPr>
        <p:spPr bwMode="auto">
          <a:xfrm>
            <a:off x="4558287" y="3054631"/>
            <a:ext cx="990600" cy="1076325"/>
          </a:xfrm>
          <a:custGeom>
            <a:avLst/>
            <a:gdLst>
              <a:gd name="T0" fmla="*/ 624 w 624"/>
              <a:gd name="T1" fmla="*/ 0 h 678"/>
              <a:gd name="T2" fmla="*/ 624 w 624"/>
              <a:gd name="T3" fmla="*/ 249 h 678"/>
              <a:gd name="T4" fmla="*/ 624 w 624"/>
              <a:gd name="T5" fmla="*/ 254 h 678"/>
              <a:gd name="T6" fmla="*/ 618 w 624"/>
              <a:gd name="T7" fmla="*/ 270 h 678"/>
              <a:gd name="T8" fmla="*/ 607 w 624"/>
              <a:gd name="T9" fmla="*/ 275 h 678"/>
              <a:gd name="T10" fmla="*/ 596 w 624"/>
              <a:gd name="T11" fmla="*/ 273 h 678"/>
              <a:gd name="T12" fmla="*/ 569 w 624"/>
              <a:gd name="T13" fmla="*/ 259 h 678"/>
              <a:gd name="T14" fmla="*/ 529 w 624"/>
              <a:gd name="T15" fmla="*/ 249 h 678"/>
              <a:gd name="T16" fmla="*/ 469 w 624"/>
              <a:gd name="T17" fmla="*/ 278 h 678"/>
              <a:gd name="T18" fmla="*/ 444 w 624"/>
              <a:gd name="T19" fmla="*/ 347 h 678"/>
              <a:gd name="T20" fmla="*/ 469 w 624"/>
              <a:gd name="T21" fmla="*/ 418 h 678"/>
              <a:gd name="T22" fmla="*/ 529 w 624"/>
              <a:gd name="T23" fmla="*/ 447 h 678"/>
              <a:gd name="T24" fmla="*/ 569 w 624"/>
              <a:gd name="T25" fmla="*/ 436 h 678"/>
              <a:gd name="T26" fmla="*/ 596 w 624"/>
              <a:gd name="T27" fmla="*/ 423 h 678"/>
              <a:gd name="T28" fmla="*/ 611 w 624"/>
              <a:gd name="T29" fmla="*/ 420 h 678"/>
              <a:gd name="T30" fmla="*/ 622 w 624"/>
              <a:gd name="T31" fmla="*/ 430 h 678"/>
              <a:gd name="T32" fmla="*/ 624 w 624"/>
              <a:gd name="T33" fmla="*/ 444 h 678"/>
              <a:gd name="T34" fmla="*/ 408 w 624"/>
              <a:gd name="T35" fmla="*/ 678 h 678"/>
              <a:gd name="T36" fmla="*/ 399 w 624"/>
              <a:gd name="T37" fmla="*/ 677 h 678"/>
              <a:gd name="T38" fmla="*/ 384 w 624"/>
              <a:gd name="T39" fmla="*/ 668 h 678"/>
              <a:gd name="T40" fmla="*/ 385 w 624"/>
              <a:gd name="T41" fmla="*/ 647 h 678"/>
              <a:gd name="T42" fmla="*/ 397 w 624"/>
              <a:gd name="T43" fmla="*/ 618 h 678"/>
              <a:gd name="T44" fmla="*/ 406 w 624"/>
              <a:gd name="T45" fmla="*/ 576 h 678"/>
              <a:gd name="T46" fmla="*/ 378 w 624"/>
              <a:gd name="T47" fmla="*/ 515 h 678"/>
              <a:gd name="T48" fmla="*/ 313 w 624"/>
              <a:gd name="T49" fmla="*/ 491 h 678"/>
              <a:gd name="T50" fmla="*/ 247 w 624"/>
              <a:gd name="T51" fmla="*/ 515 h 678"/>
              <a:gd name="T52" fmla="*/ 220 w 624"/>
              <a:gd name="T53" fmla="*/ 576 h 678"/>
              <a:gd name="T54" fmla="*/ 230 w 624"/>
              <a:gd name="T55" fmla="*/ 618 h 678"/>
              <a:gd name="T56" fmla="*/ 242 w 624"/>
              <a:gd name="T57" fmla="*/ 647 h 678"/>
              <a:gd name="T58" fmla="*/ 242 w 624"/>
              <a:gd name="T59" fmla="*/ 668 h 678"/>
              <a:gd name="T60" fmla="*/ 224 w 624"/>
              <a:gd name="T61" fmla="*/ 677 h 678"/>
              <a:gd name="T62" fmla="*/ 217 w 624"/>
              <a:gd name="T63" fmla="*/ 678 h 678"/>
              <a:gd name="T64" fmla="*/ 161 w 624"/>
              <a:gd name="T65" fmla="*/ 678 h 678"/>
              <a:gd name="T66" fmla="*/ 75 w 624"/>
              <a:gd name="T67" fmla="*/ 678 h 678"/>
              <a:gd name="T68" fmla="*/ 4 w 624"/>
              <a:gd name="T69" fmla="*/ 678 h 678"/>
              <a:gd name="T70" fmla="*/ 219 w 624"/>
              <a:gd name="T71" fmla="*/ 0 h 678"/>
              <a:gd name="T72" fmla="*/ 227 w 624"/>
              <a:gd name="T73" fmla="*/ 0 h 678"/>
              <a:gd name="T74" fmla="*/ 237 w 624"/>
              <a:gd name="T75" fmla="*/ 4 h 678"/>
              <a:gd name="T76" fmla="*/ 244 w 624"/>
              <a:gd name="T77" fmla="*/ 13 h 678"/>
              <a:gd name="T78" fmla="*/ 242 w 624"/>
              <a:gd name="T79" fmla="*/ 30 h 678"/>
              <a:gd name="T80" fmla="*/ 230 w 624"/>
              <a:gd name="T81" fmla="*/ 59 h 678"/>
              <a:gd name="T82" fmla="*/ 220 w 624"/>
              <a:gd name="T83" fmla="*/ 102 h 678"/>
              <a:gd name="T84" fmla="*/ 247 w 624"/>
              <a:gd name="T85" fmla="*/ 163 h 678"/>
              <a:gd name="T86" fmla="*/ 313 w 624"/>
              <a:gd name="T87" fmla="*/ 186 h 678"/>
              <a:gd name="T88" fmla="*/ 378 w 624"/>
              <a:gd name="T89" fmla="*/ 163 h 678"/>
              <a:gd name="T90" fmla="*/ 406 w 624"/>
              <a:gd name="T91" fmla="*/ 102 h 678"/>
              <a:gd name="T92" fmla="*/ 397 w 624"/>
              <a:gd name="T93" fmla="*/ 59 h 678"/>
              <a:gd name="T94" fmla="*/ 385 w 624"/>
              <a:gd name="T95" fmla="*/ 30 h 678"/>
              <a:gd name="T96" fmla="*/ 384 w 624"/>
              <a:gd name="T97" fmla="*/ 9 h 678"/>
              <a:gd name="T98" fmla="*/ 403 w 624"/>
              <a:gd name="T9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" h="678">
                <a:moveTo>
                  <a:pt x="403" y="0"/>
                </a:moveTo>
                <a:lnTo>
                  <a:pt x="408" y="0"/>
                </a:lnTo>
                <a:lnTo>
                  <a:pt x="624" y="0"/>
                </a:lnTo>
                <a:lnTo>
                  <a:pt x="624" y="33"/>
                </a:lnTo>
                <a:lnTo>
                  <a:pt x="624" y="46"/>
                </a:lnTo>
                <a:lnTo>
                  <a:pt x="624" y="249"/>
                </a:lnTo>
                <a:lnTo>
                  <a:pt x="624" y="253"/>
                </a:lnTo>
                <a:lnTo>
                  <a:pt x="624" y="254"/>
                </a:lnTo>
                <a:lnTo>
                  <a:pt x="624" y="254"/>
                </a:lnTo>
                <a:lnTo>
                  <a:pt x="623" y="261"/>
                </a:lnTo>
                <a:lnTo>
                  <a:pt x="622" y="266"/>
                </a:lnTo>
                <a:lnTo>
                  <a:pt x="618" y="270"/>
                </a:lnTo>
                <a:lnTo>
                  <a:pt x="615" y="274"/>
                </a:lnTo>
                <a:lnTo>
                  <a:pt x="611" y="275"/>
                </a:lnTo>
                <a:lnTo>
                  <a:pt x="607" y="275"/>
                </a:lnTo>
                <a:lnTo>
                  <a:pt x="604" y="275"/>
                </a:lnTo>
                <a:lnTo>
                  <a:pt x="600" y="274"/>
                </a:lnTo>
                <a:lnTo>
                  <a:pt x="596" y="273"/>
                </a:lnTo>
                <a:lnTo>
                  <a:pt x="592" y="270"/>
                </a:lnTo>
                <a:lnTo>
                  <a:pt x="581" y="265"/>
                </a:lnTo>
                <a:lnTo>
                  <a:pt x="569" y="259"/>
                </a:lnTo>
                <a:lnTo>
                  <a:pt x="555" y="254"/>
                </a:lnTo>
                <a:lnTo>
                  <a:pt x="541" y="250"/>
                </a:lnTo>
                <a:lnTo>
                  <a:pt x="529" y="249"/>
                </a:lnTo>
                <a:lnTo>
                  <a:pt x="507" y="253"/>
                </a:lnTo>
                <a:lnTo>
                  <a:pt x="486" y="262"/>
                </a:lnTo>
                <a:lnTo>
                  <a:pt x="469" y="278"/>
                </a:lnTo>
                <a:lnTo>
                  <a:pt x="456" y="297"/>
                </a:lnTo>
                <a:lnTo>
                  <a:pt x="448" y="321"/>
                </a:lnTo>
                <a:lnTo>
                  <a:pt x="444" y="347"/>
                </a:lnTo>
                <a:lnTo>
                  <a:pt x="448" y="373"/>
                </a:lnTo>
                <a:lnTo>
                  <a:pt x="456" y="397"/>
                </a:lnTo>
                <a:lnTo>
                  <a:pt x="469" y="418"/>
                </a:lnTo>
                <a:lnTo>
                  <a:pt x="486" y="432"/>
                </a:lnTo>
                <a:lnTo>
                  <a:pt x="507" y="443"/>
                </a:lnTo>
                <a:lnTo>
                  <a:pt x="529" y="447"/>
                </a:lnTo>
                <a:lnTo>
                  <a:pt x="541" y="444"/>
                </a:lnTo>
                <a:lnTo>
                  <a:pt x="555" y="440"/>
                </a:lnTo>
                <a:lnTo>
                  <a:pt x="569" y="436"/>
                </a:lnTo>
                <a:lnTo>
                  <a:pt x="581" y="430"/>
                </a:lnTo>
                <a:lnTo>
                  <a:pt x="592" y="426"/>
                </a:lnTo>
                <a:lnTo>
                  <a:pt x="596" y="423"/>
                </a:lnTo>
                <a:lnTo>
                  <a:pt x="601" y="420"/>
                </a:lnTo>
                <a:lnTo>
                  <a:pt x="606" y="420"/>
                </a:lnTo>
                <a:lnTo>
                  <a:pt x="611" y="420"/>
                </a:lnTo>
                <a:lnTo>
                  <a:pt x="615" y="422"/>
                </a:lnTo>
                <a:lnTo>
                  <a:pt x="619" y="424"/>
                </a:lnTo>
                <a:lnTo>
                  <a:pt x="622" y="430"/>
                </a:lnTo>
                <a:lnTo>
                  <a:pt x="623" y="435"/>
                </a:lnTo>
                <a:lnTo>
                  <a:pt x="624" y="441"/>
                </a:lnTo>
                <a:lnTo>
                  <a:pt x="624" y="444"/>
                </a:lnTo>
                <a:lnTo>
                  <a:pt x="624" y="448"/>
                </a:lnTo>
                <a:lnTo>
                  <a:pt x="624" y="678"/>
                </a:lnTo>
                <a:lnTo>
                  <a:pt x="408" y="678"/>
                </a:lnTo>
                <a:lnTo>
                  <a:pt x="405" y="678"/>
                </a:lnTo>
                <a:lnTo>
                  <a:pt x="403" y="678"/>
                </a:lnTo>
                <a:lnTo>
                  <a:pt x="399" y="677"/>
                </a:lnTo>
                <a:lnTo>
                  <a:pt x="394" y="676"/>
                </a:lnTo>
                <a:lnTo>
                  <a:pt x="388" y="673"/>
                </a:lnTo>
                <a:lnTo>
                  <a:pt x="384" y="668"/>
                </a:lnTo>
                <a:lnTo>
                  <a:pt x="381" y="660"/>
                </a:lnTo>
                <a:lnTo>
                  <a:pt x="382" y="653"/>
                </a:lnTo>
                <a:lnTo>
                  <a:pt x="385" y="647"/>
                </a:lnTo>
                <a:lnTo>
                  <a:pt x="388" y="642"/>
                </a:lnTo>
                <a:lnTo>
                  <a:pt x="391" y="633"/>
                </a:lnTo>
                <a:lnTo>
                  <a:pt x="397" y="618"/>
                </a:lnTo>
                <a:lnTo>
                  <a:pt x="401" y="604"/>
                </a:lnTo>
                <a:lnTo>
                  <a:pt x="405" y="589"/>
                </a:lnTo>
                <a:lnTo>
                  <a:pt x="406" y="576"/>
                </a:lnTo>
                <a:lnTo>
                  <a:pt x="403" y="553"/>
                </a:lnTo>
                <a:lnTo>
                  <a:pt x="394" y="532"/>
                </a:lnTo>
                <a:lnTo>
                  <a:pt x="378" y="515"/>
                </a:lnTo>
                <a:lnTo>
                  <a:pt x="360" y="503"/>
                </a:lnTo>
                <a:lnTo>
                  <a:pt x="338" y="494"/>
                </a:lnTo>
                <a:lnTo>
                  <a:pt x="313" y="491"/>
                </a:lnTo>
                <a:lnTo>
                  <a:pt x="288" y="494"/>
                </a:lnTo>
                <a:lnTo>
                  <a:pt x="266" y="503"/>
                </a:lnTo>
                <a:lnTo>
                  <a:pt x="247" y="515"/>
                </a:lnTo>
                <a:lnTo>
                  <a:pt x="233" y="532"/>
                </a:lnTo>
                <a:lnTo>
                  <a:pt x="224" y="553"/>
                </a:lnTo>
                <a:lnTo>
                  <a:pt x="220" y="576"/>
                </a:lnTo>
                <a:lnTo>
                  <a:pt x="221" y="589"/>
                </a:lnTo>
                <a:lnTo>
                  <a:pt x="225" y="604"/>
                </a:lnTo>
                <a:lnTo>
                  <a:pt x="230" y="618"/>
                </a:lnTo>
                <a:lnTo>
                  <a:pt x="236" y="633"/>
                </a:lnTo>
                <a:lnTo>
                  <a:pt x="240" y="642"/>
                </a:lnTo>
                <a:lnTo>
                  <a:pt x="242" y="647"/>
                </a:lnTo>
                <a:lnTo>
                  <a:pt x="244" y="653"/>
                </a:lnTo>
                <a:lnTo>
                  <a:pt x="245" y="660"/>
                </a:lnTo>
                <a:lnTo>
                  <a:pt x="242" y="668"/>
                </a:lnTo>
                <a:lnTo>
                  <a:pt x="237" y="673"/>
                </a:lnTo>
                <a:lnTo>
                  <a:pt x="230" y="677"/>
                </a:lnTo>
                <a:lnTo>
                  <a:pt x="224" y="677"/>
                </a:lnTo>
                <a:lnTo>
                  <a:pt x="223" y="678"/>
                </a:lnTo>
                <a:lnTo>
                  <a:pt x="223" y="678"/>
                </a:lnTo>
                <a:lnTo>
                  <a:pt x="217" y="678"/>
                </a:lnTo>
                <a:lnTo>
                  <a:pt x="204" y="678"/>
                </a:lnTo>
                <a:lnTo>
                  <a:pt x="186" y="678"/>
                </a:lnTo>
                <a:lnTo>
                  <a:pt x="161" y="678"/>
                </a:lnTo>
                <a:lnTo>
                  <a:pt x="134" y="678"/>
                </a:lnTo>
                <a:lnTo>
                  <a:pt x="105" y="678"/>
                </a:lnTo>
                <a:lnTo>
                  <a:pt x="75" y="678"/>
                </a:lnTo>
                <a:lnTo>
                  <a:pt x="47" y="678"/>
                </a:lnTo>
                <a:lnTo>
                  <a:pt x="24" y="678"/>
                </a:lnTo>
                <a:lnTo>
                  <a:pt x="4" y="678"/>
                </a:lnTo>
                <a:lnTo>
                  <a:pt x="0" y="678"/>
                </a:lnTo>
                <a:lnTo>
                  <a:pt x="0" y="0"/>
                </a:lnTo>
                <a:lnTo>
                  <a:pt x="219" y="0"/>
                </a:lnTo>
                <a:lnTo>
                  <a:pt x="221" y="0"/>
                </a:lnTo>
                <a:lnTo>
                  <a:pt x="224" y="0"/>
                </a:lnTo>
                <a:lnTo>
                  <a:pt x="227" y="0"/>
                </a:lnTo>
                <a:lnTo>
                  <a:pt x="230" y="2"/>
                </a:lnTo>
                <a:lnTo>
                  <a:pt x="233" y="3"/>
                </a:lnTo>
                <a:lnTo>
                  <a:pt x="237" y="4"/>
                </a:lnTo>
                <a:lnTo>
                  <a:pt x="240" y="7"/>
                </a:lnTo>
                <a:lnTo>
                  <a:pt x="242" y="9"/>
                </a:lnTo>
                <a:lnTo>
                  <a:pt x="244" y="13"/>
                </a:lnTo>
                <a:lnTo>
                  <a:pt x="245" y="17"/>
                </a:lnTo>
                <a:lnTo>
                  <a:pt x="244" y="24"/>
                </a:lnTo>
                <a:lnTo>
                  <a:pt x="242" y="30"/>
                </a:lnTo>
                <a:lnTo>
                  <a:pt x="240" y="36"/>
                </a:lnTo>
                <a:lnTo>
                  <a:pt x="236" y="46"/>
                </a:lnTo>
                <a:lnTo>
                  <a:pt x="230" y="59"/>
                </a:lnTo>
                <a:lnTo>
                  <a:pt x="225" y="74"/>
                </a:lnTo>
                <a:lnTo>
                  <a:pt x="221" y="88"/>
                </a:lnTo>
                <a:lnTo>
                  <a:pt x="220" y="102"/>
                </a:lnTo>
                <a:lnTo>
                  <a:pt x="224" y="125"/>
                </a:lnTo>
                <a:lnTo>
                  <a:pt x="233" y="146"/>
                </a:lnTo>
                <a:lnTo>
                  <a:pt x="247" y="163"/>
                </a:lnTo>
                <a:lnTo>
                  <a:pt x="266" y="176"/>
                </a:lnTo>
                <a:lnTo>
                  <a:pt x="288" y="183"/>
                </a:lnTo>
                <a:lnTo>
                  <a:pt x="313" y="186"/>
                </a:lnTo>
                <a:lnTo>
                  <a:pt x="338" y="183"/>
                </a:lnTo>
                <a:lnTo>
                  <a:pt x="360" y="176"/>
                </a:lnTo>
                <a:lnTo>
                  <a:pt x="378" y="163"/>
                </a:lnTo>
                <a:lnTo>
                  <a:pt x="393" y="146"/>
                </a:lnTo>
                <a:lnTo>
                  <a:pt x="403" y="125"/>
                </a:lnTo>
                <a:lnTo>
                  <a:pt x="406" y="102"/>
                </a:lnTo>
                <a:lnTo>
                  <a:pt x="405" y="88"/>
                </a:lnTo>
                <a:lnTo>
                  <a:pt x="401" y="74"/>
                </a:lnTo>
                <a:lnTo>
                  <a:pt x="397" y="59"/>
                </a:lnTo>
                <a:lnTo>
                  <a:pt x="391" y="46"/>
                </a:lnTo>
                <a:lnTo>
                  <a:pt x="386" y="36"/>
                </a:lnTo>
                <a:lnTo>
                  <a:pt x="385" y="30"/>
                </a:lnTo>
                <a:lnTo>
                  <a:pt x="382" y="24"/>
                </a:lnTo>
                <a:lnTo>
                  <a:pt x="381" y="17"/>
                </a:lnTo>
                <a:lnTo>
                  <a:pt x="384" y="9"/>
                </a:lnTo>
                <a:lnTo>
                  <a:pt x="390" y="4"/>
                </a:lnTo>
                <a:lnTo>
                  <a:pt x="397" y="0"/>
                </a:lnTo>
                <a:lnTo>
                  <a:pt x="40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 2240"/>
          <p:cNvSpPr>
            <a:spLocks/>
          </p:cNvSpPr>
          <p:nvPr/>
        </p:nvSpPr>
        <p:spPr bwMode="auto">
          <a:xfrm>
            <a:off x="6676012" y="3060981"/>
            <a:ext cx="979488" cy="1074738"/>
          </a:xfrm>
          <a:custGeom>
            <a:avLst/>
            <a:gdLst>
              <a:gd name="T0" fmla="*/ 611 w 617"/>
              <a:gd name="T1" fmla="*/ 0 h 677"/>
              <a:gd name="T2" fmla="*/ 405 w 617"/>
              <a:gd name="T3" fmla="*/ 677 h 677"/>
              <a:gd name="T4" fmla="*/ 402 w 617"/>
              <a:gd name="T5" fmla="*/ 677 h 677"/>
              <a:gd name="T6" fmla="*/ 394 w 617"/>
              <a:gd name="T7" fmla="*/ 676 h 677"/>
              <a:gd name="T8" fmla="*/ 380 w 617"/>
              <a:gd name="T9" fmla="*/ 659 h 677"/>
              <a:gd name="T10" fmla="*/ 385 w 617"/>
              <a:gd name="T11" fmla="*/ 642 h 677"/>
              <a:gd name="T12" fmla="*/ 399 w 617"/>
              <a:gd name="T13" fmla="*/ 604 h 677"/>
              <a:gd name="T14" fmla="*/ 401 w 617"/>
              <a:gd name="T15" fmla="*/ 553 h 677"/>
              <a:gd name="T16" fmla="*/ 357 w 617"/>
              <a:gd name="T17" fmla="*/ 499 h 677"/>
              <a:gd name="T18" fmla="*/ 287 w 617"/>
              <a:gd name="T19" fmla="*/ 491 h 677"/>
              <a:gd name="T20" fmla="*/ 230 w 617"/>
              <a:gd name="T21" fmla="*/ 532 h 677"/>
              <a:gd name="T22" fmla="*/ 220 w 617"/>
              <a:gd name="T23" fmla="*/ 589 h 677"/>
              <a:gd name="T24" fmla="*/ 233 w 617"/>
              <a:gd name="T25" fmla="*/ 631 h 677"/>
              <a:gd name="T26" fmla="*/ 242 w 617"/>
              <a:gd name="T27" fmla="*/ 653 h 677"/>
              <a:gd name="T28" fmla="*/ 237 w 617"/>
              <a:gd name="T29" fmla="*/ 672 h 677"/>
              <a:gd name="T30" fmla="*/ 220 w 617"/>
              <a:gd name="T31" fmla="*/ 677 h 677"/>
              <a:gd name="T32" fmla="*/ 0 w 617"/>
              <a:gd name="T33" fmla="*/ 677 h 677"/>
              <a:gd name="T34" fmla="*/ 0 w 617"/>
              <a:gd name="T35" fmla="*/ 444 h 677"/>
              <a:gd name="T36" fmla="*/ 5 w 617"/>
              <a:gd name="T37" fmla="*/ 427 h 677"/>
              <a:gd name="T38" fmla="*/ 18 w 617"/>
              <a:gd name="T39" fmla="*/ 422 h 677"/>
              <a:gd name="T40" fmla="*/ 33 w 617"/>
              <a:gd name="T41" fmla="*/ 427 h 677"/>
              <a:gd name="T42" fmla="*/ 69 w 617"/>
              <a:gd name="T43" fmla="*/ 443 h 677"/>
              <a:gd name="T44" fmla="*/ 118 w 617"/>
              <a:gd name="T45" fmla="*/ 444 h 677"/>
              <a:gd name="T46" fmla="*/ 169 w 617"/>
              <a:gd name="T47" fmla="*/ 399 h 677"/>
              <a:gd name="T48" fmla="*/ 177 w 617"/>
              <a:gd name="T49" fmla="*/ 325 h 677"/>
              <a:gd name="T50" fmla="*/ 139 w 617"/>
              <a:gd name="T51" fmla="*/ 266 h 677"/>
              <a:gd name="T52" fmla="*/ 82 w 617"/>
              <a:gd name="T53" fmla="*/ 254 h 677"/>
              <a:gd name="T54" fmla="*/ 43 w 617"/>
              <a:gd name="T55" fmla="*/ 269 h 677"/>
              <a:gd name="T56" fmla="*/ 25 w 617"/>
              <a:gd name="T57" fmla="*/ 276 h 677"/>
              <a:gd name="T58" fmla="*/ 13 w 617"/>
              <a:gd name="T59" fmla="*/ 278 h 677"/>
              <a:gd name="T60" fmla="*/ 3 w 617"/>
              <a:gd name="T61" fmla="*/ 270 h 677"/>
              <a:gd name="T62" fmla="*/ 0 w 617"/>
              <a:gd name="T63" fmla="*/ 258 h 677"/>
              <a:gd name="T64" fmla="*/ 0 w 617"/>
              <a:gd name="T65" fmla="*/ 51 h 677"/>
              <a:gd name="T66" fmla="*/ 216 w 617"/>
              <a:gd name="T67" fmla="*/ 1 h 677"/>
              <a:gd name="T68" fmla="*/ 234 w 617"/>
              <a:gd name="T69" fmla="*/ 7 h 677"/>
              <a:gd name="T70" fmla="*/ 242 w 617"/>
              <a:gd name="T71" fmla="*/ 29 h 677"/>
              <a:gd name="T72" fmla="*/ 233 w 617"/>
              <a:gd name="T73" fmla="*/ 51 h 677"/>
              <a:gd name="T74" fmla="*/ 220 w 617"/>
              <a:gd name="T75" fmla="*/ 93 h 677"/>
              <a:gd name="T76" fmla="*/ 230 w 617"/>
              <a:gd name="T77" fmla="*/ 152 h 677"/>
              <a:gd name="T78" fmla="*/ 287 w 617"/>
              <a:gd name="T79" fmla="*/ 193 h 677"/>
              <a:gd name="T80" fmla="*/ 359 w 617"/>
              <a:gd name="T81" fmla="*/ 183 h 677"/>
              <a:gd name="T82" fmla="*/ 401 w 617"/>
              <a:gd name="T83" fmla="*/ 130 h 677"/>
              <a:gd name="T84" fmla="*/ 399 w 617"/>
              <a:gd name="T85" fmla="*/ 79 h 677"/>
              <a:gd name="T86" fmla="*/ 385 w 617"/>
              <a:gd name="T87" fmla="*/ 41 h 677"/>
              <a:gd name="T88" fmla="*/ 380 w 617"/>
              <a:gd name="T89" fmla="*/ 24 h 677"/>
              <a:gd name="T90" fmla="*/ 394 w 617"/>
              <a:gd name="T91" fmla="*/ 3 h 677"/>
              <a:gd name="T92" fmla="*/ 406 w 617"/>
              <a:gd name="T93" fmla="*/ 1 h 677"/>
              <a:gd name="T94" fmla="*/ 441 w 617"/>
              <a:gd name="T95" fmla="*/ 0 h 677"/>
              <a:gd name="T96" fmla="*/ 524 w 617"/>
              <a:gd name="T9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7" h="677">
                <a:moveTo>
                  <a:pt x="554" y="0"/>
                </a:moveTo>
                <a:lnTo>
                  <a:pt x="584" y="0"/>
                </a:lnTo>
                <a:lnTo>
                  <a:pt x="611" y="0"/>
                </a:lnTo>
                <a:lnTo>
                  <a:pt x="617" y="0"/>
                </a:lnTo>
                <a:lnTo>
                  <a:pt x="617" y="677"/>
                </a:lnTo>
                <a:lnTo>
                  <a:pt x="405" y="677"/>
                </a:lnTo>
                <a:lnTo>
                  <a:pt x="405" y="677"/>
                </a:lnTo>
                <a:lnTo>
                  <a:pt x="403" y="677"/>
                </a:lnTo>
                <a:lnTo>
                  <a:pt x="402" y="677"/>
                </a:lnTo>
                <a:lnTo>
                  <a:pt x="402" y="677"/>
                </a:lnTo>
                <a:lnTo>
                  <a:pt x="401" y="677"/>
                </a:lnTo>
                <a:lnTo>
                  <a:pt x="394" y="676"/>
                </a:lnTo>
                <a:lnTo>
                  <a:pt x="387" y="673"/>
                </a:lnTo>
                <a:lnTo>
                  <a:pt x="382" y="668"/>
                </a:lnTo>
                <a:lnTo>
                  <a:pt x="380" y="659"/>
                </a:lnTo>
                <a:lnTo>
                  <a:pt x="380" y="653"/>
                </a:lnTo>
                <a:lnTo>
                  <a:pt x="382" y="647"/>
                </a:lnTo>
                <a:lnTo>
                  <a:pt x="385" y="642"/>
                </a:lnTo>
                <a:lnTo>
                  <a:pt x="389" y="631"/>
                </a:lnTo>
                <a:lnTo>
                  <a:pt x="394" y="618"/>
                </a:lnTo>
                <a:lnTo>
                  <a:pt x="399" y="604"/>
                </a:lnTo>
                <a:lnTo>
                  <a:pt x="403" y="589"/>
                </a:lnTo>
                <a:lnTo>
                  <a:pt x="405" y="576"/>
                </a:lnTo>
                <a:lnTo>
                  <a:pt x="401" y="553"/>
                </a:lnTo>
                <a:lnTo>
                  <a:pt x="391" y="532"/>
                </a:lnTo>
                <a:lnTo>
                  <a:pt x="377" y="513"/>
                </a:lnTo>
                <a:lnTo>
                  <a:pt x="357" y="499"/>
                </a:lnTo>
                <a:lnTo>
                  <a:pt x="336" y="491"/>
                </a:lnTo>
                <a:lnTo>
                  <a:pt x="312" y="487"/>
                </a:lnTo>
                <a:lnTo>
                  <a:pt x="287" y="491"/>
                </a:lnTo>
                <a:lnTo>
                  <a:pt x="264" y="499"/>
                </a:lnTo>
                <a:lnTo>
                  <a:pt x="245" y="513"/>
                </a:lnTo>
                <a:lnTo>
                  <a:pt x="230" y="532"/>
                </a:lnTo>
                <a:lnTo>
                  <a:pt x="221" y="553"/>
                </a:lnTo>
                <a:lnTo>
                  <a:pt x="219" y="576"/>
                </a:lnTo>
                <a:lnTo>
                  <a:pt x="220" y="589"/>
                </a:lnTo>
                <a:lnTo>
                  <a:pt x="224" y="604"/>
                </a:lnTo>
                <a:lnTo>
                  <a:pt x="228" y="618"/>
                </a:lnTo>
                <a:lnTo>
                  <a:pt x="233" y="631"/>
                </a:lnTo>
                <a:lnTo>
                  <a:pt x="237" y="642"/>
                </a:lnTo>
                <a:lnTo>
                  <a:pt x="240" y="647"/>
                </a:lnTo>
                <a:lnTo>
                  <a:pt x="242" y="653"/>
                </a:lnTo>
                <a:lnTo>
                  <a:pt x="242" y="659"/>
                </a:lnTo>
                <a:lnTo>
                  <a:pt x="241" y="666"/>
                </a:lnTo>
                <a:lnTo>
                  <a:pt x="237" y="672"/>
                </a:lnTo>
                <a:lnTo>
                  <a:pt x="230" y="674"/>
                </a:lnTo>
                <a:lnTo>
                  <a:pt x="225" y="677"/>
                </a:lnTo>
                <a:lnTo>
                  <a:pt x="220" y="677"/>
                </a:lnTo>
                <a:lnTo>
                  <a:pt x="220" y="677"/>
                </a:lnTo>
                <a:lnTo>
                  <a:pt x="216" y="677"/>
                </a:lnTo>
                <a:lnTo>
                  <a:pt x="0" y="677"/>
                </a:lnTo>
                <a:lnTo>
                  <a:pt x="0" y="449"/>
                </a:lnTo>
                <a:lnTo>
                  <a:pt x="0" y="445"/>
                </a:lnTo>
                <a:lnTo>
                  <a:pt x="0" y="444"/>
                </a:lnTo>
                <a:lnTo>
                  <a:pt x="1" y="436"/>
                </a:lnTo>
                <a:lnTo>
                  <a:pt x="3" y="431"/>
                </a:lnTo>
                <a:lnTo>
                  <a:pt x="5" y="427"/>
                </a:lnTo>
                <a:lnTo>
                  <a:pt x="9" y="423"/>
                </a:lnTo>
                <a:lnTo>
                  <a:pt x="13" y="422"/>
                </a:lnTo>
                <a:lnTo>
                  <a:pt x="18" y="422"/>
                </a:lnTo>
                <a:lnTo>
                  <a:pt x="22" y="423"/>
                </a:lnTo>
                <a:lnTo>
                  <a:pt x="29" y="426"/>
                </a:lnTo>
                <a:lnTo>
                  <a:pt x="33" y="427"/>
                </a:lnTo>
                <a:lnTo>
                  <a:pt x="43" y="432"/>
                </a:lnTo>
                <a:lnTo>
                  <a:pt x="55" y="437"/>
                </a:lnTo>
                <a:lnTo>
                  <a:pt x="69" y="443"/>
                </a:lnTo>
                <a:lnTo>
                  <a:pt x="82" y="447"/>
                </a:lnTo>
                <a:lnTo>
                  <a:pt x="96" y="448"/>
                </a:lnTo>
                <a:lnTo>
                  <a:pt x="118" y="444"/>
                </a:lnTo>
                <a:lnTo>
                  <a:pt x="139" y="435"/>
                </a:lnTo>
                <a:lnTo>
                  <a:pt x="156" y="419"/>
                </a:lnTo>
                <a:lnTo>
                  <a:pt x="169" y="399"/>
                </a:lnTo>
                <a:lnTo>
                  <a:pt x="177" y="376"/>
                </a:lnTo>
                <a:lnTo>
                  <a:pt x="181" y="350"/>
                </a:lnTo>
                <a:lnTo>
                  <a:pt x="177" y="325"/>
                </a:lnTo>
                <a:lnTo>
                  <a:pt x="169" y="301"/>
                </a:lnTo>
                <a:lnTo>
                  <a:pt x="156" y="282"/>
                </a:lnTo>
                <a:lnTo>
                  <a:pt x="139" y="266"/>
                </a:lnTo>
                <a:lnTo>
                  <a:pt x="118" y="255"/>
                </a:lnTo>
                <a:lnTo>
                  <a:pt x="96" y="253"/>
                </a:lnTo>
                <a:lnTo>
                  <a:pt x="82" y="254"/>
                </a:lnTo>
                <a:lnTo>
                  <a:pt x="69" y="258"/>
                </a:lnTo>
                <a:lnTo>
                  <a:pt x="55" y="263"/>
                </a:lnTo>
                <a:lnTo>
                  <a:pt x="43" y="269"/>
                </a:lnTo>
                <a:lnTo>
                  <a:pt x="33" y="272"/>
                </a:lnTo>
                <a:lnTo>
                  <a:pt x="29" y="275"/>
                </a:lnTo>
                <a:lnTo>
                  <a:pt x="25" y="276"/>
                </a:lnTo>
                <a:lnTo>
                  <a:pt x="21" y="278"/>
                </a:lnTo>
                <a:lnTo>
                  <a:pt x="17" y="279"/>
                </a:lnTo>
                <a:lnTo>
                  <a:pt x="13" y="278"/>
                </a:lnTo>
                <a:lnTo>
                  <a:pt x="9" y="276"/>
                </a:lnTo>
                <a:lnTo>
                  <a:pt x="5" y="274"/>
                </a:lnTo>
                <a:lnTo>
                  <a:pt x="3" y="270"/>
                </a:lnTo>
                <a:lnTo>
                  <a:pt x="1" y="265"/>
                </a:lnTo>
                <a:lnTo>
                  <a:pt x="0" y="258"/>
                </a:lnTo>
                <a:lnTo>
                  <a:pt x="0" y="258"/>
                </a:lnTo>
                <a:lnTo>
                  <a:pt x="0" y="255"/>
                </a:lnTo>
                <a:lnTo>
                  <a:pt x="0" y="251"/>
                </a:lnTo>
                <a:lnTo>
                  <a:pt x="0" y="51"/>
                </a:lnTo>
                <a:lnTo>
                  <a:pt x="0" y="51"/>
                </a:lnTo>
                <a:lnTo>
                  <a:pt x="0" y="1"/>
                </a:lnTo>
                <a:lnTo>
                  <a:pt x="216" y="1"/>
                </a:lnTo>
                <a:lnTo>
                  <a:pt x="221" y="0"/>
                </a:lnTo>
                <a:lnTo>
                  <a:pt x="228" y="3"/>
                </a:lnTo>
                <a:lnTo>
                  <a:pt x="234" y="7"/>
                </a:lnTo>
                <a:lnTo>
                  <a:pt x="241" y="15"/>
                </a:lnTo>
                <a:lnTo>
                  <a:pt x="243" y="24"/>
                </a:lnTo>
                <a:lnTo>
                  <a:pt x="242" y="29"/>
                </a:lnTo>
                <a:lnTo>
                  <a:pt x="240" y="35"/>
                </a:lnTo>
                <a:lnTo>
                  <a:pt x="237" y="41"/>
                </a:lnTo>
                <a:lnTo>
                  <a:pt x="233" y="51"/>
                </a:lnTo>
                <a:lnTo>
                  <a:pt x="228" y="64"/>
                </a:lnTo>
                <a:lnTo>
                  <a:pt x="224" y="79"/>
                </a:lnTo>
                <a:lnTo>
                  <a:pt x="220" y="93"/>
                </a:lnTo>
                <a:lnTo>
                  <a:pt x="219" y="106"/>
                </a:lnTo>
                <a:lnTo>
                  <a:pt x="221" y="130"/>
                </a:lnTo>
                <a:lnTo>
                  <a:pt x="230" y="152"/>
                </a:lnTo>
                <a:lnTo>
                  <a:pt x="246" y="169"/>
                </a:lnTo>
                <a:lnTo>
                  <a:pt x="264" y="183"/>
                </a:lnTo>
                <a:lnTo>
                  <a:pt x="287" y="193"/>
                </a:lnTo>
                <a:lnTo>
                  <a:pt x="312" y="195"/>
                </a:lnTo>
                <a:lnTo>
                  <a:pt x="336" y="193"/>
                </a:lnTo>
                <a:lnTo>
                  <a:pt x="359" y="183"/>
                </a:lnTo>
                <a:lnTo>
                  <a:pt x="377" y="169"/>
                </a:lnTo>
                <a:lnTo>
                  <a:pt x="391" y="152"/>
                </a:lnTo>
                <a:lnTo>
                  <a:pt x="401" y="130"/>
                </a:lnTo>
                <a:lnTo>
                  <a:pt x="405" y="106"/>
                </a:lnTo>
                <a:lnTo>
                  <a:pt x="403" y="93"/>
                </a:lnTo>
                <a:lnTo>
                  <a:pt x="399" y="79"/>
                </a:lnTo>
                <a:lnTo>
                  <a:pt x="394" y="64"/>
                </a:lnTo>
                <a:lnTo>
                  <a:pt x="389" y="51"/>
                </a:lnTo>
                <a:lnTo>
                  <a:pt x="385" y="41"/>
                </a:lnTo>
                <a:lnTo>
                  <a:pt x="382" y="35"/>
                </a:lnTo>
                <a:lnTo>
                  <a:pt x="381" y="29"/>
                </a:lnTo>
                <a:lnTo>
                  <a:pt x="380" y="24"/>
                </a:lnTo>
                <a:lnTo>
                  <a:pt x="382" y="15"/>
                </a:lnTo>
                <a:lnTo>
                  <a:pt x="387" y="7"/>
                </a:lnTo>
                <a:lnTo>
                  <a:pt x="394" y="3"/>
                </a:lnTo>
                <a:lnTo>
                  <a:pt x="401" y="1"/>
                </a:lnTo>
                <a:lnTo>
                  <a:pt x="402" y="1"/>
                </a:lnTo>
                <a:lnTo>
                  <a:pt x="406" y="1"/>
                </a:lnTo>
                <a:lnTo>
                  <a:pt x="410" y="0"/>
                </a:lnTo>
                <a:lnTo>
                  <a:pt x="423" y="0"/>
                </a:lnTo>
                <a:lnTo>
                  <a:pt x="441" y="0"/>
                </a:lnTo>
                <a:lnTo>
                  <a:pt x="466" y="0"/>
                </a:lnTo>
                <a:lnTo>
                  <a:pt x="494" y="0"/>
                </a:lnTo>
                <a:lnTo>
                  <a:pt x="524" y="0"/>
                </a:lnTo>
                <a:lnTo>
                  <a:pt x="554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 2242"/>
          <p:cNvSpPr>
            <a:spLocks/>
          </p:cNvSpPr>
          <p:nvPr/>
        </p:nvSpPr>
        <p:spPr bwMode="auto">
          <a:xfrm>
            <a:off x="4558287" y="2143406"/>
            <a:ext cx="990600" cy="1166813"/>
          </a:xfrm>
          <a:custGeom>
            <a:avLst/>
            <a:gdLst>
              <a:gd name="T0" fmla="*/ 624 w 624"/>
              <a:gd name="T1" fmla="*/ 130 h 735"/>
              <a:gd name="T2" fmla="*/ 624 w 624"/>
              <a:gd name="T3" fmla="*/ 137 h 735"/>
              <a:gd name="T4" fmla="*/ 622 w 624"/>
              <a:gd name="T5" fmla="*/ 149 h 735"/>
              <a:gd name="T6" fmla="*/ 615 w 624"/>
              <a:gd name="T7" fmla="*/ 155 h 735"/>
              <a:gd name="T8" fmla="*/ 606 w 624"/>
              <a:gd name="T9" fmla="*/ 158 h 735"/>
              <a:gd name="T10" fmla="*/ 596 w 624"/>
              <a:gd name="T11" fmla="*/ 154 h 735"/>
              <a:gd name="T12" fmla="*/ 581 w 624"/>
              <a:gd name="T13" fmla="*/ 147 h 735"/>
              <a:gd name="T14" fmla="*/ 555 w 624"/>
              <a:gd name="T15" fmla="*/ 138 h 735"/>
              <a:gd name="T16" fmla="*/ 529 w 624"/>
              <a:gd name="T17" fmla="*/ 133 h 735"/>
              <a:gd name="T18" fmla="*/ 486 w 624"/>
              <a:gd name="T19" fmla="*/ 145 h 735"/>
              <a:gd name="T20" fmla="*/ 456 w 624"/>
              <a:gd name="T21" fmla="*/ 179 h 735"/>
              <a:gd name="T22" fmla="*/ 444 w 624"/>
              <a:gd name="T23" fmla="*/ 226 h 735"/>
              <a:gd name="T24" fmla="*/ 456 w 624"/>
              <a:gd name="T25" fmla="*/ 273 h 735"/>
              <a:gd name="T26" fmla="*/ 486 w 624"/>
              <a:gd name="T27" fmla="*/ 306 h 735"/>
              <a:gd name="T28" fmla="*/ 529 w 624"/>
              <a:gd name="T29" fmla="*/ 319 h 735"/>
              <a:gd name="T30" fmla="*/ 555 w 624"/>
              <a:gd name="T31" fmla="*/ 314 h 735"/>
              <a:gd name="T32" fmla="*/ 581 w 624"/>
              <a:gd name="T33" fmla="*/ 303 h 735"/>
              <a:gd name="T34" fmla="*/ 596 w 624"/>
              <a:gd name="T35" fmla="*/ 297 h 735"/>
              <a:gd name="T36" fmla="*/ 604 w 624"/>
              <a:gd name="T37" fmla="*/ 294 h 735"/>
              <a:gd name="T38" fmla="*/ 611 w 624"/>
              <a:gd name="T39" fmla="*/ 294 h 735"/>
              <a:gd name="T40" fmla="*/ 618 w 624"/>
              <a:gd name="T41" fmla="*/ 298 h 735"/>
              <a:gd name="T42" fmla="*/ 623 w 624"/>
              <a:gd name="T43" fmla="*/ 307 h 735"/>
              <a:gd name="T44" fmla="*/ 624 w 624"/>
              <a:gd name="T45" fmla="*/ 315 h 735"/>
              <a:gd name="T46" fmla="*/ 624 w 624"/>
              <a:gd name="T47" fmla="*/ 510 h 735"/>
              <a:gd name="T48" fmla="*/ 407 w 624"/>
              <a:gd name="T49" fmla="*/ 555 h 735"/>
              <a:gd name="T50" fmla="*/ 402 w 624"/>
              <a:gd name="T51" fmla="*/ 555 h 735"/>
              <a:gd name="T52" fmla="*/ 371 w 624"/>
              <a:gd name="T53" fmla="*/ 566 h 735"/>
              <a:gd name="T54" fmla="*/ 357 w 624"/>
              <a:gd name="T55" fmla="*/ 595 h 735"/>
              <a:gd name="T56" fmla="*/ 364 w 624"/>
              <a:gd name="T57" fmla="*/ 617 h 735"/>
              <a:gd name="T58" fmla="*/ 376 w 624"/>
              <a:gd name="T59" fmla="*/ 646 h 735"/>
              <a:gd name="T60" fmla="*/ 382 w 624"/>
              <a:gd name="T61" fmla="*/ 674 h 735"/>
              <a:gd name="T62" fmla="*/ 369 w 624"/>
              <a:gd name="T63" fmla="*/ 710 h 735"/>
              <a:gd name="T64" fmla="*/ 335 w 624"/>
              <a:gd name="T65" fmla="*/ 731 h 735"/>
              <a:gd name="T66" fmla="*/ 291 w 624"/>
              <a:gd name="T67" fmla="*/ 731 h 735"/>
              <a:gd name="T68" fmla="*/ 257 w 624"/>
              <a:gd name="T69" fmla="*/ 710 h 735"/>
              <a:gd name="T70" fmla="*/ 244 w 624"/>
              <a:gd name="T71" fmla="*/ 674 h 735"/>
              <a:gd name="T72" fmla="*/ 250 w 624"/>
              <a:gd name="T73" fmla="*/ 646 h 735"/>
              <a:gd name="T74" fmla="*/ 263 w 624"/>
              <a:gd name="T75" fmla="*/ 617 h 735"/>
              <a:gd name="T76" fmla="*/ 268 w 624"/>
              <a:gd name="T77" fmla="*/ 595 h 735"/>
              <a:gd name="T78" fmla="*/ 258 w 624"/>
              <a:gd name="T79" fmla="*/ 569 h 735"/>
              <a:gd name="T80" fmla="*/ 236 w 624"/>
              <a:gd name="T81" fmla="*/ 556 h 735"/>
              <a:gd name="T82" fmla="*/ 219 w 624"/>
              <a:gd name="T83" fmla="*/ 555 h 735"/>
              <a:gd name="T84" fmla="*/ 0 w 624"/>
              <a:gd name="T85" fmla="*/ 555 h 735"/>
              <a:gd name="T86" fmla="*/ 3 w 624"/>
              <a:gd name="T87" fmla="*/ 438 h 735"/>
              <a:gd name="T88" fmla="*/ 25 w 624"/>
              <a:gd name="T89" fmla="*/ 387 h 735"/>
              <a:gd name="T90" fmla="*/ 65 w 624"/>
              <a:gd name="T91" fmla="*/ 34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4" h="735">
                <a:moveTo>
                  <a:pt x="624" y="0"/>
                </a:moveTo>
                <a:lnTo>
                  <a:pt x="624" y="130"/>
                </a:lnTo>
                <a:lnTo>
                  <a:pt x="624" y="136"/>
                </a:lnTo>
                <a:lnTo>
                  <a:pt x="624" y="137"/>
                </a:lnTo>
                <a:lnTo>
                  <a:pt x="623" y="144"/>
                </a:lnTo>
                <a:lnTo>
                  <a:pt x="622" y="149"/>
                </a:lnTo>
                <a:lnTo>
                  <a:pt x="619" y="153"/>
                </a:lnTo>
                <a:lnTo>
                  <a:pt x="615" y="155"/>
                </a:lnTo>
                <a:lnTo>
                  <a:pt x="611" y="157"/>
                </a:lnTo>
                <a:lnTo>
                  <a:pt x="606" y="158"/>
                </a:lnTo>
                <a:lnTo>
                  <a:pt x="601" y="157"/>
                </a:lnTo>
                <a:lnTo>
                  <a:pt x="596" y="154"/>
                </a:lnTo>
                <a:lnTo>
                  <a:pt x="592" y="151"/>
                </a:lnTo>
                <a:lnTo>
                  <a:pt x="581" y="147"/>
                </a:lnTo>
                <a:lnTo>
                  <a:pt x="569" y="142"/>
                </a:lnTo>
                <a:lnTo>
                  <a:pt x="555" y="138"/>
                </a:lnTo>
                <a:lnTo>
                  <a:pt x="541" y="134"/>
                </a:lnTo>
                <a:lnTo>
                  <a:pt x="529" y="133"/>
                </a:lnTo>
                <a:lnTo>
                  <a:pt x="507" y="136"/>
                </a:lnTo>
                <a:lnTo>
                  <a:pt x="486" y="145"/>
                </a:lnTo>
                <a:lnTo>
                  <a:pt x="469" y="161"/>
                </a:lnTo>
                <a:lnTo>
                  <a:pt x="456" y="179"/>
                </a:lnTo>
                <a:lnTo>
                  <a:pt x="448" y="201"/>
                </a:lnTo>
                <a:lnTo>
                  <a:pt x="444" y="226"/>
                </a:lnTo>
                <a:lnTo>
                  <a:pt x="448" y="251"/>
                </a:lnTo>
                <a:lnTo>
                  <a:pt x="456" y="273"/>
                </a:lnTo>
                <a:lnTo>
                  <a:pt x="469" y="291"/>
                </a:lnTo>
                <a:lnTo>
                  <a:pt x="486" y="306"/>
                </a:lnTo>
                <a:lnTo>
                  <a:pt x="507" y="315"/>
                </a:lnTo>
                <a:lnTo>
                  <a:pt x="529" y="319"/>
                </a:lnTo>
                <a:lnTo>
                  <a:pt x="541" y="318"/>
                </a:lnTo>
                <a:lnTo>
                  <a:pt x="555" y="314"/>
                </a:lnTo>
                <a:lnTo>
                  <a:pt x="569" y="308"/>
                </a:lnTo>
                <a:lnTo>
                  <a:pt x="581" y="303"/>
                </a:lnTo>
                <a:lnTo>
                  <a:pt x="592" y="299"/>
                </a:lnTo>
                <a:lnTo>
                  <a:pt x="596" y="297"/>
                </a:lnTo>
                <a:lnTo>
                  <a:pt x="600" y="295"/>
                </a:lnTo>
                <a:lnTo>
                  <a:pt x="604" y="294"/>
                </a:lnTo>
                <a:lnTo>
                  <a:pt x="607" y="294"/>
                </a:lnTo>
                <a:lnTo>
                  <a:pt x="611" y="294"/>
                </a:lnTo>
                <a:lnTo>
                  <a:pt x="615" y="295"/>
                </a:lnTo>
                <a:lnTo>
                  <a:pt x="618" y="298"/>
                </a:lnTo>
                <a:lnTo>
                  <a:pt x="622" y="302"/>
                </a:lnTo>
                <a:lnTo>
                  <a:pt x="623" y="307"/>
                </a:lnTo>
                <a:lnTo>
                  <a:pt x="624" y="314"/>
                </a:lnTo>
                <a:lnTo>
                  <a:pt x="624" y="315"/>
                </a:lnTo>
                <a:lnTo>
                  <a:pt x="624" y="319"/>
                </a:lnTo>
                <a:lnTo>
                  <a:pt x="624" y="510"/>
                </a:lnTo>
                <a:lnTo>
                  <a:pt x="624" y="555"/>
                </a:lnTo>
                <a:lnTo>
                  <a:pt x="407" y="555"/>
                </a:lnTo>
                <a:lnTo>
                  <a:pt x="403" y="555"/>
                </a:lnTo>
                <a:lnTo>
                  <a:pt x="402" y="555"/>
                </a:lnTo>
                <a:lnTo>
                  <a:pt x="384" y="559"/>
                </a:lnTo>
                <a:lnTo>
                  <a:pt x="371" y="566"/>
                </a:lnTo>
                <a:lnTo>
                  <a:pt x="361" y="579"/>
                </a:lnTo>
                <a:lnTo>
                  <a:pt x="357" y="595"/>
                </a:lnTo>
                <a:lnTo>
                  <a:pt x="359" y="606"/>
                </a:lnTo>
                <a:lnTo>
                  <a:pt x="364" y="617"/>
                </a:lnTo>
                <a:lnTo>
                  <a:pt x="369" y="631"/>
                </a:lnTo>
                <a:lnTo>
                  <a:pt x="376" y="646"/>
                </a:lnTo>
                <a:lnTo>
                  <a:pt x="381" y="662"/>
                </a:lnTo>
                <a:lnTo>
                  <a:pt x="382" y="674"/>
                </a:lnTo>
                <a:lnTo>
                  <a:pt x="378" y="693"/>
                </a:lnTo>
                <a:lnTo>
                  <a:pt x="369" y="710"/>
                </a:lnTo>
                <a:lnTo>
                  <a:pt x="353" y="723"/>
                </a:lnTo>
                <a:lnTo>
                  <a:pt x="335" y="731"/>
                </a:lnTo>
                <a:lnTo>
                  <a:pt x="313" y="735"/>
                </a:lnTo>
                <a:lnTo>
                  <a:pt x="291" y="731"/>
                </a:lnTo>
                <a:lnTo>
                  <a:pt x="272" y="723"/>
                </a:lnTo>
                <a:lnTo>
                  <a:pt x="257" y="710"/>
                </a:lnTo>
                <a:lnTo>
                  <a:pt x="247" y="693"/>
                </a:lnTo>
                <a:lnTo>
                  <a:pt x="244" y="674"/>
                </a:lnTo>
                <a:lnTo>
                  <a:pt x="246" y="662"/>
                </a:lnTo>
                <a:lnTo>
                  <a:pt x="250" y="646"/>
                </a:lnTo>
                <a:lnTo>
                  <a:pt x="257" y="631"/>
                </a:lnTo>
                <a:lnTo>
                  <a:pt x="263" y="617"/>
                </a:lnTo>
                <a:lnTo>
                  <a:pt x="267" y="606"/>
                </a:lnTo>
                <a:lnTo>
                  <a:pt x="268" y="595"/>
                </a:lnTo>
                <a:lnTo>
                  <a:pt x="266" y="581"/>
                </a:lnTo>
                <a:lnTo>
                  <a:pt x="258" y="569"/>
                </a:lnTo>
                <a:lnTo>
                  <a:pt x="247" y="561"/>
                </a:lnTo>
                <a:lnTo>
                  <a:pt x="236" y="556"/>
                </a:lnTo>
                <a:lnTo>
                  <a:pt x="228" y="555"/>
                </a:lnTo>
                <a:lnTo>
                  <a:pt x="219" y="555"/>
                </a:lnTo>
                <a:lnTo>
                  <a:pt x="203" y="555"/>
                </a:lnTo>
                <a:lnTo>
                  <a:pt x="0" y="555"/>
                </a:lnTo>
                <a:lnTo>
                  <a:pt x="0" y="467"/>
                </a:lnTo>
                <a:lnTo>
                  <a:pt x="3" y="438"/>
                </a:lnTo>
                <a:lnTo>
                  <a:pt x="11" y="412"/>
                </a:lnTo>
                <a:lnTo>
                  <a:pt x="25" y="387"/>
                </a:lnTo>
                <a:lnTo>
                  <a:pt x="43" y="366"/>
                </a:lnTo>
                <a:lnTo>
                  <a:pt x="65" y="348"/>
                </a:lnTo>
                <a:lnTo>
                  <a:pt x="624" y="0"/>
                </a:lnTo>
                <a:close/>
              </a:path>
            </a:pathLst>
          </a:custGeom>
          <a:solidFill>
            <a:srgbClr val="35AB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 2244"/>
          <p:cNvSpPr>
            <a:spLocks/>
          </p:cNvSpPr>
          <p:nvPr/>
        </p:nvSpPr>
        <p:spPr bwMode="auto">
          <a:xfrm>
            <a:off x="4558287" y="3873781"/>
            <a:ext cx="990600" cy="1303338"/>
          </a:xfrm>
          <a:custGeom>
            <a:avLst/>
            <a:gdLst>
              <a:gd name="T0" fmla="*/ 335 w 624"/>
              <a:gd name="T1" fmla="*/ 4 h 821"/>
              <a:gd name="T2" fmla="*/ 369 w 624"/>
              <a:gd name="T3" fmla="*/ 29 h 821"/>
              <a:gd name="T4" fmla="*/ 382 w 624"/>
              <a:gd name="T5" fmla="*/ 65 h 821"/>
              <a:gd name="T6" fmla="*/ 376 w 624"/>
              <a:gd name="T7" fmla="*/ 94 h 821"/>
              <a:gd name="T8" fmla="*/ 364 w 624"/>
              <a:gd name="T9" fmla="*/ 123 h 821"/>
              <a:gd name="T10" fmla="*/ 357 w 624"/>
              <a:gd name="T11" fmla="*/ 145 h 821"/>
              <a:gd name="T12" fmla="*/ 369 w 624"/>
              <a:gd name="T13" fmla="*/ 171 h 821"/>
              <a:gd name="T14" fmla="*/ 394 w 624"/>
              <a:gd name="T15" fmla="*/ 185 h 821"/>
              <a:gd name="T16" fmla="*/ 593 w 624"/>
              <a:gd name="T17" fmla="*/ 186 h 821"/>
              <a:gd name="T18" fmla="*/ 605 w 624"/>
              <a:gd name="T19" fmla="*/ 186 h 821"/>
              <a:gd name="T20" fmla="*/ 622 w 624"/>
              <a:gd name="T21" fmla="*/ 186 h 821"/>
              <a:gd name="T22" fmla="*/ 624 w 624"/>
              <a:gd name="T23" fmla="*/ 217 h 821"/>
              <a:gd name="T24" fmla="*/ 624 w 624"/>
              <a:gd name="T25" fmla="*/ 420 h 821"/>
              <a:gd name="T26" fmla="*/ 624 w 624"/>
              <a:gd name="T27" fmla="*/ 427 h 821"/>
              <a:gd name="T28" fmla="*/ 622 w 624"/>
              <a:gd name="T29" fmla="*/ 437 h 821"/>
              <a:gd name="T30" fmla="*/ 615 w 624"/>
              <a:gd name="T31" fmla="*/ 444 h 821"/>
              <a:gd name="T32" fmla="*/ 607 w 624"/>
              <a:gd name="T33" fmla="*/ 446 h 821"/>
              <a:gd name="T34" fmla="*/ 600 w 624"/>
              <a:gd name="T35" fmla="*/ 444 h 821"/>
              <a:gd name="T36" fmla="*/ 592 w 624"/>
              <a:gd name="T37" fmla="*/ 440 h 821"/>
              <a:gd name="T38" fmla="*/ 569 w 624"/>
              <a:gd name="T39" fmla="*/ 431 h 821"/>
              <a:gd name="T40" fmla="*/ 541 w 624"/>
              <a:gd name="T41" fmla="*/ 423 h 821"/>
              <a:gd name="T42" fmla="*/ 507 w 624"/>
              <a:gd name="T43" fmla="*/ 424 h 821"/>
              <a:gd name="T44" fmla="*/ 469 w 624"/>
              <a:gd name="T45" fmla="*/ 449 h 821"/>
              <a:gd name="T46" fmla="*/ 448 w 624"/>
              <a:gd name="T47" fmla="*/ 490 h 821"/>
              <a:gd name="T48" fmla="*/ 448 w 624"/>
              <a:gd name="T49" fmla="*/ 539 h 821"/>
              <a:gd name="T50" fmla="*/ 469 w 624"/>
              <a:gd name="T51" fmla="*/ 580 h 821"/>
              <a:gd name="T52" fmla="*/ 507 w 624"/>
              <a:gd name="T53" fmla="*/ 603 h 821"/>
              <a:gd name="T54" fmla="*/ 541 w 624"/>
              <a:gd name="T55" fmla="*/ 606 h 821"/>
              <a:gd name="T56" fmla="*/ 569 w 624"/>
              <a:gd name="T57" fmla="*/ 597 h 821"/>
              <a:gd name="T58" fmla="*/ 592 w 624"/>
              <a:gd name="T59" fmla="*/ 588 h 821"/>
              <a:gd name="T60" fmla="*/ 601 w 624"/>
              <a:gd name="T61" fmla="*/ 584 h 821"/>
              <a:gd name="T62" fmla="*/ 611 w 624"/>
              <a:gd name="T63" fmla="*/ 583 h 821"/>
              <a:gd name="T64" fmla="*/ 619 w 624"/>
              <a:gd name="T65" fmla="*/ 588 h 821"/>
              <a:gd name="T66" fmla="*/ 623 w 624"/>
              <a:gd name="T67" fmla="*/ 597 h 821"/>
              <a:gd name="T68" fmla="*/ 624 w 624"/>
              <a:gd name="T69" fmla="*/ 605 h 821"/>
              <a:gd name="T70" fmla="*/ 624 w 624"/>
              <a:gd name="T71" fmla="*/ 821 h 821"/>
              <a:gd name="T72" fmla="*/ 107 w 624"/>
              <a:gd name="T73" fmla="*/ 817 h 821"/>
              <a:gd name="T74" fmla="*/ 52 w 624"/>
              <a:gd name="T75" fmla="*/ 791 h 821"/>
              <a:gd name="T76" fmla="*/ 13 w 624"/>
              <a:gd name="T77" fmla="*/ 742 h 821"/>
              <a:gd name="T78" fmla="*/ 0 w 624"/>
              <a:gd name="T79" fmla="*/ 681 h 821"/>
              <a:gd name="T80" fmla="*/ 219 w 624"/>
              <a:gd name="T81" fmla="*/ 186 h 821"/>
              <a:gd name="T82" fmla="*/ 236 w 624"/>
              <a:gd name="T83" fmla="*/ 185 h 821"/>
              <a:gd name="T84" fmla="*/ 247 w 624"/>
              <a:gd name="T85" fmla="*/ 179 h 821"/>
              <a:gd name="T86" fmla="*/ 257 w 624"/>
              <a:gd name="T87" fmla="*/ 173 h 821"/>
              <a:gd name="T88" fmla="*/ 267 w 624"/>
              <a:gd name="T89" fmla="*/ 157 h 821"/>
              <a:gd name="T90" fmla="*/ 267 w 624"/>
              <a:gd name="T91" fmla="*/ 135 h 821"/>
              <a:gd name="T92" fmla="*/ 257 w 624"/>
              <a:gd name="T93" fmla="*/ 110 h 821"/>
              <a:gd name="T94" fmla="*/ 246 w 624"/>
              <a:gd name="T95" fmla="*/ 79 h 821"/>
              <a:gd name="T96" fmla="*/ 247 w 624"/>
              <a:gd name="T97" fmla="*/ 46 h 821"/>
              <a:gd name="T98" fmla="*/ 272 w 624"/>
              <a:gd name="T99" fmla="*/ 13 h 821"/>
              <a:gd name="T100" fmla="*/ 313 w 624"/>
              <a:gd name="T101" fmla="*/ 0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" h="821">
                <a:moveTo>
                  <a:pt x="313" y="0"/>
                </a:moveTo>
                <a:lnTo>
                  <a:pt x="335" y="4"/>
                </a:lnTo>
                <a:lnTo>
                  <a:pt x="353" y="13"/>
                </a:lnTo>
                <a:lnTo>
                  <a:pt x="369" y="29"/>
                </a:lnTo>
                <a:lnTo>
                  <a:pt x="378" y="46"/>
                </a:lnTo>
                <a:lnTo>
                  <a:pt x="382" y="65"/>
                </a:lnTo>
                <a:lnTo>
                  <a:pt x="381" y="79"/>
                </a:lnTo>
                <a:lnTo>
                  <a:pt x="376" y="94"/>
                </a:lnTo>
                <a:lnTo>
                  <a:pt x="369" y="110"/>
                </a:lnTo>
                <a:lnTo>
                  <a:pt x="364" y="123"/>
                </a:lnTo>
                <a:lnTo>
                  <a:pt x="359" y="135"/>
                </a:lnTo>
                <a:lnTo>
                  <a:pt x="357" y="145"/>
                </a:lnTo>
                <a:lnTo>
                  <a:pt x="361" y="160"/>
                </a:lnTo>
                <a:lnTo>
                  <a:pt x="369" y="171"/>
                </a:lnTo>
                <a:lnTo>
                  <a:pt x="380" y="179"/>
                </a:lnTo>
                <a:lnTo>
                  <a:pt x="394" y="185"/>
                </a:lnTo>
                <a:lnTo>
                  <a:pt x="408" y="186"/>
                </a:lnTo>
                <a:lnTo>
                  <a:pt x="593" y="186"/>
                </a:lnTo>
                <a:lnTo>
                  <a:pt x="597" y="186"/>
                </a:lnTo>
                <a:lnTo>
                  <a:pt x="605" y="186"/>
                </a:lnTo>
                <a:lnTo>
                  <a:pt x="614" y="186"/>
                </a:lnTo>
                <a:lnTo>
                  <a:pt x="622" y="186"/>
                </a:lnTo>
                <a:lnTo>
                  <a:pt x="624" y="186"/>
                </a:lnTo>
                <a:lnTo>
                  <a:pt x="624" y="217"/>
                </a:lnTo>
                <a:lnTo>
                  <a:pt x="624" y="229"/>
                </a:lnTo>
                <a:lnTo>
                  <a:pt x="624" y="420"/>
                </a:lnTo>
                <a:lnTo>
                  <a:pt x="624" y="424"/>
                </a:lnTo>
                <a:lnTo>
                  <a:pt x="624" y="427"/>
                </a:lnTo>
                <a:lnTo>
                  <a:pt x="623" y="432"/>
                </a:lnTo>
                <a:lnTo>
                  <a:pt x="622" y="437"/>
                </a:lnTo>
                <a:lnTo>
                  <a:pt x="618" y="441"/>
                </a:lnTo>
                <a:lnTo>
                  <a:pt x="615" y="444"/>
                </a:lnTo>
                <a:lnTo>
                  <a:pt x="611" y="445"/>
                </a:lnTo>
                <a:lnTo>
                  <a:pt x="607" y="446"/>
                </a:lnTo>
                <a:lnTo>
                  <a:pt x="604" y="445"/>
                </a:lnTo>
                <a:lnTo>
                  <a:pt x="600" y="444"/>
                </a:lnTo>
                <a:lnTo>
                  <a:pt x="596" y="442"/>
                </a:lnTo>
                <a:lnTo>
                  <a:pt x="592" y="440"/>
                </a:lnTo>
                <a:lnTo>
                  <a:pt x="581" y="436"/>
                </a:lnTo>
                <a:lnTo>
                  <a:pt x="569" y="431"/>
                </a:lnTo>
                <a:lnTo>
                  <a:pt x="555" y="427"/>
                </a:lnTo>
                <a:lnTo>
                  <a:pt x="541" y="423"/>
                </a:lnTo>
                <a:lnTo>
                  <a:pt x="529" y="422"/>
                </a:lnTo>
                <a:lnTo>
                  <a:pt x="507" y="424"/>
                </a:lnTo>
                <a:lnTo>
                  <a:pt x="486" y="433"/>
                </a:lnTo>
                <a:lnTo>
                  <a:pt x="469" y="449"/>
                </a:lnTo>
                <a:lnTo>
                  <a:pt x="456" y="467"/>
                </a:lnTo>
                <a:lnTo>
                  <a:pt x="448" y="490"/>
                </a:lnTo>
                <a:lnTo>
                  <a:pt x="444" y="514"/>
                </a:lnTo>
                <a:lnTo>
                  <a:pt x="448" y="539"/>
                </a:lnTo>
                <a:lnTo>
                  <a:pt x="456" y="562"/>
                </a:lnTo>
                <a:lnTo>
                  <a:pt x="469" y="580"/>
                </a:lnTo>
                <a:lnTo>
                  <a:pt x="486" y="594"/>
                </a:lnTo>
                <a:lnTo>
                  <a:pt x="507" y="603"/>
                </a:lnTo>
                <a:lnTo>
                  <a:pt x="529" y="607"/>
                </a:lnTo>
                <a:lnTo>
                  <a:pt x="541" y="606"/>
                </a:lnTo>
                <a:lnTo>
                  <a:pt x="555" y="602"/>
                </a:lnTo>
                <a:lnTo>
                  <a:pt x="569" y="597"/>
                </a:lnTo>
                <a:lnTo>
                  <a:pt x="581" y="592"/>
                </a:lnTo>
                <a:lnTo>
                  <a:pt x="592" y="588"/>
                </a:lnTo>
                <a:lnTo>
                  <a:pt x="596" y="585"/>
                </a:lnTo>
                <a:lnTo>
                  <a:pt x="601" y="584"/>
                </a:lnTo>
                <a:lnTo>
                  <a:pt x="606" y="583"/>
                </a:lnTo>
                <a:lnTo>
                  <a:pt x="611" y="583"/>
                </a:lnTo>
                <a:lnTo>
                  <a:pt x="615" y="584"/>
                </a:lnTo>
                <a:lnTo>
                  <a:pt x="619" y="588"/>
                </a:lnTo>
                <a:lnTo>
                  <a:pt x="622" y="592"/>
                </a:lnTo>
                <a:lnTo>
                  <a:pt x="623" y="597"/>
                </a:lnTo>
                <a:lnTo>
                  <a:pt x="624" y="603"/>
                </a:lnTo>
                <a:lnTo>
                  <a:pt x="624" y="605"/>
                </a:lnTo>
                <a:lnTo>
                  <a:pt x="624" y="609"/>
                </a:lnTo>
                <a:lnTo>
                  <a:pt x="624" y="821"/>
                </a:lnTo>
                <a:lnTo>
                  <a:pt x="140" y="821"/>
                </a:lnTo>
                <a:lnTo>
                  <a:pt x="107" y="817"/>
                </a:lnTo>
                <a:lnTo>
                  <a:pt x="79" y="806"/>
                </a:lnTo>
                <a:lnTo>
                  <a:pt x="52" y="791"/>
                </a:lnTo>
                <a:lnTo>
                  <a:pt x="30" y="768"/>
                </a:lnTo>
                <a:lnTo>
                  <a:pt x="13" y="742"/>
                </a:lnTo>
                <a:lnTo>
                  <a:pt x="3" y="713"/>
                </a:lnTo>
                <a:lnTo>
                  <a:pt x="0" y="681"/>
                </a:lnTo>
                <a:lnTo>
                  <a:pt x="0" y="186"/>
                </a:lnTo>
                <a:lnTo>
                  <a:pt x="219" y="186"/>
                </a:lnTo>
                <a:lnTo>
                  <a:pt x="229" y="185"/>
                </a:lnTo>
                <a:lnTo>
                  <a:pt x="236" y="185"/>
                </a:lnTo>
                <a:lnTo>
                  <a:pt x="242" y="182"/>
                </a:lnTo>
                <a:lnTo>
                  <a:pt x="247" y="179"/>
                </a:lnTo>
                <a:lnTo>
                  <a:pt x="253" y="177"/>
                </a:lnTo>
                <a:lnTo>
                  <a:pt x="257" y="173"/>
                </a:lnTo>
                <a:lnTo>
                  <a:pt x="262" y="168"/>
                </a:lnTo>
                <a:lnTo>
                  <a:pt x="267" y="157"/>
                </a:lnTo>
                <a:lnTo>
                  <a:pt x="268" y="145"/>
                </a:lnTo>
                <a:lnTo>
                  <a:pt x="267" y="135"/>
                </a:lnTo>
                <a:lnTo>
                  <a:pt x="263" y="123"/>
                </a:lnTo>
                <a:lnTo>
                  <a:pt x="257" y="110"/>
                </a:lnTo>
                <a:lnTo>
                  <a:pt x="250" y="94"/>
                </a:lnTo>
                <a:lnTo>
                  <a:pt x="246" y="79"/>
                </a:lnTo>
                <a:lnTo>
                  <a:pt x="244" y="65"/>
                </a:lnTo>
                <a:lnTo>
                  <a:pt x="247" y="46"/>
                </a:lnTo>
                <a:lnTo>
                  <a:pt x="257" y="29"/>
                </a:lnTo>
                <a:lnTo>
                  <a:pt x="272" y="13"/>
                </a:lnTo>
                <a:lnTo>
                  <a:pt x="291" y="4"/>
                </a:lnTo>
                <a:lnTo>
                  <a:pt x="31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6" name="Group 87"/>
          <p:cNvGrpSpPr/>
          <p:nvPr/>
        </p:nvGrpSpPr>
        <p:grpSpPr>
          <a:xfrm>
            <a:off x="4558287" y="2110069"/>
            <a:ext cx="3097213" cy="3067050"/>
            <a:chOff x="4549775" y="2693988"/>
            <a:chExt cx="3097213" cy="3067050"/>
          </a:xfrm>
          <a:solidFill>
            <a:sysClr val="window" lastClr="FFFFFF"/>
          </a:solidFill>
        </p:grpSpPr>
        <p:sp>
          <p:nvSpPr>
            <p:cNvPr id="67" name="Freeform 2229"/>
            <p:cNvSpPr>
              <a:spLocks noEditPoints="1"/>
            </p:cNvSpPr>
            <p:nvPr/>
          </p:nvSpPr>
          <p:spPr bwMode="auto">
            <a:xfrm>
              <a:off x="6645275" y="4451350"/>
              <a:ext cx="1001713" cy="1309688"/>
            </a:xfrm>
            <a:custGeom>
              <a:avLst/>
              <a:gdLst>
                <a:gd name="T0" fmla="*/ 14 w 631"/>
                <a:gd name="T1" fmla="*/ 581 h 825"/>
                <a:gd name="T2" fmla="*/ 379 w 631"/>
                <a:gd name="T3" fmla="*/ 21 h 825"/>
                <a:gd name="T4" fmla="*/ 401 w 631"/>
                <a:gd name="T5" fmla="*/ 76 h 825"/>
                <a:gd name="T6" fmla="*/ 388 w 631"/>
                <a:gd name="T7" fmla="*/ 117 h 825"/>
                <a:gd name="T8" fmla="*/ 378 w 631"/>
                <a:gd name="T9" fmla="*/ 143 h 825"/>
                <a:gd name="T10" fmla="*/ 381 w 631"/>
                <a:gd name="T11" fmla="*/ 164 h 825"/>
                <a:gd name="T12" fmla="*/ 407 w 631"/>
                <a:gd name="T13" fmla="*/ 181 h 825"/>
                <a:gd name="T14" fmla="*/ 419 w 631"/>
                <a:gd name="T15" fmla="*/ 198 h 825"/>
                <a:gd name="T16" fmla="*/ 366 w 631"/>
                <a:gd name="T17" fmla="*/ 170 h 825"/>
                <a:gd name="T18" fmla="*/ 367 w 631"/>
                <a:gd name="T19" fmla="*/ 123 h 825"/>
                <a:gd name="T20" fmla="*/ 384 w 631"/>
                <a:gd name="T21" fmla="*/ 80 h 825"/>
                <a:gd name="T22" fmla="*/ 384 w 631"/>
                <a:gd name="T23" fmla="*/ 56 h 825"/>
                <a:gd name="T24" fmla="*/ 341 w 631"/>
                <a:gd name="T25" fmla="*/ 18 h 825"/>
                <a:gd name="T26" fmla="*/ 281 w 631"/>
                <a:gd name="T27" fmla="*/ 33 h 825"/>
                <a:gd name="T28" fmla="*/ 264 w 631"/>
                <a:gd name="T29" fmla="*/ 72 h 825"/>
                <a:gd name="T30" fmla="*/ 269 w 631"/>
                <a:gd name="T31" fmla="*/ 94 h 825"/>
                <a:gd name="T32" fmla="*/ 288 w 631"/>
                <a:gd name="T33" fmla="*/ 149 h 825"/>
                <a:gd name="T34" fmla="*/ 257 w 631"/>
                <a:gd name="T35" fmla="*/ 193 h 825"/>
                <a:gd name="T36" fmla="*/ 235 w 631"/>
                <a:gd name="T37" fmla="*/ 198 h 825"/>
                <a:gd name="T38" fmla="*/ 17 w 631"/>
                <a:gd name="T39" fmla="*/ 424 h 825"/>
                <a:gd name="T40" fmla="*/ 19 w 631"/>
                <a:gd name="T41" fmla="*/ 437 h 825"/>
                <a:gd name="T42" fmla="*/ 24 w 631"/>
                <a:gd name="T43" fmla="*/ 441 h 825"/>
                <a:gd name="T44" fmla="*/ 38 w 631"/>
                <a:gd name="T45" fmla="*/ 437 h 825"/>
                <a:gd name="T46" fmla="*/ 82 w 631"/>
                <a:gd name="T47" fmla="*/ 420 h 825"/>
                <a:gd name="T48" fmla="*/ 153 w 631"/>
                <a:gd name="T49" fmla="*/ 431 h 825"/>
                <a:gd name="T50" fmla="*/ 201 w 631"/>
                <a:gd name="T51" fmla="*/ 517 h 825"/>
                <a:gd name="T52" fmla="*/ 153 w 631"/>
                <a:gd name="T53" fmla="*/ 605 h 825"/>
                <a:gd name="T54" fmla="*/ 82 w 631"/>
                <a:gd name="T55" fmla="*/ 615 h 825"/>
                <a:gd name="T56" fmla="*/ 34 w 631"/>
                <a:gd name="T57" fmla="*/ 597 h 825"/>
                <a:gd name="T58" fmla="*/ 22 w 631"/>
                <a:gd name="T59" fmla="*/ 594 h 825"/>
                <a:gd name="T60" fmla="*/ 17 w 631"/>
                <a:gd name="T61" fmla="*/ 602 h 825"/>
                <a:gd name="T62" fmla="*/ 17 w 631"/>
                <a:gd name="T63" fmla="*/ 607 h 825"/>
                <a:gd name="T64" fmla="*/ 0 w 631"/>
                <a:gd name="T65" fmla="*/ 613 h 825"/>
                <a:gd name="T66" fmla="*/ 1 w 631"/>
                <a:gd name="T67" fmla="*/ 598 h 825"/>
                <a:gd name="T68" fmla="*/ 14 w 631"/>
                <a:gd name="T69" fmla="*/ 581 h 825"/>
                <a:gd name="T70" fmla="*/ 40 w 631"/>
                <a:gd name="T71" fmla="*/ 581 h 825"/>
                <a:gd name="T72" fmla="*/ 74 w 631"/>
                <a:gd name="T73" fmla="*/ 596 h 825"/>
                <a:gd name="T74" fmla="*/ 104 w 631"/>
                <a:gd name="T75" fmla="*/ 602 h 825"/>
                <a:gd name="T76" fmla="*/ 174 w 631"/>
                <a:gd name="T77" fmla="*/ 560 h 825"/>
                <a:gd name="T78" fmla="*/ 174 w 631"/>
                <a:gd name="T79" fmla="*/ 475 h 825"/>
                <a:gd name="T80" fmla="*/ 104 w 631"/>
                <a:gd name="T81" fmla="*/ 433 h 825"/>
                <a:gd name="T82" fmla="*/ 77 w 631"/>
                <a:gd name="T83" fmla="*/ 439 h 825"/>
                <a:gd name="T84" fmla="*/ 40 w 631"/>
                <a:gd name="T85" fmla="*/ 453 h 825"/>
                <a:gd name="T86" fmla="*/ 19 w 631"/>
                <a:gd name="T87" fmla="*/ 457 h 825"/>
                <a:gd name="T88" fmla="*/ 5 w 631"/>
                <a:gd name="T89" fmla="*/ 445 h 825"/>
                <a:gd name="T90" fmla="*/ 0 w 631"/>
                <a:gd name="T91" fmla="*/ 429 h 825"/>
                <a:gd name="T92" fmla="*/ 0 w 631"/>
                <a:gd name="T93" fmla="*/ 233 h 825"/>
                <a:gd name="T94" fmla="*/ 235 w 631"/>
                <a:gd name="T95" fmla="*/ 181 h 825"/>
                <a:gd name="T96" fmla="*/ 269 w 631"/>
                <a:gd name="T97" fmla="*/ 161 h 825"/>
                <a:gd name="T98" fmla="*/ 267 w 631"/>
                <a:gd name="T99" fmla="*/ 130 h 825"/>
                <a:gd name="T100" fmla="*/ 248 w 631"/>
                <a:gd name="T101" fmla="*/ 76 h 825"/>
                <a:gd name="T102" fmla="*/ 271 w 631"/>
                <a:gd name="T103" fmla="*/ 2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1" h="825">
                  <a:moveTo>
                    <a:pt x="14" y="581"/>
                  </a:moveTo>
                  <a:lnTo>
                    <a:pt x="14" y="581"/>
                  </a:lnTo>
                  <a:lnTo>
                    <a:pt x="14" y="581"/>
                  </a:lnTo>
                  <a:lnTo>
                    <a:pt x="14" y="581"/>
                  </a:lnTo>
                  <a:close/>
                  <a:moveTo>
                    <a:pt x="324" y="0"/>
                  </a:moveTo>
                  <a:lnTo>
                    <a:pt x="345" y="3"/>
                  </a:lnTo>
                  <a:lnTo>
                    <a:pt x="364" y="11"/>
                  </a:lnTo>
                  <a:lnTo>
                    <a:pt x="379" y="21"/>
                  </a:lnTo>
                  <a:lnTo>
                    <a:pt x="391" y="34"/>
                  </a:lnTo>
                  <a:lnTo>
                    <a:pt x="399" y="51"/>
                  </a:lnTo>
                  <a:lnTo>
                    <a:pt x="403" y="69"/>
                  </a:lnTo>
                  <a:lnTo>
                    <a:pt x="401" y="76"/>
                  </a:lnTo>
                  <a:lnTo>
                    <a:pt x="400" y="84"/>
                  </a:lnTo>
                  <a:lnTo>
                    <a:pt x="398" y="92"/>
                  </a:lnTo>
                  <a:lnTo>
                    <a:pt x="395" y="100"/>
                  </a:lnTo>
                  <a:lnTo>
                    <a:pt x="388" y="117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79" y="136"/>
                  </a:lnTo>
                  <a:lnTo>
                    <a:pt x="378" y="143"/>
                  </a:lnTo>
                  <a:lnTo>
                    <a:pt x="378" y="149"/>
                  </a:lnTo>
                  <a:lnTo>
                    <a:pt x="378" y="153"/>
                  </a:lnTo>
                  <a:lnTo>
                    <a:pt x="379" y="158"/>
                  </a:lnTo>
                  <a:lnTo>
                    <a:pt x="381" y="164"/>
                  </a:lnTo>
                  <a:lnTo>
                    <a:pt x="384" y="169"/>
                  </a:lnTo>
                  <a:lnTo>
                    <a:pt x="390" y="173"/>
                  </a:lnTo>
                  <a:lnTo>
                    <a:pt x="396" y="177"/>
                  </a:lnTo>
                  <a:lnTo>
                    <a:pt x="407" y="181"/>
                  </a:lnTo>
                  <a:lnTo>
                    <a:pt x="419" y="182"/>
                  </a:lnTo>
                  <a:lnTo>
                    <a:pt x="631" y="182"/>
                  </a:lnTo>
                  <a:lnTo>
                    <a:pt x="631" y="198"/>
                  </a:lnTo>
                  <a:lnTo>
                    <a:pt x="419" y="198"/>
                  </a:lnTo>
                  <a:lnTo>
                    <a:pt x="404" y="196"/>
                  </a:lnTo>
                  <a:lnTo>
                    <a:pt x="390" y="191"/>
                  </a:lnTo>
                  <a:lnTo>
                    <a:pt x="377" y="183"/>
                  </a:lnTo>
                  <a:lnTo>
                    <a:pt x="366" y="170"/>
                  </a:lnTo>
                  <a:lnTo>
                    <a:pt x="362" y="160"/>
                  </a:lnTo>
                  <a:lnTo>
                    <a:pt x="361" y="149"/>
                  </a:lnTo>
                  <a:lnTo>
                    <a:pt x="364" y="136"/>
                  </a:lnTo>
                  <a:lnTo>
                    <a:pt x="367" y="123"/>
                  </a:lnTo>
                  <a:lnTo>
                    <a:pt x="367" y="123"/>
                  </a:lnTo>
                  <a:lnTo>
                    <a:pt x="374" y="110"/>
                  </a:lnTo>
                  <a:lnTo>
                    <a:pt x="379" y="94"/>
                  </a:lnTo>
                  <a:lnTo>
                    <a:pt x="384" y="80"/>
                  </a:lnTo>
                  <a:lnTo>
                    <a:pt x="386" y="76"/>
                  </a:lnTo>
                  <a:lnTo>
                    <a:pt x="386" y="72"/>
                  </a:lnTo>
                  <a:lnTo>
                    <a:pt x="386" y="69"/>
                  </a:lnTo>
                  <a:lnTo>
                    <a:pt x="384" y="56"/>
                  </a:lnTo>
                  <a:lnTo>
                    <a:pt x="378" y="43"/>
                  </a:lnTo>
                  <a:lnTo>
                    <a:pt x="369" y="33"/>
                  </a:lnTo>
                  <a:lnTo>
                    <a:pt x="356" y="25"/>
                  </a:lnTo>
                  <a:lnTo>
                    <a:pt x="341" y="18"/>
                  </a:lnTo>
                  <a:lnTo>
                    <a:pt x="324" y="17"/>
                  </a:lnTo>
                  <a:lnTo>
                    <a:pt x="309" y="18"/>
                  </a:lnTo>
                  <a:lnTo>
                    <a:pt x="294" y="25"/>
                  </a:lnTo>
                  <a:lnTo>
                    <a:pt x="281" y="33"/>
                  </a:lnTo>
                  <a:lnTo>
                    <a:pt x="272" y="43"/>
                  </a:lnTo>
                  <a:lnTo>
                    <a:pt x="265" y="56"/>
                  </a:lnTo>
                  <a:lnTo>
                    <a:pt x="264" y="69"/>
                  </a:lnTo>
                  <a:lnTo>
                    <a:pt x="264" y="72"/>
                  </a:lnTo>
                  <a:lnTo>
                    <a:pt x="264" y="76"/>
                  </a:lnTo>
                  <a:lnTo>
                    <a:pt x="265" y="80"/>
                  </a:lnTo>
                  <a:lnTo>
                    <a:pt x="267" y="86"/>
                  </a:lnTo>
                  <a:lnTo>
                    <a:pt x="269" y="94"/>
                  </a:lnTo>
                  <a:lnTo>
                    <a:pt x="276" y="110"/>
                  </a:lnTo>
                  <a:lnTo>
                    <a:pt x="282" y="123"/>
                  </a:lnTo>
                  <a:lnTo>
                    <a:pt x="286" y="136"/>
                  </a:lnTo>
                  <a:lnTo>
                    <a:pt x="288" y="149"/>
                  </a:lnTo>
                  <a:lnTo>
                    <a:pt x="286" y="161"/>
                  </a:lnTo>
                  <a:lnTo>
                    <a:pt x="281" y="173"/>
                  </a:lnTo>
                  <a:lnTo>
                    <a:pt x="273" y="183"/>
                  </a:lnTo>
                  <a:lnTo>
                    <a:pt x="257" y="193"/>
                  </a:lnTo>
                  <a:lnTo>
                    <a:pt x="237" y="198"/>
                  </a:lnTo>
                  <a:lnTo>
                    <a:pt x="237" y="198"/>
                  </a:lnTo>
                  <a:lnTo>
                    <a:pt x="235" y="198"/>
                  </a:lnTo>
                  <a:lnTo>
                    <a:pt x="235" y="198"/>
                  </a:lnTo>
                  <a:lnTo>
                    <a:pt x="230" y="198"/>
                  </a:lnTo>
                  <a:lnTo>
                    <a:pt x="17" y="198"/>
                  </a:lnTo>
                  <a:lnTo>
                    <a:pt x="17" y="233"/>
                  </a:lnTo>
                  <a:lnTo>
                    <a:pt x="17" y="424"/>
                  </a:lnTo>
                  <a:lnTo>
                    <a:pt x="17" y="427"/>
                  </a:lnTo>
                  <a:lnTo>
                    <a:pt x="17" y="429"/>
                  </a:lnTo>
                  <a:lnTo>
                    <a:pt x="18" y="433"/>
                  </a:lnTo>
                  <a:lnTo>
                    <a:pt x="19" y="437"/>
                  </a:lnTo>
                  <a:lnTo>
                    <a:pt x="21" y="440"/>
                  </a:lnTo>
                  <a:lnTo>
                    <a:pt x="22" y="441"/>
                  </a:lnTo>
                  <a:lnTo>
                    <a:pt x="23" y="441"/>
                  </a:lnTo>
                  <a:lnTo>
                    <a:pt x="24" y="441"/>
                  </a:lnTo>
                  <a:lnTo>
                    <a:pt x="27" y="441"/>
                  </a:lnTo>
                  <a:lnTo>
                    <a:pt x="31" y="440"/>
                  </a:lnTo>
                  <a:lnTo>
                    <a:pt x="34" y="439"/>
                  </a:lnTo>
                  <a:lnTo>
                    <a:pt x="38" y="437"/>
                  </a:lnTo>
                  <a:lnTo>
                    <a:pt x="45" y="433"/>
                  </a:lnTo>
                  <a:lnTo>
                    <a:pt x="57" y="428"/>
                  </a:lnTo>
                  <a:lnTo>
                    <a:pt x="69" y="424"/>
                  </a:lnTo>
                  <a:lnTo>
                    <a:pt x="82" y="420"/>
                  </a:lnTo>
                  <a:lnTo>
                    <a:pt x="94" y="418"/>
                  </a:lnTo>
                  <a:lnTo>
                    <a:pt x="104" y="416"/>
                  </a:lnTo>
                  <a:lnTo>
                    <a:pt x="129" y="420"/>
                  </a:lnTo>
                  <a:lnTo>
                    <a:pt x="153" y="431"/>
                  </a:lnTo>
                  <a:lnTo>
                    <a:pt x="172" y="446"/>
                  </a:lnTo>
                  <a:lnTo>
                    <a:pt x="188" y="467"/>
                  </a:lnTo>
                  <a:lnTo>
                    <a:pt x="199" y="491"/>
                  </a:lnTo>
                  <a:lnTo>
                    <a:pt x="201" y="517"/>
                  </a:lnTo>
                  <a:lnTo>
                    <a:pt x="199" y="545"/>
                  </a:lnTo>
                  <a:lnTo>
                    <a:pt x="188" y="568"/>
                  </a:lnTo>
                  <a:lnTo>
                    <a:pt x="172" y="589"/>
                  </a:lnTo>
                  <a:lnTo>
                    <a:pt x="153" y="605"/>
                  </a:lnTo>
                  <a:lnTo>
                    <a:pt x="129" y="615"/>
                  </a:lnTo>
                  <a:lnTo>
                    <a:pt x="104" y="619"/>
                  </a:lnTo>
                  <a:lnTo>
                    <a:pt x="94" y="618"/>
                  </a:lnTo>
                  <a:lnTo>
                    <a:pt x="82" y="615"/>
                  </a:lnTo>
                  <a:lnTo>
                    <a:pt x="61" y="609"/>
                  </a:lnTo>
                  <a:lnTo>
                    <a:pt x="48" y="604"/>
                  </a:lnTo>
                  <a:lnTo>
                    <a:pt x="39" y="598"/>
                  </a:lnTo>
                  <a:lnTo>
                    <a:pt x="34" y="597"/>
                  </a:lnTo>
                  <a:lnTo>
                    <a:pt x="28" y="594"/>
                  </a:lnTo>
                  <a:lnTo>
                    <a:pt x="24" y="594"/>
                  </a:lnTo>
                  <a:lnTo>
                    <a:pt x="23" y="594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21" y="596"/>
                  </a:lnTo>
                  <a:lnTo>
                    <a:pt x="18" y="598"/>
                  </a:lnTo>
                  <a:lnTo>
                    <a:pt x="17" y="602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13"/>
                  </a:lnTo>
                  <a:lnTo>
                    <a:pt x="17" y="825"/>
                  </a:lnTo>
                  <a:lnTo>
                    <a:pt x="0" y="825"/>
                  </a:lnTo>
                  <a:lnTo>
                    <a:pt x="0" y="613"/>
                  </a:lnTo>
                  <a:lnTo>
                    <a:pt x="0" y="607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" y="598"/>
                  </a:lnTo>
                  <a:lnTo>
                    <a:pt x="4" y="592"/>
                  </a:lnTo>
                  <a:lnTo>
                    <a:pt x="6" y="588"/>
                  </a:lnTo>
                  <a:lnTo>
                    <a:pt x="10" y="584"/>
                  </a:lnTo>
                  <a:lnTo>
                    <a:pt x="14" y="581"/>
                  </a:lnTo>
                  <a:lnTo>
                    <a:pt x="19" y="579"/>
                  </a:lnTo>
                  <a:lnTo>
                    <a:pt x="24" y="577"/>
                  </a:lnTo>
                  <a:lnTo>
                    <a:pt x="32" y="579"/>
                  </a:lnTo>
                  <a:lnTo>
                    <a:pt x="40" y="581"/>
                  </a:lnTo>
                  <a:lnTo>
                    <a:pt x="44" y="584"/>
                  </a:lnTo>
                  <a:lnTo>
                    <a:pt x="52" y="588"/>
                  </a:lnTo>
                  <a:lnTo>
                    <a:pt x="62" y="592"/>
                  </a:lnTo>
                  <a:lnTo>
                    <a:pt x="74" y="596"/>
                  </a:lnTo>
                  <a:lnTo>
                    <a:pt x="87" y="600"/>
                  </a:lnTo>
                  <a:lnTo>
                    <a:pt x="93" y="601"/>
                  </a:lnTo>
                  <a:lnTo>
                    <a:pt x="99" y="602"/>
                  </a:lnTo>
                  <a:lnTo>
                    <a:pt x="104" y="602"/>
                  </a:lnTo>
                  <a:lnTo>
                    <a:pt x="125" y="600"/>
                  </a:lnTo>
                  <a:lnTo>
                    <a:pt x="144" y="592"/>
                  </a:lnTo>
                  <a:lnTo>
                    <a:pt x="161" y="577"/>
                  </a:lnTo>
                  <a:lnTo>
                    <a:pt x="174" y="560"/>
                  </a:lnTo>
                  <a:lnTo>
                    <a:pt x="183" y="541"/>
                  </a:lnTo>
                  <a:lnTo>
                    <a:pt x="185" y="517"/>
                  </a:lnTo>
                  <a:lnTo>
                    <a:pt x="183" y="495"/>
                  </a:lnTo>
                  <a:lnTo>
                    <a:pt x="174" y="475"/>
                  </a:lnTo>
                  <a:lnTo>
                    <a:pt x="161" y="458"/>
                  </a:lnTo>
                  <a:lnTo>
                    <a:pt x="144" y="444"/>
                  </a:lnTo>
                  <a:lnTo>
                    <a:pt x="125" y="436"/>
                  </a:lnTo>
                  <a:lnTo>
                    <a:pt x="104" y="433"/>
                  </a:lnTo>
                  <a:lnTo>
                    <a:pt x="99" y="433"/>
                  </a:lnTo>
                  <a:lnTo>
                    <a:pt x="93" y="435"/>
                  </a:lnTo>
                  <a:lnTo>
                    <a:pt x="87" y="436"/>
                  </a:lnTo>
                  <a:lnTo>
                    <a:pt x="77" y="439"/>
                  </a:lnTo>
                  <a:lnTo>
                    <a:pt x="66" y="443"/>
                  </a:lnTo>
                  <a:lnTo>
                    <a:pt x="55" y="448"/>
                  </a:lnTo>
                  <a:lnTo>
                    <a:pt x="45" y="452"/>
                  </a:lnTo>
                  <a:lnTo>
                    <a:pt x="40" y="453"/>
                  </a:lnTo>
                  <a:lnTo>
                    <a:pt x="36" y="456"/>
                  </a:lnTo>
                  <a:lnTo>
                    <a:pt x="31" y="457"/>
                  </a:lnTo>
                  <a:lnTo>
                    <a:pt x="24" y="457"/>
                  </a:lnTo>
                  <a:lnTo>
                    <a:pt x="19" y="457"/>
                  </a:lnTo>
                  <a:lnTo>
                    <a:pt x="14" y="454"/>
                  </a:lnTo>
                  <a:lnTo>
                    <a:pt x="10" y="452"/>
                  </a:lnTo>
                  <a:lnTo>
                    <a:pt x="7" y="449"/>
                  </a:lnTo>
                  <a:lnTo>
                    <a:pt x="5" y="445"/>
                  </a:lnTo>
                  <a:lnTo>
                    <a:pt x="2" y="439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27"/>
                  </a:lnTo>
                  <a:lnTo>
                    <a:pt x="0" y="424"/>
                  </a:lnTo>
                  <a:lnTo>
                    <a:pt x="0" y="233"/>
                  </a:lnTo>
                  <a:lnTo>
                    <a:pt x="0" y="182"/>
                  </a:lnTo>
                  <a:lnTo>
                    <a:pt x="230" y="182"/>
                  </a:lnTo>
                  <a:lnTo>
                    <a:pt x="234" y="182"/>
                  </a:lnTo>
                  <a:lnTo>
                    <a:pt x="235" y="181"/>
                  </a:lnTo>
                  <a:lnTo>
                    <a:pt x="235" y="181"/>
                  </a:lnTo>
                  <a:lnTo>
                    <a:pt x="251" y="178"/>
                  </a:lnTo>
                  <a:lnTo>
                    <a:pt x="263" y="170"/>
                  </a:lnTo>
                  <a:lnTo>
                    <a:pt x="269" y="161"/>
                  </a:lnTo>
                  <a:lnTo>
                    <a:pt x="272" y="149"/>
                  </a:lnTo>
                  <a:lnTo>
                    <a:pt x="272" y="143"/>
                  </a:lnTo>
                  <a:lnTo>
                    <a:pt x="271" y="136"/>
                  </a:lnTo>
                  <a:lnTo>
                    <a:pt x="267" y="130"/>
                  </a:lnTo>
                  <a:lnTo>
                    <a:pt x="261" y="117"/>
                  </a:lnTo>
                  <a:lnTo>
                    <a:pt x="255" y="100"/>
                  </a:lnTo>
                  <a:lnTo>
                    <a:pt x="250" y="84"/>
                  </a:lnTo>
                  <a:lnTo>
                    <a:pt x="248" y="76"/>
                  </a:lnTo>
                  <a:lnTo>
                    <a:pt x="247" y="69"/>
                  </a:lnTo>
                  <a:lnTo>
                    <a:pt x="250" y="51"/>
                  </a:lnTo>
                  <a:lnTo>
                    <a:pt x="259" y="34"/>
                  </a:lnTo>
                  <a:lnTo>
                    <a:pt x="271" y="21"/>
                  </a:lnTo>
                  <a:lnTo>
                    <a:pt x="286" y="11"/>
                  </a:lnTo>
                  <a:lnTo>
                    <a:pt x="305" y="3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Freeform 2231"/>
            <p:cNvSpPr>
              <a:spLocks/>
            </p:cNvSpPr>
            <p:nvPr/>
          </p:nvSpPr>
          <p:spPr bwMode="auto">
            <a:xfrm>
              <a:off x="6640513" y="2716213"/>
              <a:ext cx="1006475" cy="1211263"/>
            </a:xfrm>
            <a:custGeom>
              <a:avLst/>
              <a:gdLst>
                <a:gd name="T0" fmla="*/ 17 w 634"/>
                <a:gd name="T1" fmla="*/ 141 h 763"/>
                <a:gd name="T2" fmla="*/ 17 w 634"/>
                <a:gd name="T3" fmla="*/ 152 h 763"/>
                <a:gd name="T4" fmla="*/ 24 w 634"/>
                <a:gd name="T5" fmla="*/ 160 h 763"/>
                <a:gd name="T6" fmla="*/ 38 w 634"/>
                <a:gd name="T7" fmla="*/ 156 h 763"/>
                <a:gd name="T8" fmla="*/ 82 w 634"/>
                <a:gd name="T9" fmla="*/ 139 h 763"/>
                <a:gd name="T10" fmla="*/ 152 w 634"/>
                <a:gd name="T11" fmla="*/ 149 h 763"/>
                <a:gd name="T12" fmla="*/ 196 w 634"/>
                <a:gd name="T13" fmla="*/ 237 h 763"/>
                <a:gd name="T14" fmla="*/ 152 w 634"/>
                <a:gd name="T15" fmla="*/ 323 h 763"/>
                <a:gd name="T16" fmla="*/ 82 w 634"/>
                <a:gd name="T17" fmla="*/ 334 h 763"/>
                <a:gd name="T18" fmla="*/ 33 w 634"/>
                <a:gd name="T19" fmla="*/ 315 h 763"/>
                <a:gd name="T20" fmla="*/ 27 w 634"/>
                <a:gd name="T21" fmla="*/ 313 h 763"/>
                <a:gd name="T22" fmla="*/ 21 w 634"/>
                <a:gd name="T23" fmla="*/ 315 h 763"/>
                <a:gd name="T24" fmla="*/ 17 w 634"/>
                <a:gd name="T25" fmla="*/ 326 h 763"/>
                <a:gd name="T26" fmla="*/ 17 w 634"/>
                <a:gd name="T27" fmla="*/ 556 h 763"/>
                <a:gd name="T28" fmla="*/ 242 w 634"/>
                <a:gd name="T29" fmla="*/ 556 h 763"/>
                <a:gd name="T30" fmla="*/ 278 w 634"/>
                <a:gd name="T31" fmla="*/ 575 h 763"/>
                <a:gd name="T32" fmla="*/ 293 w 634"/>
                <a:gd name="T33" fmla="*/ 606 h 763"/>
                <a:gd name="T34" fmla="*/ 275 w 634"/>
                <a:gd name="T35" fmla="*/ 660 h 763"/>
                <a:gd name="T36" fmla="*/ 268 w 634"/>
                <a:gd name="T37" fmla="*/ 685 h 763"/>
                <a:gd name="T38" fmla="*/ 306 w 634"/>
                <a:gd name="T39" fmla="*/ 742 h 763"/>
                <a:gd name="T40" fmla="*/ 353 w 634"/>
                <a:gd name="T41" fmla="*/ 742 h 763"/>
                <a:gd name="T42" fmla="*/ 382 w 634"/>
                <a:gd name="T43" fmla="*/ 713 h 763"/>
                <a:gd name="T44" fmla="*/ 390 w 634"/>
                <a:gd name="T45" fmla="*/ 678 h 763"/>
                <a:gd name="T46" fmla="*/ 378 w 634"/>
                <a:gd name="T47" fmla="*/ 644 h 763"/>
                <a:gd name="T48" fmla="*/ 367 w 634"/>
                <a:gd name="T49" fmla="*/ 606 h 763"/>
                <a:gd name="T50" fmla="*/ 398 w 634"/>
                <a:gd name="T51" fmla="*/ 562 h 763"/>
                <a:gd name="T52" fmla="*/ 634 w 634"/>
                <a:gd name="T53" fmla="*/ 556 h 763"/>
                <a:gd name="T54" fmla="*/ 411 w 634"/>
                <a:gd name="T55" fmla="*/ 575 h 763"/>
                <a:gd name="T56" fmla="*/ 389 w 634"/>
                <a:gd name="T57" fmla="*/ 588 h 763"/>
                <a:gd name="T58" fmla="*/ 384 w 634"/>
                <a:gd name="T59" fmla="*/ 611 h 763"/>
                <a:gd name="T60" fmla="*/ 394 w 634"/>
                <a:gd name="T61" fmla="*/ 638 h 763"/>
                <a:gd name="T62" fmla="*/ 407 w 634"/>
                <a:gd name="T63" fmla="*/ 685 h 763"/>
                <a:gd name="T64" fmla="*/ 360 w 634"/>
                <a:gd name="T65" fmla="*/ 757 h 763"/>
                <a:gd name="T66" fmla="*/ 300 w 634"/>
                <a:gd name="T67" fmla="*/ 757 h 763"/>
                <a:gd name="T68" fmla="*/ 255 w 634"/>
                <a:gd name="T69" fmla="*/ 704 h 763"/>
                <a:gd name="T70" fmla="*/ 257 w 634"/>
                <a:gd name="T71" fmla="*/ 662 h 763"/>
                <a:gd name="T72" fmla="*/ 275 w 634"/>
                <a:gd name="T73" fmla="*/ 618 h 763"/>
                <a:gd name="T74" fmla="*/ 274 w 634"/>
                <a:gd name="T75" fmla="*/ 594 h 763"/>
                <a:gd name="T76" fmla="*/ 230 w 634"/>
                <a:gd name="T77" fmla="*/ 573 h 763"/>
                <a:gd name="T78" fmla="*/ 0 w 634"/>
                <a:gd name="T79" fmla="*/ 521 h 763"/>
                <a:gd name="T80" fmla="*/ 0 w 634"/>
                <a:gd name="T81" fmla="*/ 323 h 763"/>
                <a:gd name="T82" fmla="*/ 7 w 634"/>
                <a:gd name="T83" fmla="*/ 305 h 763"/>
                <a:gd name="T84" fmla="*/ 25 w 634"/>
                <a:gd name="T85" fmla="*/ 297 h 763"/>
                <a:gd name="T86" fmla="*/ 41 w 634"/>
                <a:gd name="T87" fmla="*/ 301 h 763"/>
                <a:gd name="T88" fmla="*/ 75 w 634"/>
                <a:gd name="T89" fmla="*/ 315 h 763"/>
                <a:gd name="T90" fmla="*/ 105 w 634"/>
                <a:gd name="T91" fmla="*/ 322 h 763"/>
                <a:gd name="T92" fmla="*/ 170 w 634"/>
                <a:gd name="T93" fmla="*/ 280 h 763"/>
                <a:gd name="T94" fmla="*/ 170 w 634"/>
                <a:gd name="T95" fmla="*/ 194 h 763"/>
                <a:gd name="T96" fmla="*/ 105 w 634"/>
                <a:gd name="T97" fmla="*/ 152 h 763"/>
                <a:gd name="T98" fmla="*/ 77 w 634"/>
                <a:gd name="T99" fmla="*/ 157 h 763"/>
                <a:gd name="T100" fmla="*/ 41 w 634"/>
                <a:gd name="T101" fmla="*/ 173 h 763"/>
                <a:gd name="T102" fmla="*/ 14 w 634"/>
                <a:gd name="T103" fmla="*/ 174 h 763"/>
                <a:gd name="T104" fmla="*/ 1 w 634"/>
                <a:gd name="T105" fmla="*/ 156 h 763"/>
                <a:gd name="T106" fmla="*/ 0 w 634"/>
                <a:gd name="T107" fmla="*/ 14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763">
                  <a:moveTo>
                    <a:pt x="0" y="0"/>
                  </a:moveTo>
                  <a:lnTo>
                    <a:pt x="17" y="1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52"/>
                  </a:lnTo>
                  <a:lnTo>
                    <a:pt x="18" y="156"/>
                  </a:lnTo>
                  <a:lnTo>
                    <a:pt x="21" y="158"/>
                  </a:lnTo>
                  <a:lnTo>
                    <a:pt x="22" y="160"/>
                  </a:lnTo>
                  <a:lnTo>
                    <a:pt x="24" y="160"/>
                  </a:lnTo>
                  <a:lnTo>
                    <a:pt x="25" y="160"/>
                  </a:lnTo>
                  <a:lnTo>
                    <a:pt x="29" y="160"/>
                  </a:lnTo>
                  <a:lnTo>
                    <a:pt x="33" y="158"/>
                  </a:lnTo>
                  <a:lnTo>
                    <a:pt x="38" y="156"/>
                  </a:lnTo>
                  <a:lnTo>
                    <a:pt x="46" y="152"/>
                  </a:lnTo>
                  <a:lnTo>
                    <a:pt x="56" y="148"/>
                  </a:lnTo>
                  <a:lnTo>
                    <a:pt x="69" y="143"/>
                  </a:lnTo>
                  <a:lnTo>
                    <a:pt x="82" y="139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30" y="139"/>
                  </a:lnTo>
                  <a:lnTo>
                    <a:pt x="152" y="149"/>
                  </a:lnTo>
                  <a:lnTo>
                    <a:pt x="170" y="165"/>
                  </a:lnTo>
                  <a:lnTo>
                    <a:pt x="185" y="186"/>
                  </a:lnTo>
                  <a:lnTo>
                    <a:pt x="194" y="209"/>
                  </a:lnTo>
                  <a:lnTo>
                    <a:pt x="196" y="237"/>
                  </a:lnTo>
                  <a:lnTo>
                    <a:pt x="194" y="263"/>
                  </a:lnTo>
                  <a:lnTo>
                    <a:pt x="185" y="287"/>
                  </a:lnTo>
                  <a:lnTo>
                    <a:pt x="170" y="308"/>
                  </a:lnTo>
                  <a:lnTo>
                    <a:pt x="152" y="323"/>
                  </a:lnTo>
                  <a:lnTo>
                    <a:pt x="130" y="334"/>
                  </a:lnTo>
                  <a:lnTo>
                    <a:pt x="105" y="338"/>
                  </a:lnTo>
                  <a:lnTo>
                    <a:pt x="94" y="336"/>
                  </a:lnTo>
                  <a:lnTo>
                    <a:pt x="82" y="334"/>
                  </a:lnTo>
                  <a:lnTo>
                    <a:pt x="62" y="327"/>
                  </a:lnTo>
                  <a:lnTo>
                    <a:pt x="48" y="322"/>
                  </a:lnTo>
                  <a:lnTo>
                    <a:pt x="38" y="318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0" y="314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4" y="313"/>
                  </a:lnTo>
                  <a:lnTo>
                    <a:pt x="22" y="314"/>
                  </a:lnTo>
                  <a:lnTo>
                    <a:pt x="21" y="315"/>
                  </a:lnTo>
                  <a:lnTo>
                    <a:pt x="18" y="317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7" y="326"/>
                  </a:lnTo>
                  <a:lnTo>
                    <a:pt x="17" y="330"/>
                  </a:lnTo>
                  <a:lnTo>
                    <a:pt x="17" y="521"/>
                  </a:lnTo>
                  <a:lnTo>
                    <a:pt x="17" y="533"/>
                  </a:lnTo>
                  <a:lnTo>
                    <a:pt x="17" y="556"/>
                  </a:lnTo>
                  <a:lnTo>
                    <a:pt x="236" y="556"/>
                  </a:lnTo>
                  <a:lnTo>
                    <a:pt x="241" y="556"/>
                  </a:lnTo>
                  <a:lnTo>
                    <a:pt x="242" y="556"/>
                  </a:lnTo>
                  <a:lnTo>
                    <a:pt x="242" y="556"/>
                  </a:lnTo>
                  <a:lnTo>
                    <a:pt x="242" y="559"/>
                  </a:lnTo>
                  <a:lnTo>
                    <a:pt x="247" y="559"/>
                  </a:lnTo>
                  <a:lnTo>
                    <a:pt x="263" y="566"/>
                  </a:lnTo>
                  <a:lnTo>
                    <a:pt x="278" y="575"/>
                  </a:lnTo>
                  <a:lnTo>
                    <a:pt x="288" y="585"/>
                  </a:lnTo>
                  <a:lnTo>
                    <a:pt x="291" y="592"/>
                  </a:lnTo>
                  <a:lnTo>
                    <a:pt x="293" y="598"/>
                  </a:lnTo>
                  <a:lnTo>
                    <a:pt x="293" y="606"/>
                  </a:lnTo>
                  <a:lnTo>
                    <a:pt x="292" y="618"/>
                  </a:lnTo>
                  <a:lnTo>
                    <a:pt x="287" y="631"/>
                  </a:lnTo>
                  <a:lnTo>
                    <a:pt x="281" y="644"/>
                  </a:lnTo>
                  <a:lnTo>
                    <a:pt x="275" y="660"/>
                  </a:lnTo>
                  <a:lnTo>
                    <a:pt x="271" y="674"/>
                  </a:lnTo>
                  <a:lnTo>
                    <a:pt x="270" y="678"/>
                  </a:lnTo>
                  <a:lnTo>
                    <a:pt x="268" y="682"/>
                  </a:lnTo>
                  <a:lnTo>
                    <a:pt x="268" y="685"/>
                  </a:lnTo>
                  <a:lnTo>
                    <a:pt x="271" y="702"/>
                  </a:lnTo>
                  <a:lnTo>
                    <a:pt x="279" y="717"/>
                  </a:lnTo>
                  <a:lnTo>
                    <a:pt x="292" y="732"/>
                  </a:lnTo>
                  <a:lnTo>
                    <a:pt x="306" y="742"/>
                  </a:lnTo>
                  <a:lnTo>
                    <a:pt x="318" y="746"/>
                  </a:lnTo>
                  <a:lnTo>
                    <a:pt x="330" y="747"/>
                  </a:lnTo>
                  <a:lnTo>
                    <a:pt x="342" y="746"/>
                  </a:lnTo>
                  <a:lnTo>
                    <a:pt x="353" y="742"/>
                  </a:lnTo>
                  <a:lnTo>
                    <a:pt x="360" y="738"/>
                  </a:lnTo>
                  <a:lnTo>
                    <a:pt x="367" y="733"/>
                  </a:lnTo>
                  <a:lnTo>
                    <a:pt x="373" y="728"/>
                  </a:lnTo>
                  <a:lnTo>
                    <a:pt x="382" y="713"/>
                  </a:lnTo>
                  <a:lnTo>
                    <a:pt x="389" y="699"/>
                  </a:lnTo>
                  <a:lnTo>
                    <a:pt x="391" y="685"/>
                  </a:lnTo>
                  <a:lnTo>
                    <a:pt x="391" y="682"/>
                  </a:lnTo>
                  <a:lnTo>
                    <a:pt x="390" y="678"/>
                  </a:lnTo>
                  <a:lnTo>
                    <a:pt x="390" y="674"/>
                  </a:lnTo>
                  <a:lnTo>
                    <a:pt x="387" y="668"/>
                  </a:lnTo>
                  <a:lnTo>
                    <a:pt x="385" y="660"/>
                  </a:lnTo>
                  <a:lnTo>
                    <a:pt x="378" y="644"/>
                  </a:lnTo>
                  <a:lnTo>
                    <a:pt x="373" y="631"/>
                  </a:lnTo>
                  <a:lnTo>
                    <a:pt x="373" y="631"/>
                  </a:lnTo>
                  <a:lnTo>
                    <a:pt x="368" y="618"/>
                  </a:lnTo>
                  <a:lnTo>
                    <a:pt x="367" y="606"/>
                  </a:lnTo>
                  <a:lnTo>
                    <a:pt x="369" y="592"/>
                  </a:lnTo>
                  <a:lnTo>
                    <a:pt x="376" y="579"/>
                  </a:lnTo>
                  <a:lnTo>
                    <a:pt x="386" y="568"/>
                  </a:lnTo>
                  <a:lnTo>
                    <a:pt x="398" y="562"/>
                  </a:lnTo>
                  <a:lnTo>
                    <a:pt x="407" y="559"/>
                  </a:lnTo>
                  <a:lnTo>
                    <a:pt x="416" y="558"/>
                  </a:lnTo>
                  <a:lnTo>
                    <a:pt x="425" y="556"/>
                  </a:lnTo>
                  <a:lnTo>
                    <a:pt x="634" y="556"/>
                  </a:lnTo>
                  <a:lnTo>
                    <a:pt x="634" y="573"/>
                  </a:lnTo>
                  <a:lnTo>
                    <a:pt x="425" y="573"/>
                  </a:lnTo>
                  <a:lnTo>
                    <a:pt x="418" y="573"/>
                  </a:lnTo>
                  <a:lnTo>
                    <a:pt x="411" y="575"/>
                  </a:lnTo>
                  <a:lnTo>
                    <a:pt x="404" y="576"/>
                  </a:lnTo>
                  <a:lnTo>
                    <a:pt x="398" y="579"/>
                  </a:lnTo>
                  <a:lnTo>
                    <a:pt x="393" y="583"/>
                  </a:lnTo>
                  <a:lnTo>
                    <a:pt x="389" y="588"/>
                  </a:lnTo>
                  <a:lnTo>
                    <a:pt x="385" y="593"/>
                  </a:lnTo>
                  <a:lnTo>
                    <a:pt x="384" y="600"/>
                  </a:lnTo>
                  <a:lnTo>
                    <a:pt x="382" y="606"/>
                  </a:lnTo>
                  <a:lnTo>
                    <a:pt x="384" y="611"/>
                  </a:lnTo>
                  <a:lnTo>
                    <a:pt x="385" y="618"/>
                  </a:lnTo>
                  <a:lnTo>
                    <a:pt x="387" y="624"/>
                  </a:lnTo>
                  <a:lnTo>
                    <a:pt x="387" y="624"/>
                  </a:lnTo>
                  <a:lnTo>
                    <a:pt x="394" y="638"/>
                  </a:lnTo>
                  <a:lnTo>
                    <a:pt x="401" y="655"/>
                  </a:lnTo>
                  <a:lnTo>
                    <a:pt x="406" y="670"/>
                  </a:lnTo>
                  <a:lnTo>
                    <a:pt x="407" y="678"/>
                  </a:lnTo>
                  <a:lnTo>
                    <a:pt x="407" y="685"/>
                  </a:lnTo>
                  <a:lnTo>
                    <a:pt x="404" y="707"/>
                  </a:lnTo>
                  <a:lnTo>
                    <a:pt x="394" y="727"/>
                  </a:lnTo>
                  <a:lnTo>
                    <a:pt x="380" y="744"/>
                  </a:lnTo>
                  <a:lnTo>
                    <a:pt x="360" y="757"/>
                  </a:lnTo>
                  <a:lnTo>
                    <a:pt x="346" y="762"/>
                  </a:lnTo>
                  <a:lnTo>
                    <a:pt x="330" y="763"/>
                  </a:lnTo>
                  <a:lnTo>
                    <a:pt x="314" y="762"/>
                  </a:lnTo>
                  <a:lnTo>
                    <a:pt x="300" y="757"/>
                  </a:lnTo>
                  <a:lnTo>
                    <a:pt x="287" y="749"/>
                  </a:lnTo>
                  <a:lnTo>
                    <a:pt x="275" y="738"/>
                  </a:lnTo>
                  <a:lnTo>
                    <a:pt x="263" y="723"/>
                  </a:lnTo>
                  <a:lnTo>
                    <a:pt x="255" y="704"/>
                  </a:lnTo>
                  <a:lnTo>
                    <a:pt x="253" y="685"/>
                  </a:lnTo>
                  <a:lnTo>
                    <a:pt x="253" y="678"/>
                  </a:lnTo>
                  <a:lnTo>
                    <a:pt x="255" y="670"/>
                  </a:lnTo>
                  <a:lnTo>
                    <a:pt x="257" y="662"/>
                  </a:lnTo>
                  <a:lnTo>
                    <a:pt x="259" y="655"/>
                  </a:lnTo>
                  <a:lnTo>
                    <a:pt x="266" y="638"/>
                  </a:lnTo>
                  <a:lnTo>
                    <a:pt x="272" y="624"/>
                  </a:lnTo>
                  <a:lnTo>
                    <a:pt x="275" y="618"/>
                  </a:lnTo>
                  <a:lnTo>
                    <a:pt x="276" y="611"/>
                  </a:lnTo>
                  <a:lnTo>
                    <a:pt x="278" y="606"/>
                  </a:lnTo>
                  <a:lnTo>
                    <a:pt x="276" y="600"/>
                  </a:lnTo>
                  <a:lnTo>
                    <a:pt x="274" y="594"/>
                  </a:lnTo>
                  <a:lnTo>
                    <a:pt x="270" y="589"/>
                  </a:lnTo>
                  <a:lnTo>
                    <a:pt x="263" y="584"/>
                  </a:lnTo>
                  <a:lnTo>
                    <a:pt x="247" y="576"/>
                  </a:lnTo>
                  <a:lnTo>
                    <a:pt x="230" y="573"/>
                  </a:lnTo>
                  <a:lnTo>
                    <a:pt x="230" y="573"/>
                  </a:lnTo>
                  <a:lnTo>
                    <a:pt x="0" y="573"/>
                  </a:lnTo>
                  <a:lnTo>
                    <a:pt x="0" y="533"/>
                  </a:lnTo>
                  <a:lnTo>
                    <a:pt x="0" y="521"/>
                  </a:lnTo>
                  <a:lnTo>
                    <a:pt x="0" y="330"/>
                  </a:lnTo>
                  <a:lnTo>
                    <a:pt x="0" y="32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3" y="315"/>
                  </a:lnTo>
                  <a:lnTo>
                    <a:pt x="5" y="309"/>
                  </a:lnTo>
                  <a:lnTo>
                    <a:pt x="7" y="305"/>
                  </a:lnTo>
                  <a:lnTo>
                    <a:pt x="10" y="302"/>
                  </a:lnTo>
                  <a:lnTo>
                    <a:pt x="14" y="300"/>
                  </a:lnTo>
                  <a:lnTo>
                    <a:pt x="20" y="297"/>
                  </a:lnTo>
                  <a:lnTo>
                    <a:pt x="25" y="297"/>
                  </a:lnTo>
                  <a:lnTo>
                    <a:pt x="31" y="297"/>
                  </a:lnTo>
                  <a:lnTo>
                    <a:pt x="37" y="298"/>
                  </a:lnTo>
                  <a:lnTo>
                    <a:pt x="41" y="301"/>
                  </a:lnTo>
                  <a:lnTo>
                    <a:pt x="41" y="301"/>
                  </a:lnTo>
                  <a:lnTo>
                    <a:pt x="44" y="302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5" y="315"/>
                  </a:lnTo>
                  <a:lnTo>
                    <a:pt x="86" y="318"/>
                  </a:lnTo>
                  <a:lnTo>
                    <a:pt x="93" y="321"/>
                  </a:lnTo>
                  <a:lnTo>
                    <a:pt x="99" y="321"/>
                  </a:lnTo>
                  <a:lnTo>
                    <a:pt x="105" y="322"/>
                  </a:lnTo>
                  <a:lnTo>
                    <a:pt x="124" y="318"/>
                  </a:lnTo>
                  <a:lnTo>
                    <a:pt x="143" y="310"/>
                  </a:lnTo>
                  <a:lnTo>
                    <a:pt x="158" y="297"/>
                  </a:lnTo>
                  <a:lnTo>
                    <a:pt x="170" y="280"/>
                  </a:lnTo>
                  <a:lnTo>
                    <a:pt x="178" y="259"/>
                  </a:lnTo>
                  <a:lnTo>
                    <a:pt x="181" y="237"/>
                  </a:lnTo>
                  <a:lnTo>
                    <a:pt x="178" y="213"/>
                  </a:lnTo>
                  <a:lnTo>
                    <a:pt x="170" y="194"/>
                  </a:lnTo>
                  <a:lnTo>
                    <a:pt x="158" y="177"/>
                  </a:lnTo>
                  <a:lnTo>
                    <a:pt x="143" y="164"/>
                  </a:lnTo>
                  <a:lnTo>
                    <a:pt x="124" y="154"/>
                  </a:lnTo>
                  <a:lnTo>
                    <a:pt x="105" y="152"/>
                  </a:lnTo>
                  <a:lnTo>
                    <a:pt x="99" y="152"/>
                  </a:lnTo>
                  <a:lnTo>
                    <a:pt x="93" y="153"/>
                  </a:lnTo>
                  <a:lnTo>
                    <a:pt x="86" y="154"/>
                  </a:lnTo>
                  <a:lnTo>
                    <a:pt x="77" y="157"/>
                  </a:lnTo>
                  <a:lnTo>
                    <a:pt x="67" y="161"/>
                  </a:lnTo>
                  <a:lnTo>
                    <a:pt x="55" y="166"/>
                  </a:lnTo>
                  <a:lnTo>
                    <a:pt x="46" y="170"/>
                  </a:lnTo>
                  <a:lnTo>
                    <a:pt x="41" y="173"/>
                  </a:lnTo>
                  <a:lnTo>
                    <a:pt x="33" y="175"/>
                  </a:lnTo>
                  <a:lnTo>
                    <a:pt x="25" y="177"/>
                  </a:lnTo>
                  <a:lnTo>
                    <a:pt x="20" y="175"/>
                  </a:lnTo>
                  <a:lnTo>
                    <a:pt x="14" y="174"/>
                  </a:lnTo>
                  <a:lnTo>
                    <a:pt x="10" y="170"/>
                  </a:lnTo>
                  <a:lnTo>
                    <a:pt x="7" y="168"/>
                  </a:lnTo>
                  <a:lnTo>
                    <a:pt x="4" y="164"/>
                  </a:lnTo>
                  <a:lnTo>
                    <a:pt x="1" y="15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7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Freeform 2233"/>
            <p:cNvSpPr>
              <a:spLocks/>
            </p:cNvSpPr>
            <p:nvPr/>
          </p:nvSpPr>
          <p:spPr bwMode="auto">
            <a:xfrm>
              <a:off x="5268913" y="2693988"/>
              <a:ext cx="1654175" cy="928688"/>
            </a:xfrm>
            <a:custGeom>
              <a:avLst/>
              <a:gdLst>
                <a:gd name="T0" fmla="*/ 859 w 1042"/>
                <a:gd name="T1" fmla="*/ 167 h 585"/>
                <a:gd name="T2" fmla="*/ 880 w 1042"/>
                <a:gd name="T3" fmla="*/ 193 h 585"/>
                <a:gd name="T4" fmla="*/ 916 w 1042"/>
                <a:gd name="T5" fmla="*/ 187 h 585"/>
                <a:gd name="T6" fmla="*/ 990 w 1042"/>
                <a:gd name="T7" fmla="*/ 172 h 585"/>
                <a:gd name="T8" fmla="*/ 1039 w 1042"/>
                <a:gd name="T9" fmla="*/ 272 h 585"/>
                <a:gd name="T10" fmla="*/ 962 w 1042"/>
                <a:gd name="T11" fmla="*/ 329 h 585"/>
                <a:gd name="T12" fmla="*/ 907 w 1042"/>
                <a:gd name="T13" fmla="*/ 310 h 585"/>
                <a:gd name="T14" fmla="*/ 880 w 1042"/>
                <a:gd name="T15" fmla="*/ 307 h 585"/>
                <a:gd name="T16" fmla="*/ 859 w 1042"/>
                <a:gd name="T17" fmla="*/ 335 h 585"/>
                <a:gd name="T18" fmla="*/ 825 w 1042"/>
                <a:gd name="T19" fmla="*/ 585 h 585"/>
                <a:gd name="T20" fmla="*/ 666 w 1042"/>
                <a:gd name="T21" fmla="*/ 585 h 585"/>
                <a:gd name="T22" fmla="*/ 602 w 1042"/>
                <a:gd name="T23" fmla="*/ 577 h 585"/>
                <a:gd name="T24" fmla="*/ 597 w 1042"/>
                <a:gd name="T25" fmla="*/ 542 h 585"/>
                <a:gd name="T26" fmla="*/ 617 w 1042"/>
                <a:gd name="T27" fmla="*/ 488 h 585"/>
                <a:gd name="T28" fmla="*/ 576 w 1042"/>
                <a:gd name="T29" fmla="*/ 411 h 585"/>
                <a:gd name="T30" fmla="*/ 459 w 1042"/>
                <a:gd name="T31" fmla="*/ 438 h 585"/>
                <a:gd name="T32" fmla="*/ 453 w 1042"/>
                <a:gd name="T33" fmla="*/ 505 h 585"/>
                <a:gd name="T34" fmla="*/ 471 w 1042"/>
                <a:gd name="T35" fmla="*/ 549 h 585"/>
                <a:gd name="T36" fmla="*/ 453 w 1042"/>
                <a:gd name="T37" fmla="*/ 582 h 585"/>
                <a:gd name="T38" fmla="*/ 185 w 1042"/>
                <a:gd name="T39" fmla="*/ 341 h 585"/>
                <a:gd name="T40" fmla="*/ 171 w 1042"/>
                <a:gd name="T41" fmla="*/ 307 h 585"/>
                <a:gd name="T42" fmla="*/ 141 w 1042"/>
                <a:gd name="T43" fmla="*/ 302 h 585"/>
                <a:gd name="T44" fmla="*/ 88 w 1042"/>
                <a:gd name="T45" fmla="*/ 323 h 585"/>
                <a:gd name="T46" fmla="*/ 10 w 1042"/>
                <a:gd name="T47" fmla="*/ 285 h 585"/>
                <a:gd name="T48" fmla="*/ 35 w 1042"/>
                <a:gd name="T49" fmla="*/ 176 h 585"/>
                <a:gd name="T50" fmla="*/ 106 w 1042"/>
                <a:gd name="T51" fmla="*/ 172 h 585"/>
                <a:gd name="T52" fmla="*/ 147 w 1042"/>
                <a:gd name="T53" fmla="*/ 189 h 585"/>
                <a:gd name="T54" fmla="*/ 175 w 1042"/>
                <a:gd name="T55" fmla="*/ 179 h 585"/>
                <a:gd name="T56" fmla="*/ 185 w 1042"/>
                <a:gd name="T57" fmla="*/ 149 h 585"/>
                <a:gd name="T58" fmla="*/ 202 w 1042"/>
                <a:gd name="T59" fmla="*/ 163 h 585"/>
                <a:gd name="T60" fmla="*/ 175 w 1042"/>
                <a:gd name="T61" fmla="*/ 200 h 585"/>
                <a:gd name="T62" fmla="*/ 119 w 1042"/>
                <a:gd name="T63" fmla="*/ 196 h 585"/>
                <a:gd name="T64" fmla="*/ 72 w 1042"/>
                <a:gd name="T65" fmla="*/ 182 h 585"/>
                <a:gd name="T66" fmla="*/ 17 w 1042"/>
                <a:gd name="T67" fmla="*/ 246 h 585"/>
                <a:gd name="T68" fmla="*/ 72 w 1042"/>
                <a:gd name="T69" fmla="*/ 310 h 585"/>
                <a:gd name="T70" fmla="*/ 111 w 1042"/>
                <a:gd name="T71" fmla="*/ 298 h 585"/>
                <a:gd name="T72" fmla="*/ 165 w 1042"/>
                <a:gd name="T73" fmla="*/ 286 h 585"/>
                <a:gd name="T74" fmla="*/ 200 w 1042"/>
                <a:gd name="T75" fmla="*/ 336 h 585"/>
                <a:gd name="T76" fmla="*/ 347 w 1042"/>
                <a:gd name="T77" fmla="*/ 568 h 585"/>
                <a:gd name="T78" fmla="*/ 456 w 1042"/>
                <a:gd name="T79" fmla="*/ 561 h 585"/>
                <a:gd name="T80" fmla="*/ 452 w 1042"/>
                <a:gd name="T81" fmla="*/ 544 h 585"/>
                <a:gd name="T82" fmla="*/ 431 w 1042"/>
                <a:gd name="T83" fmla="*/ 476 h 585"/>
                <a:gd name="T84" fmla="*/ 533 w 1042"/>
                <a:gd name="T85" fmla="*/ 383 h 585"/>
                <a:gd name="T86" fmla="*/ 634 w 1042"/>
                <a:gd name="T87" fmla="*/ 476 h 585"/>
                <a:gd name="T88" fmla="*/ 611 w 1042"/>
                <a:gd name="T89" fmla="*/ 548 h 585"/>
                <a:gd name="T90" fmla="*/ 613 w 1042"/>
                <a:gd name="T91" fmla="*/ 564 h 585"/>
                <a:gd name="T92" fmla="*/ 666 w 1042"/>
                <a:gd name="T93" fmla="*/ 568 h 585"/>
                <a:gd name="T94" fmla="*/ 814 w 1042"/>
                <a:gd name="T95" fmla="*/ 568 h 585"/>
                <a:gd name="T96" fmla="*/ 842 w 1042"/>
                <a:gd name="T97" fmla="*/ 341 h 585"/>
                <a:gd name="T98" fmla="*/ 867 w 1042"/>
                <a:gd name="T99" fmla="*/ 295 h 585"/>
                <a:gd name="T100" fmla="*/ 923 w 1042"/>
                <a:gd name="T101" fmla="*/ 299 h 585"/>
                <a:gd name="T102" fmla="*/ 970 w 1042"/>
                <a:gd name="T103" fmla="*/ 314 h 585"/>
                <a:gd name="T104" fmla="*/ 1026 w 1042"/>
                <a:gd name="T105" fmla="*/ 250 h 585"/>
                <a:gd name="T106" fmla="*/ 970 w 1042"/>
                <a:gd name="T107" fmla="*/ 185 h 585"/>
                <a:gd name="T108" fmla="*/ 931 w 1042"/>
                <a:gd name="T109" fmla="*/ 197 h 585"/>
                <a:gd name="T110" fmla="*/ 867 w 1042"/>
                <a:gd name="T111" fmla="*/ 205 h 585"/>
                <a:gd name="T112" fmla="*/ 840 w 1042"/>
                <a:gd name="T113" fmla="*/ 168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2" h="585">
                  <a:moveTo>
                    <a:pt x="842" y="0"/>
                  </a:moveTo>
                  <a:lnTo>
                    <a:pt x="857" y="10"/>
                  </a:lnTo>
                  <a:lnTo>
                    <a:pt x="857" y="154"/>
                  </a:lnTo>
                  <a:lnTo>
                    <a:pt x="857" y="158"/>
                  </a:lnTo>
                  <a:lnTo>
                    <a:pt x="857" y="159"/>
                  </a:lnTo>
                  <a:lnTo>
                    <a:pt x="859" y="167"/>
                  </a:lnTo>
                  <a:lnTo>
                    <a:pt x="860" y="174"/>
                  </a:lnTo>
                  <a:lnTo>
                    <a:pt x="863" y="179"/>
                  </a:lnTo>
                  <a:lnTo>
                    <a:pt x="867" y="184"/>
                  </a:lnTo>
                  <a:lnTo>
                    <a:pt x="871" y="188"/>
                  </a:lnTo>
                  <a:lnTo>
                    <a:pt x="874" y="191"/>
                  </a:lnTo>
                  <a:lnTo>
                    <a:pt x="880" y="193"/>
                  </a:lnTo>
                  <a:lnTo>
                    <a:pt x="884" y="195"/>
                  </a:lnTo>
                  <a:lnTo>
                    <a:pt x="889" y="195"/>
                  </a:lnTo>
                  <a:lnTo>
                    <a:pt x="895" y="195"/>
                  </a:lnTo>
                  <a:lnTo>
                    <a:pt x="902" y="193"/>
                  </a:lnTo>
                  <a:lnTo>
                    <a:pt x="907" y="191"/>
                  </a:lnTo>
                  <a:lnTo>
                    <a:pt x="916" y="187"/>
                  </a:lnTo>
                  <a:lnTo>
                    <a:pt x="928" y="182"/>
                  </a:lnTo>
                  <a:lnTo>
                    <a:pt x="941" y="176"/>
                  </a:lnTo>
                  <a:lnTo>
                    <a:pt x="954" y="172"/>
                  </a:lnTo>
                  <a:lnTo>
                    <a:pt x="962" y="170"/>
                  </a:lnTo>
                  <a:lnTo>
                    <a:pt x="970" y="170"/>
                  </a:lnTo>
                  <a:lnTo>
                    <a:pt x="990" y="172"/>
                  </a:lnTo>
                  <a:lnTo>
                    <a:pt x="1007" y="182"/>
                  </a:lnTo>
                  <a:lnTo>
                    <a:pt x="1021" y="193"/>
                  </a:lnTo>
                  <a:lnTo>
                    <a:pt x="1033" y="210"/>
                  </a:lnTo>
                  <a:lnTo>
                    <a:pt x="1039" y="229"/>
                  </a:lnTo>
                  <a:lnTo>
                    <a:pt x="1042" y="250"/>
                  </a:lnTo>
                  <a:lnTo>
                    <a:pt x="1039" y="272"/>
                  </a:lnTo>
                  <a:lnTo>
                    <a:pt x="1033" y="290"/>
                  </a:lnTo>
                  <a:lnTo>
                    <a:pt x="1021" y="307"/>
                  </a:lnTo>
                  <a:lnTo>
                    <a:pt x="1007" y="319"/>
                  </a:lnTo>
                  <a:lnTo>
                    <a:pt x="990" y="328"/>
                  </a:lnTo>
                  <a:lnTo>
                    <a:pt x="970" y="331"/>
                  </a:lnTo>
                  <a:lnTo>
                    <a:pt x="962" y="329"/>
                  </a:lnTo>
                  <a:lnTo>
                    <a:pt x="954" y="328"/>
                  </a:lnTo>
                  <a:lnTo>
                    <a:pt x="945" y="326"/>
                  </a:lnTo>
                  <a:lnTo>
                    <a:pt x="936" y="323"/>
                  </a:lnTo>
                  <a:lnTo>
                    <a:pt x="926" y="318"/>
                  </a:lnTo>
                  <a:lnTo>
                    <a:pt x="915" y="314"/>
                  </a:lnTo>
                  <a:lnTo>
                    <a:pt x="907" y="310"/>
                  </a:lnTo>
                  <a:lnTo>
                    <a:pt x="907" y="310"/>
                  </a:lnTo>
                  <a:lnTo>
                    <a:pt x="902" y="307"/>
                  </a:lnTo>
                  <a:lnTo>
                    <a:pt x="895" y="306"/>
                  </a:lnTo>
                  <a:lnTo>
                    <a:pt x="889" y="306"/>
                  </a:lnTo>
                  <a:lnTo>
                    <a:pt x="884" y="306"/>
                  </a:lnTo>
                  <a:lnTo>
                    <a:pt x="880" y="307"/>
                  </a:lnTo>
                  <a:lnTo>
                    <a:pt x="874" y="310"/>
                  </a:lnTo>
                  <a:lnTo>
                    <a:pt x="871" y="312"/>
                  </a:lnTo>
                  <a:lnTo>
                    <a:pt x="867" y="316"/>
                  </a:lnTo>
                  <a:lnTo>
                    <a:pt x="863" y="322"/>
                  </a:lnTo>
                  <a:lnTo>
                    <a:pt x="860" y="328"/>
                  </a:lnTo>
                  <a:lnTo>
                    <a:pt x="859" y="335"/>
                  </a:lnTo>
                  <a:lnTo>
                    <a:pt x="857" y="343"/>
                  </a:lnTo>
                  <a:lnTo>
                    <a:pt x="857" y="346"/>
                  </a:lnTo>
                  <a:lnTo>
                    <a:pt x="857" y="585"/>
                  </a:lnTo>
                  <a:lnTo>
                    <a:pt x="850" y="585"/>
                  </a:lnTo>
                  <a:lnTo>
                    <a:pt x="838" y="585"/>
                  </a:lnTo>
                  <a:lnTo>
                    <a:pt x="825" y="585"/>
                  </a:lnTo>
                  <a:lnTo>
                    <a:pt x="814" y="585"/>
                  </a:lnTo>
                  <a:lnTo>
                    <a:pt x="809" y="585"/>
                  </a:lnTo>
                  <a:lnTo>
                    <a:pt x="711" y="585"/>
                  </a:lnTo>
                  <a:lnTo>
                    <a:pt x="700" y="585"/>
                  </a:lnTo>
                  <a:lnTo>
                    <a:pt x="700" y="585"/>
                  </a:lnTo>
                  <a:lnTo>
                    <a:pt x="666" y="585"/>
                  </a:lnTo>
                  <a:lnTo>
                    <a:pt x="626" y="585"/>
                  </a:lnTo>
                  <a:lnTo>
                    <a:pt x="624" y="585"/>
                  </a:lnTo>
                  <a:lnTo>
                    <a:pt x="618" y="583"/>
                  </a:lnTo>
                  <a:lnTo>
                    <a:pt x="613" y="582"/>
                  </a:lnTo>
                  <a:lnTo>
                    <a:pt x="607" y="580"/>
                  </a:lnTo>
                  <a:lnTo>
                    <a:pt x="602" y="577"/>
                  </a:lnTo>
                  <a:lnTo>
                    <a:pt x="598" y="573"/>
                  </a:lnTo>
                  <a:lnTo>
                    <a:pt x="596" y="568"/>
                  </a:lnTo>
                  <a:lnTo>
                    <a:pt x="593" y="562"/>
                  </a:lnTo>
                  <a:lnTo>
                    <a:pt x="593" y="557"/>
                  </a:lnTo>
                  <a:lnTo>
                    <a:pt x="594" y="549"/>
                  </a:lnTo>
                  <a:lnTo>
                    <a:pt x="597" y="542"/>
                  </a:lnTo>
                  <a:lnTo>
                    <a:pt x="600" y="536"/>
                  </a:lnTo>
                  <a:lnTo>
                    <a:pt x="602" y="528"/>
                  </a:lnTo>
                  <a:lnTo>
                    <a:pt x="607" y="518"/>
                  </a:lnTo>
                  <a:lnTo>
                    <a:pt x="611" y="506"/>
                  </a:lnTo>
                  <a:lnTo>
                    <a:pt x="615" y="494"/>
                  </a:lnTo>
                  <a:lnTo>
                    <a:pt x="617" y="488"/>
                  </a:lnTo>
                  <a:lnTo>
                    <a:pt x="618" y="481"/>
                  </a:lnTo>
                  <a:lnTo>
                    <a:pt x="618" y="476"/>
                  </a:lnTo>
                  <a:lnTo>
                    <a:pt x="615" y="456"/>
                  </a:lnTo>
                  <a:lnTo>
                    <a:pt x="606" y="438"/>
                  </a:lnTo>
                  <a:lnTo>
                    <a:pt x="593" y="422"/>
                  </a:lnTo>
                  <a:lnTo>
                    <a:pt x="576" y="411"/>
                  </a:lnTo>
                  <a:lnTo>
                    <a:pt x="555" y="403"/>
                  </a:lnTo>
                  <a:lnTo>
                    <a:pt x="533" y="400"/>
                  </a:lnTo>
                  <a:lnTo>
                    <a:pt x="511" y="403"/>
                  </a:lnTo>
                  <a:lnTo>
                    <a:pt x="490" y="411"/>
                  </a:lnTo>
                  <a:lnTo>
                    <a:pt x="473" y="422"/>
                  </a:lnTo>
                  <a:lnTo>
                    <a:pt x="459" y="438"/>
                  </a:lnTo>
                  <a:lnTo>
                    <a:pt x="450" y="456"/>
                  </a:lnTo>
                  <a:lnTo>
                    <a:pt x="448" y="476"/>
                  </a:lnTo>
                  <a:lnTo>
                    <a:pt x="448" y="481"/>
                  </a:lnTo>
                  <a:lnTo>
                    <a:pt x="449" y="488"/>
                  </a:lnTo>
                  <a:lnTo>
                    <a:pt x="450" y="494"/>
                  </a:lnTo>
                  <a:lnTo>
                    <a:pt x="453" y="505"/>
                  </a:lnTo>
                  <a:lnTo>
                    <a:pt x="457" y="514"/>
                  </a:lnTo>
                  <a:lnTo>
                    <a:pt x="462" y="527"/>
                  </a:lnTo>
                  <a:lnTo>
                    <a:pt x="466" y="536"/>
                  </a:lnTo>
                  <a:lnTo>
                    <a:pt x="469" y="542"/>
                  </a:lnTo>
                  <a:lnTo>
                    <a:pt x="469" y="542"/>
                  </a:lnTo>
                  <a:lnTo>
                    <a:pt x="471" y="549"/>
                  </a:lnTo>
                  <a:lnTo>
                    <a:pt x="473" y="557"/>
                  </a:lnTo>
                  <a:lnTo>
                    <a:pt x="473" y="562"/>
                  </a:lnTo>
                  <a:lnTo>
                    <a:pt x="470" y="568"/>
                  </a:lnTo>
                  <a:lnTo>
                    <a:pt x="467" y="573"/>
                  </a:lnTo>
                  <a:lnTo>
                    <a:pt x="463" y="577"/>
                  </a:lnTo>
                  <a:lnTo>
                    <a:pt x="453" y="582"/>
                  </a:lnTo>
                  <a:lnTo>
                    <a:pt x="441" y="585"/>
                  </a:lnTo>
                  <a:lnTo>
                    <a:pt x="440" y="585"/>
                  </a:lnTo>
                  <a:lnTo>
                    <a:pt x="347" y="585"/>
                  </a:lnTo>
                  <a:lnTo>
                    <a:pt x="224" y="585"/>
                  </a:lnTo>
                  <a:lnTo>
                    <a:pt x="185" y="585"/>
                  </a:lnTo>
                  <a:lnTo>
                    <a:pt x="185" y="341"/>
                  </a:lnTo>
                  <a:lnTo>
                    <a:pt x="185" y="337"/>
                  </a:lnTo>
                  <a:lnTo>
                    <a:pt x="183" y="329"/>
                  </a:lnTo>
                  <a:lnTo>
                    <a:pt x="182" y="323"/>
                  </a:lnTo>
                  <a:lnTo>
                    <a:pt x="179" y="316"/>
                  </a:lnTo>
                  <a:lnTo>
                    <a:pt x="175" y="311"/>
                  </a:lnTo>
                  <a:lnTo>
                    <a:pt x="171" y="307"/>
                  </a:lnTo>
                  <a:lnTo>
                    <a:pt x="168" y="305"/>
                  </a:lnTo>
                  <a:lnTo>
                    <a:pt x="162" y="302"/>
                  </a:lnTo>
                  <a:lnTo>
                    <a:pt x="158" y="301"/>
                  </a:lnTo>
                  <a:lnTo>
                    <a:pt x="153" y="301"/>
                  </a:lnTo>
                  <a:lnTo>
                    <a:pt x="147" y="301"/>
                  </a:lnTo>
                  <a:lnTo>
                    <a:pt x="141" y="302"/>
                  </a:lnTo>
                  <a:lnTo>
                    <a:pt x="135" y="305"/>
                  </a:lnTo>
                  <a:lnTo>
                    <a:pt x="135" y="305"/>
                  </a:lnTo>
                  <a:lnTo>
                    <a:pt x="126" y="309"/>
                  </a:lnTo>
                  <a:lnTo>
                    <a:pt x="114" y="314"/>
                  </a:lnTo>
                  <a:lnTo>
                    <a:pt x="101" y="319"/>
                  </a:lnTo>
                  <a:lnTo>
                    <a:pt x="88" y="323"/>
                  </a:lnTo>
                  <a:lnTo>
                    <a:pt x="80" y="326"/>
                  </a:lnTo>
                  <a:lnTo>
                    <a:pt x="72" y="326"/>
                  </a:lnTo>
                  <a:lnTo>
                    <a:pt x="52" y="323"/>
                  </a:lnTo>
                  <a:lnTo>
                    <a:pt x="35" y="314"/>
                  </a:lnTo>
                  <a:lnTo>
                    <a:pt x="21" y="302"/>
                  </a:lnTo>
                  <a:lnTo>
                    <a:pt x="10" y="285"/>
                  </a:lnTo>
                  <a:lnTo>
                    <a:pt x="3" y="267"/>
                  </a:lnTo>
                  <a:lnTo>
                    <a:pt x="0" y="246"/>
                  </a:lnTo>
                  <a:lnTo>
                    <a:pt x="3" y="223"/>
                  </a:lnTo>
                  <a:lnTo>
                    <a:pt x="10" y="205"/>
                  </a:lnTo>
                  <a:lnTo>
                    <a:pt x="21" y="188"/>
                  </a:lnTo>
                  <a:lnTo>
                    <a:pt x="35" y="176"/>
                  </a:lnTo>
                  <a:lnTo>
                    <a:pt x="52" y="167"/>
                  </a:lnTo>
                  <a:lnTo>
                    <a:pt x="72" y="165"/>
                  </a:lnTo>
                  <a:lnTo>
                    <a:pt x="80" y="166"/>
                  </a:lnTo>
                  <a:lnTo>
                    <a:pt x="88" y="167"/>
                  </a:lnTo>
                  <a:lnTo>
                    <a:pt x="97" y="170"/>
                  </a:lnTo>
                  <a:lnTo>
                    <a:pt x="106" y="172"/>
                  </a:lnTo>
                  <a:lnTo>
                    <a:pt x="118" y="178"/>
                  </a:lnTo>
                  <a:lnTo>
                    <a:pt x="127" y="182"/>
                  </a:lnTo>
                  <a:lnTo>
                    <a:pt x="135" y="185"/>
                  </a:lnTo>
                  <a:lnTo>
                    <a:pt x="135" y="185"/>
                  </a:lnTo>
                  <a:lnTo>
                    <a:pt x="141" y="188"/>
                  </a:lnTo>
                  <a:lnTo>
                    <a:pt x="147" y="189"/>
                  </a:lnTo>
                  <a:lnTo>
                    <a:pt x="153" y="189"/>
                  </a:lnTo>
                  <a:lnTo>
                    <a:pt x="158" y="189"/>
                  </a:lnTo>
                  <a:lnTo>
                    <a:pt x="164" y="188"/>
                  </a:lnTo>
                  <a:lnTo>
                    <a:pt x="168" y="185"/>
                  </a:lnTo>
                  <a:lnTo>
                    <a:pt x="171" y="183"/>
                  </a:lnTo>
                  <a:lnTo>
                    <a:pt x="175" y="179"/>
                  </a:lnTo>
                  <a:lnTo>
                    <a:pt x="179" y="174"/>
                  </a:lnTo>
                  <a:lnTo>
                    <a:pt x="182" y="168"/>
                  </a:lnTo>
                  <a:lnTo>
                    <a:pt x="183" y="162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5" y="149"/>
                  </a:lnTo>
                  <a:lnTo>
                    <a:pt x="185" y="11"/>
                  </a:lnTo>
                  <a:lnTo>
                    <a:pt x="202" y="2"/>
                  </a:lnTo>
                  <a:lnTo>
                    <a:pt x="202" y="149"/>
                  </a:lnTo>
                  <a:lnTo>
                    <a:pt x="202" y="153"/>
                  </a:lnTo>
                  <a:lnTo>
                    <a:pt x="202" y="155"/>
                  </a:lnTo>
                  <a:lnTo>
                    <a:pt x="202" y="163"/>
                  </a:lnTo>
                  <a:lnTo>
                    <a:pt x="199" y="163"/>
                  </a:lnTo>
                  <a:lnTo>
                    <a:pt x="198" y="170"/>
                  </a:lnTo>
                  <a:lnTo>
                    <a:pt x="194" y="182"/>
                  </a:lnTo>
                  <a:lnTo>
                    <a:pt x="188" y="189"/>
                  </a:lnTo>
                  <a:lnTo>
                    <a:pt x="182" y="195"/>
                  </a:lnTo>
                  <a:lnTo>
                    <a:pt x="175" y="200"/>
                  </a:lnTo>
                  <a:lnTo>
                    <a:pt x="165" y="205"/>
                  </a:lnTo>
                  <a:lnTo>
                    <a:pt x="153" y="206"/>
                  </a:lnTo>
                  <a:lnTo>
                    <a:pt x="140" y="205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19" y="196"/>
                  </a:lnTo>
                  <a:lnTo>
                    <a:pt x="109" y="192"/>
                  </a:lnTo>
                  <a:lnTo>
                    <a:pt x="96" y="187"/>
                  </a:lnTo>
                  <a:lnTo>
                    <a:pt x="84" y="183"/>
                  </a:lnTo>
                  <a:lnTo>
                    <a:pt x="80" y="182"/>
                  </a:lnTo>
                  <a:lnTo>
                    <a:pt x="75" y="182"/>
                  </a:lnTo>
                  <a:lnTo>
                    <a:pt x="72" y="182"/>
                  </a:lnTo>
                  <a:lnTo>
                    <a:pt x="58" y="183"/>
                  </a:lnTo>
                  <a:lnTo>
                    <a:pt x="44" y="189"/>
                  </a:lnTo>
                  <a:lnTo>
                    <a:pt x="33" y="200"/>
                  </a:lnTo>
                  <a:lnTo>
                    <a:pt x="25" y="213"/>
                  </a:lnTo>
                  <a:lnTo>
                    <a:pt x="18" y="227"/>
                  </a:lnTo>
                  <a:lnTo>
                    <a:pt x="17" y="246"/>
                  </a:lnTo>
                  <a:lnTo>
                    <a:pt x="18" y="263"/>
                  </a:lnTo>
                  <a:lnTo>
                    <a:pt x="25" y="278"/>
                  </a:lnTo>
                  <a:lnTo>
                    <a:pt x="33" y="292"/>
                  </a:lnTo>
                  <a:lnTo>
                    <a:pt x="44" y="301"/>
                  </a:lnTo>
                  <a:lnTo>
                    <a:pt x="58" y="307"/>
                  </a:lnTo>
                  <a:lnTo>
                    <a:pt x="72" y="310"/>
                  </a:lnTo>
                  <a:lnTo>
                    <a:pt x="75" y="310"/>
                  </a:lnTo>
                  <a:lnTo>
                    <a:pt x="80" y="309"/>
                  </a:lnTo>
                  <a:lnTo>
                    <a:pt x="84" y="307"/>
                  </a:lnTo>
                  <a:lnTo>
                    <a:pt x="92" y="305"/>
                  </a:lnTo>
                  <a:lnTo>
                    <a:pt x="101" y="302"/>
                  </a:lnTo>
                  <a:lnTo>
                    <a:pt x="111" y="298"/>
                  </a:lnTo>
                  <a:lnTo>
                    <a:pt x="120" y="294"/>
                  </a:lnTo>
                  <a:lnTo>
                    <a:pt x="127" y="290"/>
                  </a:lnTo>
                  <a:lnTo>
                    <a:pt x="127" y="290"/>
                  </a:lnTo>
                  <a:lnTo>
                    <a:pt x="140" y="286"/>
                  </a:lnTo>
                  <a:lnTo>
                    <a:pt x="153" y="284"/>
                  </a:lnTo>
                  <a:lnTo>
                    <a:pt x="165" y="286"/>
                  </a:lnTo>
                  <a:lnTo>
                    <a:pt x="175" y="290"/>
                  </a:lnTo>
                  <a:lnTo>
                    <a:pt x="183" y="295"/>
                  </a:lnTo>
                  <a:lnTo>
                    <a:pt x="188" y="302"/>
                  </a:lnTo>
                  <a:lnTo>
                    <a:pt x="194" y="309"/>
                  </a:lnTo>
                  <a:lnTo>
                    <a:pt x="199" y="322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2" y="341"/>
                  </a:lnTo>
                  <a:lnTo>
                    <a:pt x="202" y="568"/>
                  </a:lnTo>
                  <a:lnTo>
                    <a:pt x="224" y="568"/>
                  </a:lnTo>
                  <a:lnTo>
                    <a:pt x="347" y="568"/>
                  </a:lnTo>
                  <a:lnTo>
                    <a:pt x="440" y="568"/>
                  </a:lnTo>
                  <a:lnTo>
                    <a:pt x="444" y="568"/>
                  </a:lnTo>
                  <a:lnTo>
                    <a:pt x="448" y="566"/>
                  </a:lnTo>
                  <a:lnTo>
                    <a:pt x="450" y="565"/>
                  </a:lnTo>
                  <a:lnTo>
                    <a:pt x="454" y="564"/>
                  </a:lnTo>
                  <a:lnTo>
                    <a:pt x="456" y="561"/>
                  </a:lnTo>
                  <a:lnTo>
                    <a:pt x="457" y="560"/>
                  </a:lnTo>
                  <a:lnTo>
                    <a:pt x="457" y="557"/>
                  </a:lnTo>
                  <a:lnTo>
                    <a:pt x="456" y="553"/>
                  </a:lnTo>
                  <a:lnTo>
                    <a:pt x="454" y="548"/>
                  </a:lnTo>
                  <a:lnTo>
                    <a:pt x="454" y="548"/>
                  </a:lnTo>
                  <a:lnTo>
                    <a:pt x="452" y="544"/>
                  </a:lnTo>
                  <a:lnTo>
                    <a:pt x="448" y="535"/>
                  </a:lnTo>
                  <a:lnTo>
                    <a:pt x="444" y="525"/>
                  </a:lnTo>
                  <a:lnTo>
                    <a:pt x="439" y="511"/>
                  </a:lnTo>
                  <a:lnTo>
                    <a:pt x="435" y="498"/>
                  </a:lnTo>
                  <a:lnTo>
                    <a:pt x="432" y="487"/>
                  </a:lnTo>
                  <a:lnTo>
                    <a:pt x="431" y="476"/>
                  </a:lnTo>
                  <a:lnTo>
                    <a:pt x="435" y="451"/>
                  </a:lnTo>
                  <a:lnTo>
                    <a:pt x="445" y="429"/>
                  </a:lnTo>
                  <a:lnTo>
                    <a:pt x="461" y="411"/>
                  </a:lnTo>
                  <a:lnTo>
                    <a:pt x="482" y="396"/>
                  </a:lnTo>
                  <a:lnTo>
                    <a:pt x="507" y="387"/>
                  </a:lnTo>
                  <a:lnTo>
                    <a:pt x="533" y="383"/>
                  </a:lnTo>
                  <a:lnTo>
                    <a:pt x="559" y="387"/>
                  </a:lnTo>
                  <a:lnTo>
                    <a:pt x="584" y="396"/>
                  </a:lnTo>
                  <a:lnTo>
                    <a:pt x="605" y="411"/>
                  </a:lnTo>
                  <a:lnTo>
                    <a:pt x="620" y="429"/>
                  </a:lnTo>
                  <a:lnTo>
                    <a:pt x="631" y="451"/>
                  </a:lnTo>
                  <a:lnTo>
                    <a:pt x="634" y="476"/>
                  </a:lnTo>
                  <a:lnTo>
                    <a:pt x="634" y="487"/>
                  </a:lnTo>
                  <a:lnTo>
                    <a:pt x="631" y="498"/>
                  </a:lnTo>
                  <a:lnTo>
                    <a:pt x="623" y="521"/>
                  </a:lnTo>
                  <a:lnTo>
                    <a:pt x="618" y="534"/>
                  </a:lnTo>
                  <a:lnTo>
                    <a:pt x="614" y="543"/>
                  </a:lnTo>
                  <a:lnTo>
                    <a:pt x="611" y="548"/>
                  </a:lnTo>
                  <a:lnTo>
                    <a:pt x="610" y="553"/>
                  </a:lnTo>
                  <a:lnTo>
                    <a:pt x="609" y="557"/>
                  </a:lnTo>
                  <a:lnTo>
                    <a:pt x="609" y="560"/>
                  </a:lnTo>
                  <a:lnTo>
                    <a:pt x="610" y="561"/>
                  </a:lnTo>
                  <a:lnTo>
                    <a:pt x="611" y="562"/>
                  </a:lnTo>
                  <a:lnTo>
                    <a:pt x="613" y="564"/>
                  </a:lnTo>
                  <a:lnTo>
                    <a:pt x="615" y="566"/>
                  </a:lnTo>
                  <a:lnTo>
                    <a:pt x="620" y="568"/>
                  </a:lnTo>
                  <a:lnTo>
                    <a:pt x="626" y="568"/>
                  </a:lnTo>
                  <a:lnTo>
                    <a:pt x="652" y="568"/>
                  </a:lnTo>
                  <a:lnTo>
                    <a:pt x="662" y="568"/>
                  </a:lnTo>
                  <a:lnTo>
                    <a:pt x="666" y="568"/>
                  </a:lnTo>
                  <a:lnTo>
                    <a:pt x="666" y="568"/>
                  </a:lnTo>
                  <a:lnTo>
                    <a:pt x="700" y="568"/>
                  </a:lnTo>
                  <a:lnTo>
                    <a:pt x="700" y="568"/>
                  </a:lnTo>
                  <a:lnTo>
                    <a:pt x="711" y="568"/>
                  </a:lnTo>
                  <a:lnTo>
                    <a:pt x="809" y="568"/>
                  </a:lnTo>
                  <a:lnTo>
                    <a:pt x="814" y="568"/>
                  </a:lnTo>
                  <a:lnTo>
                    <a:pt x="825" y="568"/>
                  </a:lnTo>
                  <a:lnTo>
                    <a:pt x="838" y="568"/>
                  </a:lnTo>
                  <a:lnTo>
                    <a:pt x="842" y="568"/>
                  </a:lnTo>
                  <a:lnTo>
                    <a:pt x="842" y="346"/>
                  </a:lnTo>
                  <a:lnTo>
                    <a:pt x="842" y="341"/>
                  </a:lnTo>
                  <a:lnTo>
                    <a:pt x="842" y="341"/>
                  </a:lnTo>
                  <a:lnTo>
                    <a:pt x="844" y="327"/>
                  </a:lnTo>
                  <a:lnTo>
                    <a:pt x="848" y="314"/>
                  </a:lnTo>
                  <a:lnTo>
                    <a:pt x="854" y="306"/>
                  </a:lnTo>
                  <a:lnTo>
                    <a:pt x="860" y="301"/>
                  </a:lnTo>
                  <a:lnTo>
                    <a:pt x="867" y="295"/>
                  </a:lnTo>
                  <a:lnTo>
                    <a:pt x="867" y="295"/>
                  </a:lnTo>
                  <a:lnTo>
                    <a:pt x="877" y="290"/>
                  </a:lnTo>
                  <a:lnTo>
                    <a:pt x="889" y="289"/>
                  </a:lnTo>
                  <a:lnTo>
                    <a:pt x="902" y="290"/>
                  </a:lnTo>
                  <a:lnTo>
                    <a:pt x="915" y="295"/>
                  </a:lnTo>
                  <a:lnTo>
                    <a:pt x="915" y="295"/>
                  </a:lnTo>
                  <a:lnTo>
                    <a:pt x="923" y="299"/>
                  </a:lnTo>
                  <a:lnTo>
                    <a:pt x="933" y="303"/>
                  </a:lnTo>
                  <a:lnTo>
                    <a:pt x="946" y="309"/>
                  </a:lnTo>
                  <a:lnTo>
                    <a:pt x="958" y="312"/>
                  </a:lnTo>
                  <a:lnTo>
                    <a:pt x="963" y="314"/>
                  </a:lnTo>
                  <a:lnTo>
                    <a:pt x="967" y="314"/>
                  </a:lnTo>
                  <a:lnTo>
                    <a:pt x="970" y="314"/>
                  </a:lnTo>
                  <a:lnTo>
                    <a:pt x="984" y="312"/>
                  </a:lnTo>
                  <a:lnTo>
                    <a:pt x="998" y="306"/>
                  </a:lnTo>
                  <a:lnTo>
                    <a:pt x="1009" y="295"/>
                  </a:lnTo>
                  <a:lnTo>
                    <a:pt x="1018" y="282"/>
                  </a:lnTo>
                  <a:lnTo>
                    <a:pt x="1024" y="268"/>
                  </a:lnTo>
                  <a:lnTo>
                    <a:pt x="1026" y="250"/>
                  </a:lnTo>
                  <a:lnTo>
                    <a:pt x="1024" y="233"/>
                  </a:lnTo>
                  <a:lnTo>
                    <a:pt x="1018" y="217"/>
                  </a:lnTo>
                  <a:lnTo>
                    <a:pt x="1009" y="204"/>
                  </a:lnTo>
                  <a:lnTo>
                    <a:pt x="998" y="195"/>
                  </a:lnTo>
                  <a:lnTo>
                    <a:pt x="984" y="188"/>
                  </a:lnTo>
                  <a:lnTo>
                    <a:pt x="970" y="185"/>
                  </a:lnTo>
                  <a:lnTo>
                    <a:pt x="967" y="185"/>
                  </a:lnTo>
                  <a:lnTo>
                    <a:pt x="963" y="187"/>
                  </a:lnTo>
                  <a:lnTo>
                    <a:pt x="958" y="188"/>
                  </a:lnTo>
                  <a:lnTo>
                    <a:pt x="950" y="191"/>
                  </a:lnTo>
                  <a:lnTo>
                    <a:pt x="943" y="193"/>
                  </a:lnTo>
                  <a:lnTo>
                    <a:pt x="931" y="197"/>
                  </a:lnTo>
                  <a:lnTo>
                    <a:pt x="922" y="201"/>
                  </a:lnTo>
                  <a:lnTo>
                    <a:pt x="915" y="205"/>
                  </a:lnTo>
                  <a:lnTo>
                    <a:pt x="902" y="209"/>
                  </a:lnTo>
                  <a:lnTo>
                    <a:pt x="889" y="212"/>
                  </a:lnTo>
                  <a:lnTo>
                    <a:pt x="877" y="209"/>
                  </a:lnTo>
                  <a:lnTo>
                    <a:pt x="867" y="205"/>
                  </a:lnTo>
                  <a:lnTo>
                    <a:pt x="860" y="200"/>
                  </a:lnTo>
                  <a:lnTo>
                    <a:pt x="854" y="195"/>
                  </a:lnTo>
                  <a:lnTo>
                    <a:pt x="850" y="187"/>
                  </a:lnTo>
                  <a:lnTo>
                    <a:pt x="844" y="175"/>
                  </a:lnTo>
                  <a:lnTo>
                    <a:pt x="843" y="168"/>
                  </a:lnTo>
                  <a:lnTo>
                    <a:pt x="840" y="168"/>
                  </a:lnTo>
                  <a:lnTo>
                    <a:pt x="842" y="159"/>
                  </a:lnTo>
                  <a:lnTo>
                    <a:pt x="842" y="158"/>
                  </a:lnTo>
                  <a:lnTo>
                    <a:pt x="842" y="154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Freeform 2235"/>
            <p:cNvSpPr>
              <a:spLocks/>
            </p:cNvSpPr>
            <p:nvPr/>
          </p:nvSpPr>
          <p:spPr bwMode="auto">
            <a:xfrm>
              <a:off x="5268913" y="4727575"/>
              <a:ext cx="1666875" cy="1033463"/>
            </a:xfrm>
            <a:custGeom>
              <a:avLst/>
              <a:gdLst>
                <a:gd name="T0" fmla="*/ 864 w 1050"/>
                <a:gd name="T1" fmla="*/ 1 h 651"/>
                <a:gd name="T2" fmla="*/ 872 w 1050"/>
                <a:gd name="T3" fmla="*/ 275 h 651"/>
                <a:gd name="T4" fmla="*/ 902 w 1050"/>
                <a:gd name="T5" fmla="*/ 287 h 651"/>
                <a:gd name="T6" fmla="*/ 961 w 1050"/>
                <a:gd name="T7" fmla="*/ 263 h 651"/>
                <a:gd name="T8" fmla="*/ 1039 w 1050"/>
                <a:gd name="T9" fmla="*/ 301 h 651"/>
                <a:gd name="T10" fmla="*/ 1015 w 1050"/>
                <a:gd name="T11" fmla="*/ 413 h 651"/>
                <a:gd name="T12" fmla="*/ 943 w 1050"/>
                <a:gd name="T13" fmla="*/ 415 h 651"/>
                <a:gd name="T14" fmla="*/ 895 w 1050"/>
                <a:gd name="T15" fmla="*/ 398 h 651"/>
                <a:gd name="T16" fmla="*/ 869 w 1050"/>
                <a:gd name="T17" fmla="*/ 414 h 651"/>
                <a:gd name="T18" fmla="*/ 864 w 1050"/>
                <a:gd name="T19" fmla="*/ 651 h 651"/>
                <a:gd name="T20" fmla="*/ 848 w 1050"/>
                <a:gd name="T21" fmla="*/ 426 h 651"/>
                <a:gd name="T22" fmla="*/ 884 w 1050"/>
                <a:gd name="T23" fmla="*/ 384 h 651"/>
                <a:gd name="T24" fmla="*/ 953 w 1050"/>
                <a:gd name="T25" fmla="*/ 401 h 651"/>
                <a:gd name="T26" fmla="*/ 1005 w 1050"/>
                <a:gd name="T27" fmla="*/ 398 h 651"/>
                <a:gd name="T28" fmla="*/ 1025 w 1050"/>
                <a:gd name="T29" fmla="*/ 309 h 651"/>
                <a:gd name="T30" fmla="*/ 970 w 1050"/>
                <a:gd name="T31" fmla="*/ 279 h 651"/>
                <a:gd name="T32" fmla="*/ 922 w 1050"/>
                <a:gd name="T33" fmla="*/ 296 h 651"/>
                <a:gd name="T34" fmla="*/ 860 w 1050"/>
                <a:gd name="T35" fmla="*/ 286 h 651"/>
                <a:gd name="T36" fmla="*/ 847 w 1050"/>
                <a:gd name="T37" fmla="*/ 245 h 651"/>
                <a:gd name="T38" fmla="*/ 627 w 1050"/>
                <a:gd name="T39" fmla="*/ 17 h 651"/>
                <a:gd name="T40" fmla="*/ 611 w 1050"/>
                <a:gd name="T41" fmla="*/ 24 h 651"/>
                <a:gd name="T42" fmla="*/ 619 w 1050"/>
                <a:gd name="T43" fmla="*/ 50 h 651"/>
                <a:gd name="T44" fmla="*/ 632 w 1050"/>
                <a:gd name="T45" fmla="*/ 135 h 651"/>
                <a:gd name="T46" fmla="*/ 507 w 1050"/>
                <a:gd name="T47" fmla="*/ 199 h 651"/>
                <a:gd name="T48" fmla="*/ 432 w 1050"/>
                <a:gd name="T49" fmla="*/ 98 h 651"/>
                <a:gd name="T50" fmla="*/ 456 w 1050"/>
                <a:gd name="T51" fmla="*/ 32 h 651"/>
                <a:gd name="T52" fmla="*/ 450 w 1050"/>
                <a:gd name="T53" fmla="*/ 20 h 651"/>
                <a:gd name="T54" fmla="*/ 433 w 1050"/>
                <a:gd name="T55" fmla="*/ 17 h 651"/>
                <a:gd name="T56" fmla="*/ 399 w 1050"/>
                <a:gd name="T57" fmla="*/ 17 h 651"/>
                <a:gd name="T58" fmla="*/ 219 w 1050"/>
                <a:gd name="T59" fmla="*/ 17 h 651"/>
                <a:gd name="T60" fmla="*/ 199 w 1050"/>
                <a:gd name="T61" fmla="*/ 266 h 651"/>
                <a:gd name="T62" fmla="*/ 153 w 1050"/>
                <a:gd name="T63" fmla="*/ 303 h 651"/>
                <a:gd name="T64" fmla="*/ 84 w 1050"/>
                <a:gd name="T65" fmla="*/ 280 h 651"/>
                <a:gd name="T66" fmla="*/ 33 w 1050"/>
                <a:gd name="T67" fmla="*/ 296 h 651"/>
                <a:gd name="T68" fmla="*/ 33 w 1050"/>
                <a:gd name="T69" fmla="*/ 389 h 651"/>
                <a:gd name="T70" fmla="*/ 84 w 1050"/>
                <a:gd name="T71" fmla="*/ 405 h 651"/>
                <a:gd name="T72" fmla="*/ 140 w 1050"/>
                <a:gd name="T73" fmla="*/ 384 h 651"/>
                <a:gd name="T74" fmla="*/ 194 w 1050"/>
                <a:gd name="T75" fmla="*/ 406 h 651"/>
                <a:gd name="T76" fmla="*/ 202 w 1050"/>
                <a:gd name="T77" fmla="*/ 439 h 651"/>
                <a:gd name="T78" fmla="*/ 185 w 1050"/>
                <a:gd name="T79" fmla="*/ 427 h 651"/>
                <a:gd name="T80" fmla="*/ 164 w 1050"/>
                <a:gd name="T81" fmla="*/ 399 h 651"/>
                <a:gd name="T82" fmla="*/ 127 w 1050"/>
                <a:gd name="T83" fmla="*/ 407 h 651"/>
                <a:gd name="T84" fmla="*/ 52 w 1050"/>
                <a:gd name="T85" fmla="*/ 420 h 651"/>
                <a:gd name="T86" fmla="*/ 3 w 1050"/>
                <a:gd name="T87" fmla="*/ 321 h 651"/>
                <a:gd name="T88" fmla="*/ 80 w 1050"/>
                <a:gd name="T89" fmla="*/ 262 h 651"/>
                <a:gd name="T90" fmla="*/ 135 w 1050"/>
                <a:gd name="T91" fmla="*/ 282 h 651"/>
                <a:gd name="T92" fmla="*/ 169 w 1050"/>
                <a:gd name="T93" fmla="*/ 283 h 651"/>
                <a:gd name="T94" fmla="*/ 186 w 1050"/>
                <a:gd name="T95" fmla="*/ 250 h 651"/>
                <a:gd name="T96" fmla="*/ 229 w 1050"/>
                <a:gd name="T97" fmla="*/ 1 h 651"/>
                <a:gd name="T98" fmla="*/ 403 w 1050"/>
                <a:gd name="T99" fmla="*/ 0 h 651"/>
                <a:gd name="T100" fmla="*/ 440 w 1050"/>
                <a:gd name="T101" fmla="*/ 0 h 651"/>
                <a:gd name="T102" fmla="*/ 458 w 1050"/>
                <a:gd name="T103" fmla="*/ 5 h 651"/>
                <a:gd name="T104" fmla="*/ 471 w 1050"/>
                <a:gd name="T105" fmla="*/ 36 h 651"/>
                <a:gd name="T106" fmla="*/ 450 w 1050"/>
                <a:gd name="T107" fmla="*/ 92 h 651"/>
                <a:gd name="T108" fmla="*/ 473 w 1050"/>
                <a:gd name="T109" fmla="*/ 164 h 651"/>
                <a:gd name="T110" fmla="*/ 594 w 1050"/>
                <a:gd name="T111" fmla="*/ 164 h 651"/>
                <a:gd name="T112" fmla="*/ 617 w 1050"/>
                <a:gd name="T113" fmla="*/ 92 h 651"/>
                <a:gd name="T114" fmla="*/ 596 w 1050"/>
                <a:gd name="T115" fmla="*/ 36 h 651"/>
                <a:gd name="T116" fmla="*/ 614 w 1050"/>
                <a:gd name="T117" fmla="*/ 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0" h="651">
                  <a:moveTo>
                    <a:pt x="619" y="0"/>
                  </a:moveTo>
                  <a:lnTo>
                    <a:pt x="627" y="0"/>
                  </a:lnTo>
                  <a:lnTo>
                    <a:pt x="631" y="0"/>
                  </a:lnTo>
                  <a:lnTo>
                    <a:pt x="700" y="0"/>
                  </a:lnTo>
                  <a:lnTo>
                    <a:pt x="825" y="0"/>
                  </a:lnTo>
                  <a:lnTo>
                    <a:pt x="864" y="1"/>
                  </a:lnTo>
                  <a:lnTo>
                    <a:pt x="864" y="245"/>
                  </a:lnTo>
                  <a:lnTo>
                    <a:pt x="864" y="250"/>
                  </a:lnTo>
                  <a:lnTo>
                    <a:pt x="864" y="258"/>
                  </a:lnTo>
                  <a:lnTo>
                    <a:pt x="867" y="265"/>
                  </a:lnTo>
                  <a:lnTo>
                    <a:pt x="869" y="270"/>
                  </a:lnTo>
                  <a:lnTo>
                    <a:pt x="872" y="275"/>
                  </a:lnTo>
                  <a:lnTo>
                    <a:pt x="876" y="279"/>
                  </a:lnTo>
                  <a:lnTo>
                    <a:pt x="881" y="283"/>
                  </a:lnTo>
                  <a:lnTo>
                    <a:pt x="885" y="286"/>
                  </a:lnTo>
                  <a:lnTo>
                    <a:pt x="890" y="287"/>
                  </a:lnTo>
                  <a:lnTo>
                    <a:pt x="895" y="287"/>
                  </a:lnTo>
                  <a:lnTo>
                    <a:pt x="902" y="287"/>
                  </a:lnTo>
                  <a:lnTo>
                    <a:pt x="907" y="284"/>
                  </a:lnTo>
                  <a:lnTo>
                    <a:pt x="914" y="282"/>
                  </a:lnTo>
                  <a:lnTo>
                    <a:pt x="923" y="278"/>
                  </a:lnTo>
                  <a:lnTo>
                    <a:pt x="935" y="272"/>
                  </a:lnTo>
                  <a:lnTo>
                    <a:pt x="948" y="269"/>
                  </a:lnTo>
                  <a:lnTo>
                    <a:pt x="961" y="263"/>
                  </a:lnTo>
                  <a:lnTo>
                    <a:pt x="969" y="262"/>
                  </a:lnTo>
                  <a:lnTo>
                    <a:pt x="977" y="262"/>
                  </a:lnTo>
                  <a:lnTo>
                    <a:pt x="996" y="265"/>
                  </a:lnTo>
                  <a:lnTo>
                    <a:pt x="1015" y="272"/>
                  </a:lnTo>
                  <a:lnTo>
                    <a:pt x="1029" y="286"/>
                  </a:lnTo>
                  <a:lnTo>
                    <a:pt x="1039" y="301"/>
                  </a:lnTo>
                  <a:lnTo>
                    <a:pt x="1047" y="321"/>
                  </a:lnTo>
                  <a:lnTo>
                    <a:pt x="1050" y="342"/>
                  </a:lnTo>
                  <a:lnTo>
                    <a:pt x="1047" y="364"/>
                  </a:lnTo>
                  <a:lnTo>
                    <a:pt x="1039" y="382"/>
                  </a:lnTo>
                  <a:lnTo>
                    <a:pt x="1029" y="399"/>
                  </a:lnTo>
                  <a:lnTo>
                    <a:pt x="1015" y="413"/>
                  </a:lnTo>
                  <a:lnTo>
                    <a:pt x="996" y="420"/>
                  </a:lnTo>
                  <a:lnTo>
                    <a:pt x="977" y="423"/>
                  </a:lnTo>
                  <a:lnTo>
                    <a:pt x="969" y="423"/>
                  </a:lnTo>
                  <a:lnTo>
                    <a:pt x="961" y="420"/>
                  </a:lnTo>
                  <a:lnTo>
                    <a:pt x="952" y="418"/>
                  </a:lnTo>
                  <a:lnTo>
                    <a:pt x="943" y="415"/>
                  </a:lnTo>
                  <a:lnTo>
                    <a:pt x="932" y="410"/>
                  </a:lnTo>
                  <a:lnTo>
                    <a:pt x="922" y="406"/>
                  </a:lnTo>
                  <a:lnTo>
                    <a:pt x="914" y="402"/>
                  </a:lnTo>
                  <a:lnTo>
                    <a:pt x="907" y="399"/>
                  </a:lnTo>
                  <a:lnTo>
                    <a:pt x="902" y="398"/>
                  </a:lnTo>
                  <a:lnTo>
                    <a:pt x="895" y="398"/>
                  </a:lnTo>
                  <a:lnTo>
                    <a:pt x="890" y="398"/>
                  </a:lnTo>
                  <a:lnTo>
                    <a:pt x="885" y="399"/>
                  </a:lnTo>
                  <a:lnTo>
                    <a:pt x="881" y="402"/>
                  </a:lnTo>
                  <a:lnTo>
                    <a:pt x="876" y="405"/>
                  </a:lnTo>
                  <a:lnTo>
                    <a:pt x="872" y="409"/>
                  </a:lnTo>
                  <a:lnTo>
                    <a:pt x="869" y="414"/>
                  </a:lnTo>
                  <a:lnTo>
                    <a:pt x="867" y="419"/>
                  </a:lnTo>
                  <a:lnTo>
                    <a:pt x="865" y="426"/>
                  </a:lnTo>
                  <a:lnTo>
                    <a:pt x="864" y="433"/>
                  </a:lnTo>
                  <a:lnTo>
                    <a:pt x="864" y="436"/>
                  </a:lnTo>
                  <a:lnTo>
                    <a:pt x="864" y="439"/>
                  </a:lnTo>
                  <a:lnTo>
                    <a:pt x="864" y="651"/>
                  </a:lnTo>
                  <a:lnTo>
                    <a:pt x="847" y="651"/>
                  </a:lnTo>
                  <a:lnTo>
                    <a:pt x="847" y="439"/>
                  </a:lnTo>
                  <a:lnTo>
                    <a:pt x="847" y="436"/>
                  </a:lnTo>
                  <a:lnTo>
                    <a:pt x="847" y="433"/>
                  </a:lnTo>
                  <a:lnTo>
                    <a:pt x="847" y="426"/>
                  </a:lnTo>
                  <a:lnTo>
                    <a:pt x="848" y="426"/>
                  </a:lnTo>
                  <a:lnTo>
                    <a:pt x="850" y="418"/>
                  </a:lnTo>
                  <a:lnTo>
                    <a:pt x="855" y="406"/>
                  </a:lnTo>
                  <a:lnTo>
                    <a:pt x="860" y="399"/>
                  </a:lnTo>
                  <a:lnTo>
                    <a:pt x="865" y="393"/>
                  </a:lnTo>
                  <a:lnTo>
                    <a:pt x="873" y="388"/>
                  </a:lnTo>
                  <a:lnTo>
                    <a:pt x="884" y="384"/>
                  </a:lnTo>
                  <a:lnTo>
                    <a:pt x="895" y="381"/>
                  </a:lnTo>
                  <a:lnTo>
                    <a:pt x="908" y="384"/>
                  </a:lnTo>
                  <a:lnTo>
                    <a:pt x="922" y="388"/>
                  </a:lnTo>
                  <a:lnTo>
                    <a:pt x="929" y="392"/>
                  </a:lnTo>
                  <a:lnTo>
                    <a:pt x="940" y="397"/>
                  </a:lnTo>
                  <a:lnTo>
                    <a:pt x="953" y="401"/>
                  </a:lnTo>
                  <a:lnTo>
                    <a:pt x="965" y="405"/>
                  </a:lnTo>
                  <a:lnTo>
                    <a:pt x="970" y="406"/>
                  </a:lnTo>
                  <a:lnTo>
                    <a:pt x="974" y="407"/>
                  </a:lnTo>
                  <a:lnTo>
                    <a:pt x="977" y="407"/>
                  </a:lnTo>
                  <a:lnTo>
                    <a:pt x="992" y="405"/>
                  </a:lnTo>
                  <a:lnTo>
                    <a:pt x="1005" y="398"/>
                  </a:lnTo>
                  <a:lnTo>
                    <a:pt x="1016" y="389"/>
                  </a:lnTo>
                  <a:lnTo>
                    <a:pt x="1025" y="376"/>
                  </a:lnTo>
                  <a:lnTo>
                    <a:pt x="1032" y="360"/>
                  </a:lnTo>
                  <a:lnTo>
                    <a:pt x="1033" y="342"/>
                  </a:lnTo>
                  <a:lnTo>
                    <a:pt x="1032" y="325"/>
                  </a:lnTo>
                  <a:lnTo>
                    <a:pt x="1025" y="309"/>
                  </a:lnTo>
                  <a:lnTo>
                    <a:pt x="1016" y="296"/>
                  </a:lnTo>
                  <a:lnTo>
                    <a:pt x="1005" y="286"/>
                  </a:lnTo>
                  <a:lnTo>
                    <a:pt x="992" y="280"/>
                  </a:lnTo>
                  <a:lnTo>
                    <a:pt x="977" y="278"/>
                  </a:lnTo>
                  <a:lnTo>
                    <a:pt x="974" y="278"/>
                  </a:lnTo>
                  <a:lnTo>
                    <a:pt x="970" y="279"/>
                  </a:lnTo>
                  <a:lnTo>
                    <a:pt x="965" y="279"/>
                  </a:lnTo>
                  <a:lnTo>
                    <a:pt x="957" y="282"/>
                  </a:lnTo>
                  <a:lnTo>
                    <a:pt x="949" y="284"/>
                  </a:lnTo>
                  <a:lnTo>
                    <a:pt x="937" y="289"/>
                  </a:lnTo>
                  <a:lnTo>
                    <a:pt x="928" y="293"/>
                  </a:lnTo>
                  <a:lnTo>
                    <a:pt x="922" y="296"/>
                  </a:lnTo>
                  <a:lnTo>
                    <a:pt x="908" y="301"/>
                  </a:lnTo>
                  <a:lnTo>
                    <a:pt x="895" y="303"/>
                  </a:lnTo>
                  <a:lnTo>
                    <a:pt x="884" y="301"/>
                  </a:lnTo>
                  <a:lnTo>
                    <a:pt x="873" y="297"/>
                  </a:lnTo>
                  <a:lnTo>
                    <a:pt x="865" y="292"/>
                  </a:lnTo>
                  <a:lnTo>
                    <a:pt x="860" y="286"/>
                  </a:lnTo>
                  <a:lnTo>
                    <a:pt x="855" y="278"/>
                  </a:lnTo>
                  <a:lnTo>
                    <a:pt x="850" y="265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45"/>
                  </a:lnTo>
                  <a:lnTo>
                    <a:pt x="847" y="17"/>
                  </a:lnTo>
                  <a:lnTo>
                    <a:pt x="825" y="17"/>
                  </a:lnTo>
                  <a:lnTo>
                    <a:pt x="700" y="17"/>
                  </a:lnTo>
                  <a:lnTo>
                    <a:pt x="631" y="17"/>
                  </a:lnTo>
                  <a:lnTo>
                    <a:pt x="631" y="17"/>
                  </a:lnTo>
                  <a:lnTo>
                    <a:pt x="627" y="17"/>
                  </a:lnTo>
                  <a:lnTo>
                    <a:pt x="627" y="17"/>
                  </a:lnTo>
                  <a:lnTo>
                    <a:pt x="623" y="17"/>
                  </a:lnTo>
                  <a:lnTo>
                    <a:pt x="619" y="19"/>
                  </a:lnTo>
                  <a:lnTo>
                    <a:pt x="615" y="20"/>
                  </a:lnTo>
                  <a:lnTo>
                    <a:pt x="613" y="22"/>
                  </a:lnTo>
                  <a:lnTo>
                    <a:pt x="611" y="24"/>
                  </a:lnTo>
                  <a:lnTo>
                    <a:pt x="610" y="26"/>
                  </a:lnTo>
                  <a:lnTo>
                    <a:pt x="610" y="28"/>
                  </a:lnTo>
                  <a:lnTo>
                    <a:pt x="611" y="32"/>
                  </a:lnTo>
                  <a:lnTo>
                    <a:pt x="613" y="37"/>
                  </a:lnTo>
                  <a:lnTo>
                    <a:pt x="615" y="42"/>
                  </a:lnTo>
                  <a:lnTo>
                    <a:pt x="619" y="50"/>
                  </a:lnTo>
                  <a:lnTo>
                    <a:pt x="623" y="62"/>
                  </a:lnTo>
                  <a:lnTo>
                    <a:pt x="628" y="73"/>
                  </a:lnTo>
                  <a:lnTo>
                    <a:pt x="632" y="88"/>
                  </a:lnTo>
                  <a:lnTo>
                    <a:pt x="635" y="98"/>
                  </a:lnTo>
                  <a:lnTo>
                    <a:pt x="635" y="109"/>
                  </a:lnTo>
                  <a:lnTo>
                    <a:pt x="632" y="135"/>
                  </a:lnTo>
                  <a:lnTo>
                    <a:pt x="622" y="157"/>
                  </a:lnTo>
                  <a:lnTo>
                    <a:pt x="605" y="176"/>
                  </a:lnTo>
                  <a:lnTo>
                    <a:pt x="585" y="190"/>
                  </a:lnTo>
                  <a:lnTo>
                    <a:pt x="560" y="199"/>
                  </a:lnTo>
                  <a:lnTo>
                    <a:pt x="533" y="203"/>
                  </a:lnTo>
                  <a:lnTo>
                    <a:pt x="507" y="199"/>
                  </a:lnTo>
                  <a:lnTo>
                    <a:pt x="482" y="190"/>
                  </a:lnTo>
                  <a:lnTo>
                    <a:pt x="461" y="176"/>
                  </a:lnTo>
                  <a:lnTo>
                    <a:pt x="445" y="157"/>
                  </a:lnTo>
                  <a:lnTo>
                    <a:pt x="435" y="135"/>
                  </a:lnTo>
                  <a:lnTo>
                    <a:pt x="431" y="109"/>
                  </a:lnTo>
                  <a:lnTo>
                    <a:pt x="432" y="98"/>
                  </a:lnTo>
                  <a:lnTo>
                    <a:pt x="435" y="88"/>
                  </a:lnTo>
                  <a:lnTo>
                    <a:pt x="442" y="66"/>
                  </a:lnTo>
                  <a:lnTo>
                    <a:pt x="448" y="53"/>
                  </a:lnTo>
                  <a:lnTo>
                    <a:pt x="452" y="42"/>
                  </a:lnTo>
                  <a:lnTo>
                    <a:pt x="454" y="37"/>
                  </a:lnTo>
                  <a:lnTo>
                    <a:pt x="456" y="32"/>
                  </a:lnTo>
                  <a:lnTo>
                    <a:pt x="457" y="28"/>
                  </a:lnTo>
                  <a:lnTo>
                    <a:pt x="457" y="26"/>
                  </a:lnTo>
                  <a:lnTo>
                    <a:pt x="456" y="24"/>
                  </a:lnTo>
                  <a:lnTo>
                    <a:pt x="454" y="22"/>
                  </a:lnTo>
                  <a:lnTo>
                    <a:pt x="453" y="21"/>
                  </a:lnTo>
                  <a:lnTo>
                    <a:pt x="450" y="20"/>
                  </a:lnTo>
                  <a:lnTo>
                    <a:pt x="445" y="17"/>
                  </a:lnTo>
                  <a:lnTo>
                    <a:pt x="440" y="17"/>
                  </a:lnTo>
                  <a:lnTo>
                    <a:pt x="440" y="17"/>
                  </a:lnTo>
                  <a:lnTo>
                    <a:pt x="439" y="17"/>
                  </a:lnTo>
                  <a:lnTo>
                    <a:pt x="436" y="17"/>
                  </a:lnTo>
                  <a:lnTo>
                    <a:pt x="433" y="17"/>
                  </a:lnTo>
                  <a:lnTo>
                    <a:pt x="419" y="17"/>
                  </a:lnTo>
                  <a:lnTo>
                    <a:pt x="414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399" y="17"/>
                  </a:lnTo>
                  <a:lnTo>
                    <a:pt x="399" y="17"/>
                  </a:lnTo>
                  <a:lnTo>
                    <a:pt x="344" y="17"/>
                  </a:lnTo>
                  <a:lnTo>
                    <a:pt x="344" y="17"/>
                  </a:lnTo>
                  <a:lnTo>
                    <a:pt x="334" y="17"/>
                  </a:lnTo>
                  <a:lnTo>
                    <a:pt x="234" y="17"/>
                  </a:lnTo>
                  <a:lnTo>
                    <a:pt x="229" y="17"/>
                  </a:lnTo>
                  <a:lnTo>
                    <a:pt x="219" y="17"/>
                  </a:lnTo>
                  <a:lnTo>
                    <a:pt x="206" y="17"/>
                  </a:lnTo>
                  <a:lnTo>
                    <a:pt x="202" y="17"/>
                  </a:lnTo>
                  <a:lnTo>
                    <a:pt x="202" y="245"/>
                  </a:lnTo>
                  <a:lnTo>
                    <a:pt x="202" y="250"/>
                  </a:lnTo>
                  <a:lnTo>
                    <a:pt x="202" y="252"/>
                  </a:lnTo>
                  <a:lnTo>
                    <a:pt x="199" y="266"/>
                  </a:lnTo>
                  <a:lnTo>
                    <a:pt x="195" y="278"/>
                  </a:lnTo>
                  <a:lnTo>
                    <a:pt x="190" y="286"/>
                  </a:lnTo>
                  <a:lnTo>
                    <a:pt x="183" y="292"/>
                  </a:lnTo>
                  <a:lnTo>
                    <a:pt x="177" y="297"/>
                  </a:lnTo>
                  <a:lnTo>
                    <a:pt x="165" y="301"/>
                  </a:lnTo>
                  <a:lnTo>
                    <a:pt x="153" y="303"/>
                  </a:lnTo>
                  <a:lnTo>
                    <a:pt x="140" y="301"/>
                  </a:lnTo>
                  <a:lnTo>
                    <a:pt x="128" y="296"/>
                  </a:lnTo>
                  <a:lnTo>
                    <a:pt x="119" y="293"/>
                  </a:lnTo>
                  <a:lnTo>
                    <a:pt x="109" y="288"/>
                  </a:lnTo>
                  <a:lnTo>
                    <a:pt x="97" y="283"/>
                  </a:lnTo>
                  <a:lnTo>
                    <a:pt x="84" y="280"/>
                  </a:lnTo>
                  <a:lnTo>
                    <a:pt x="80" y="279"/>
                  </a:lnTo>
                  <a:lnTo>
                    <a:pt x="75" y="278"/>
                  </a:lnTo>
                  <a:lnTo>
                    <a:pt x="72" y="278"/>
                  </a:lnTo>
                  <a:lnTo>
                    <a:pt x="58" y="280"/>
                  </a:lnTo>
                  <a:lnTo>
                    <a:pt x="44" y="287"/>
                  </a:lnTo>
                  <a:lnTo>
                    <a:pt x="33" y="296"/>
                  </a:lnTo>
                  <a:lnTo>
                    <a:pt x="24" y="309"/>
                  </a:lnTo>
                  <a:lnTo>
                    <a:pt x="18" y="325"/>
                  </a:lnTo>
                  <a:lnTo>
                    <a:pt x="16" y="342"/>
                  </a:lnTo>
                  <a:lnTo>
                    <a:pt x="18" y="360"/>
                  </a:lnTo>
                  <a:lnTo>
                    <a:pt x="24" y="376"/>
                  </a:lnTo>
                  <a:lnTo>
                    <a:pt x="33" y="389"/>
                  </a:lnTo>
                  <a:lnTo>
                    <a:pt x="44" y="398"/>
                  </a:lnTo>
                  <a:lnTo>
                    <a:pt x="58" y="405"/>
                  </a:lnTo>
                  <a:lnTo>
                    <a:pt x="72" y="407"/>
                  </a:lnTo>
                  <a:lnTo>
                    <a:pt x="75" y="407"/>
                  </a:lnTo>
                  <a:lnTo>
                    <a:pt x="80" y="406"/>
                  </a:lnTo>
                  <a:lnTo>
                    <a:pt x="84" y="405"/>
                  </a:lnTo>
                  <a:lnTo>
                    <a:pt x="92" y="403"/>
                  </a:lnTo>
                  <a:lnTo>
                    <a:pt x="101" y="399"/>
                  </a:lnTo>
                  <a:lnTo>
                    <a:pt x="111" y="396"/>
                  </a:lnTo>
                  <a:lnTo>
                    <a:pt x="120" y="392"/>
                  </a:lnTo>
                  <a:lnTo>
                    <a:pt x="128" y="388"/>
                  </a:lnTo>
                  <a:lnTo>
                    <a:pt x="140" y="384"/>
                  </a:lnTo>
                  <a:lnTo>
                    <a:pt x="153" y="382"/>
                  </a:lnTo>
                  <a:lnTo>
                    <a:pt x="165" y="384"/>
                  </a:lnTo>
                  <a:lnTo>
                    <a:pt x="177" y="388"/>
                  </a:lnTo>
                  <a:lnTo>
                    <a:pt x="183" y="393"/>
                  </a:lnTo>
                  <a:lnTo>
                    <a:pt x="190" y="399"/>
                  </a:lnTo>
                  <a:lnTo>
                    <a:pt x="194" y="406"/>
                  </a:lnTo>
                  <a:lnTo>
                    <a:pt x="199" y="419"/>
                  </a:lnTo>
                  <a:lnTo>
                    <a:pt x="200" y="426"/>
                  </a:lnTo>
                  <a:lnTo>
                    <a:pt x="203" y="426"/>
                  </a:lnTo>
                  <a:lnTo>
                    <a:pt x="202" y="433"/>
                  </a:lnTo>
                  <a:lnTo>
                    <a:pt x="202" y="436"/>
                  </a:lnTo>
                  <a:lnTo>
                    <a:pt x="202" y="439"/>
                  </a:lnTo>
                  <a:lnTo>
                    <a:pt x="202" y="651"/>
                  </a:lnTo>
                  <a:lnTo>
                    <a:pt x="186" y="651"/>
                  </a:lnTo>
                  <a:lnTo>
                    <a:pt x="186" y="439"/>
                  </a:lnTo>
                  <a:lnTo>
                    <a:pt x="186" y="436"/>
                  </a:lnTo>
                  <a:lnTo>
                    <a:pt x="186" y="433"/>
                  </a:lnTo>
                  <a:lnTo>
                    <a:pt x="185" y="427"/>
                  </a:lnTo>
                  <a:lnTo>
                    <a:pt x="182" y="420"/>
                  </a:lnTo>
                  <a:lnTo>
                    <a:pt x="181" y="414"/>
                  </a:lnTo>
                  <a:lnTo>
                    <a:pt x="177" y="409"/>
                  </a:lnTo>
                  <a:lnTo>
                    <a:pt x="173" y="405"/>
                  </a:lnTo>
                  <a:lnTo>
                    <a:pt x="169" y="402"/>
                  </a:lnTo>
                  <a:lnTo>
                    <a:pt x="164" y="399"/>
                  </a:lnTo>
                  <a:lnTo>
                    <a:pt x="158" y="398"/>
                  </a:lnTo>
                  <a:lnTo>
                    <a:pt x="153" y="398"/>
                  </a:lnTo>
                  <a:lnTo>
                    <a:pt x="148" y="398"/>
                  </a:lnTo>
                  <a:lnTo>
                    <a:pt x="141" y="401"/>
                  </a:lnTo>
                  <a:lnTo>
                    <a:pt x="135" y="403"/>
                  </a:lnTo>
                  <a:lnTo>
                    <a:pt x="127" y="407"/>
                  </a:lnTo>
                  <a:lnTo>
                    <a:pt x="115" y="411"/>
                  </a:lnTo>
                  <a:lnTo>
                    <a:pt x="102" y="416"/>
                  </a:lnTo>
                  <a:lnTo>
                    <a:pt x="88" y="420"/>
                  </a:lnTo>
                  <a:lnTo>
                    <a:pt x="80" y="423"/>
                  </a:lnTo>
                  <a:lnTo>
                    <a:pt x="72" y="423"/>
                  </a:lnTo>
                  <a:lnTo>
                    <a:pt x="52" y="420"/>
                  </a:lnTo>
                  <a:lnTo>
                    <a:pt x="35" y="413"/>
                  </a:lnTo>
                  <a:lnTo>
                    <a:pt x="21" y="399"/>
                  </a:lnTo>
                  <a:lnTo>
                    <a:pt x="9" y="382"/>
                  </a:lnTo>
                  <a:lnTo>
                    <a:pt x="3" y="364"/>
                  </a:lnTo>
                  <a:lnTo>
                    <a:pt x="0" y="342"/>
                  </a:lnTo>
                  <a:lnTo>
                    <a:pt x="3" y="321"/>
                  </a:lnTo>
                  <a:lnTo>
                    <a:pt x="9" y="303"/>
                  </a:lnTo>
                  <a:lnTo>
                    <a:pt x="21" y="286"/>
                  </a:lnTo>
                  <a:lnTo>
                    <a:pt x="35" y="272"/>
                  </a:lnTo>
                  <a:lnTo>
                    <a:pt x="52" y="265"/>
                  </a:lnTo>
                  <a:lnTo>
                    <a:pt x="72" y="262"/>
                  </a:lnTo>
                  <a:lnTo>
                    <a:pt x="80" y="262"/>
                  </a:lnTo>
                  <a:lnTo>
                    <a:pt x="88" y="265"/>
                  </a:lnTo>
                  <a:lnTo>
                    <a:pt x="97" y="267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27" y="279"/>
                  </a:lnTo>
                  <a:lnTo>
                    <a:pt x="135" y="282"/>
                  </a:lnTo>
                  <a:lnTo>
                    <a:pt x="141" y="284"/>
                  </a:lnTo>
                  <a:lnTo>
                    <a:pt x="148" y="287"/>
                  </a:lnTo>
                  <a:lnTo>
                    <a:pt x="153" y="287"/>
                  </a:lnTo>
                  <a:lnTo>
                    <a:pt x="158" y="287"/>
                  </a:lnTo>
                  <a:lnTo>
                    <a:pt x="164" y="286"/>
                  </a:lnTo>
                  <a:lnTo>
                    <a:pt x="169" y="283"/>
                  </a:lnTo>
                  <a:lnTo>
                    <a:pt x="173" y="280"/>
                  </a:lnTo>
                  <a:lnTo>
                    <a:pt x="177" y="275"/>
                  </a:lnTo>
                  <a:lnTo>
                    <a:pt x="181" y="270"/>
                  </a:lnTo>
                  <a:lnTo>
                    <a:pt x="183" y="265"/>
                  </a:lnTo>
                  <a:lnTo>
                    <a:pt x="185" y="258"/>
                  </a:lnTo>
                  <a:lnTo>
                    <a:pt x="186" y="250"/>
                  </a:lnTo>
                  <a:lnTo>
                    <a:pt x="186" y="245"/>
                  </a:lnTo>
                  <a:lnTo>
                    <a:pt x="186" y="1"/>
                  </a:lnTo>
                  <a:lnTo>
                    <a:pt x="194" y="1"/>
                  </a:lnTo>
                  <a:lnTo>
                    <a:pt x="206" y="1"/>
                  </a:lnTo>
                  <a:lnTo>
                    <a:pt x="219" y="1"/>
                  </a:lnTo>
                  <a:lnTo>
                    <a:pt x="229" y="1"/>
                  </a:lnTo>
                  <a:lnTo>
                    <a:pt x="234" y="1"/>
                  </a:lnTo>
                  <a:lnTo>
                    <a:pt x="334" y="1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3" y="0"/>
                  </a:lnTo>
                  <a:lnTo>
                    <a:pt x="407" y="0"/>
                  </a:lnTo>
                  <a:lnTo>
                    <a:pt x="412" y="0"/>
                  </a:lnTo>
                  <a:lnTo>
                    <a:pt x="418" y="0"/>
                  </a:lnTo>
                  <a:lnTo>
                    <a:pt x="428" y="0"/>
                  </a:lnTo>
                  <a:lnTo>
                    <a:pt x="436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6" y="1"/>
                  </a:lnTo>
                  <a:lnTo>
                    <a:pt x="453" y="3"/>
                  </a:lnTo>
                  <a:lnTo>
                    <a:pt x="458" y="5"/>
                  </a:lnTo>
                  <a:lnTo>
                    <a:pt x="463" y="8"/>
                  </a:lnTo>
                  <a:lnTo>
                    <a:pt x="467" y="12"/>
                  </a:lnTo>
                  <a:lnTo>
                    <a:pt x="470" y="17"/>
                  </a:lnTo>
                  <a:lnTo>
                    <a:pt x="473" y="22"/>
                  </a:lnTo>
                  <a:lnTo>
                    <a:pt x="473" y="28"/>
                  </a:lnTo>
                  <a:lnTo>
                    <a:pt x="471" y="36"/>
                  </a:lnTo>
                  <a:lnTo>
                    <a:pt x="469" y="45"/>
                  </a:lnTo>
                  <a:lnTo>
                    <a:pt x="466" y="49"/>
                  </a:lnTo>
                  <a:lnTo>
                    <a:pt x="463" y="56"/>
                  </a:lnTo>
                  <a:lnTo>
                    <a:pt x="458" y="67"/>
                  </a:lnTo>
                  <a:lnTo>
                    <a:pt x="454" y="79"/>
                  </a:lnTo>
                  <a:lnTo>
                    <a:pt x="450" y="92"/>
                  </a:lnTo>
                  <a:lnTo>
                    <a:pt x="449" y="98"/>
                  </a:lnTo>
                  <a:lnTo>
                    <a:pt x="448" y="105"/>
                  </a:lnTo>
                  <a:lnTo>
                    <a:pt x="448" y="109"/>
                  </a:lnTo>
                  <a:lnTo>
                    <a:pt x="450" y="130"/>
                  </a:lnTo>
                  <a:lnTo>
                    <a:pt x="459" y="148"/>
                  </a:lnTo>
                  <a:lnTo>
                    <a:pt x="473" y="164"/>
                  </a:lnTo>
                  <a:lnTo>
                    <a:pt x="490" y="176"/>
                  </a:lnTo>
                  <a:lnTo>
                    <a:pt x="511" y="183"/>
                  </a:lnTo>
                  <a:lnTo>
                    <a:pt x="533" y="186"/>
                  </a:lnTo>
                  <a:lnTo>
                    <a:pt x="556" y="183"/>
                  </a:lnTo>
                  <a:lnTo>
                    <a:pt x="577" y="176"/>
                  </a:lnTo>
                  <a:lnTo>
                    <a:pt x="594" y="164"/>
                  </a:lnTo>
                  <a:lnTo>
                    <a:pt x="607" y="148"/>
                  </a:lnTo>
                  <a:lnTo>
                    <a:pt x="617" y="130"/>
                  </a:lnTo>
                  <a:lnTo>
                    <a:pt x="619" y="109"/>
                  </a:lnTo>
                  <a:lnTo>
                    <a:pt x="619" y="105"/>
                  </a:lnTo>
                  <a:lnTo>
                    <a:pt x="618" y="98"/>
                  </a:lnTo>
                  <a:lnTo>
                    <a:pt x="617" y="92"/>
                  </a:lnTo>
                  <a:lnTo>
                    <a:pt x="614" y="81"/>
                  </a:lnTo>
                  <a:lnTo>
                    <a:pt x="610" y="71"/>
                  </a:lnTo>
                  <a:lnTo>
                    <a:pt x="605" y="59"/>
                  </a:lnTo>
                  <a:lnTo>
                    <a:pt x="601" y="49"/>
                  </a:lnTo>
                  <a:lnTo>
                    <a:pt x="598" y="45"/>
                  </a:lnTo>
                  <a:lnTo>
                    <a:pt x="596" y="36"/>
                  </a:lnTo>
                  <a:lnTo>
                    <a:pt x="594" y="28"/>
                  </a:lnTo>
                  <a:lnTo>
                    <a:pt x="594" y="22"/>
                  </a:lnTo>
                  <a:lnTo>
                    <a:pt x="597" y="17"/>
                  </a:lnTo>
                  <a:lnTo>
                    <a:pt x="600" y="12"/>
                  </a:lnTo>
                  <a:lnTo>
                    <a:pt x="603" y="8"/>
                  </a:lnTo>
                  <a:lnTo>
                    <a:pt x="614" y="3"/>
                  </a:lnTo>
                  <a:lnTo>
                    <a:pt x="619" y="1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Freeform 2237"/>
            <p:cNvSpPr>
              <a:spLocks noEditPoints="1"/>
            </p:cNvSpPr>
            <p:nvPr/>
          </p:nvSpPr>
          <p:spPr bwMode="auto">
            <a:xfrm>
              <a:off x="5280025" y="3341688"/>
              <a:ext cx="1647825" cy="1681163"/>
            </a:xfrm>
            <a:custGeom>
              <a:avLst/>
              <a:gdLst>
                <a:gd name="T0" fmla="*/ 459 w 1038"/>
                <a:gd name="T1" fmla="*/ 84 h 1059"/>
                <a:gd name="T2" fmla="*/ 479 w 1038"/>
                <a:gd name="T3" fmla="*/ 139 h 1059"/>
                <a:gd name="T4" fmla="*/ 439 w 1038"/>
                <a:gd name="T5" fmla="*/ 195 h 1059"/>
                <a:gd name="T6" fmla="*/ 196 w 1038"/>
                <a:gd name="T7" fmla="*/ 216 h 1059"/>
                <a:gd name="T8" fmla="*/ 196 w 1038"/>
                <a:gd name="T9" fmla="*/ 448 h 1059"/>
                <a:gd name="T10" fmla="*/ 157 w 1038"/>
                <a:gd name="T11" fmla="*/ 494 h 1059"/>
                <a:gd name="T12" fmla="*/ 134 w 1038"/>
                <a:gd name="T13" fmla="*/ 487 h 1059"/>
                <a:gd name="T14" fmla="*/ 62 w 1038"/>
                <a:gd name="T15" fmla="*/ 467 h 1059"/>
                <a:gd name="T16" fmla="*/ 35 w 1038"/>
                <a:gd name="T17" fmla="*/ 589 h 1059"/>
                <a:gd name="T18" fmla="*/ 112 w 1038"/>
                <a:gd name="T19" fmla="*/ 600 h 1059"/>
                <a:gd name="T20" fmla="*/ 157 w 1038"/>
                <a:gd name="T21" fmla="*/ 581 h 1059"/>
                <a:gd name="T22" fmla="*/ 196 w 1038"/>
                <a:gd name="T23" fmla="*/ 627 h 1059"/>
                <a:gd name="T24" fmla="*/ 439 w 1038"/>
                <a:gd name="T25" fmla="*/ 852 h 1059"/>
                <a:gd name="T26" fmla="*/ 480 w 1038"/>
                <a:gd name="T27" fmla="*/ 876 h 1059"/>
                <a:gd name="T28" fmla="*/ 477 w 1038"/>
                <a:gd name="T29" fmla="*/ 911 h 1059"/>
                <a:gd name="T30" fmla="*/ 455 w 1038"/>
                <a:gd name="T31" fmla="*/ 966 h 1059"/>
                <a:gd name="T32" fmla="*/ 527 w 1038"/>
                <a:gd name="T33" fmla="*/ 1043 h 1059"/>
                <a:gd name="T34" fmla="*/ 599 w 1038"/>
                <a:gd name="T35" fmla="*/ 965 h 1059"/>
                <a:gd name="T36" fmla="*/ 576 w 1038"/>
                <a:gd name="T37" fmla="*/ 910 h 1059"/>
                <a:gd name="T38" fmla="*/ 599 w 1038"/>
                <a:gd name="T39" fmla="*/ 856 h 1059"/>
                <a:gd name="T40" fmla="*/ 841 w 1038"/>
                <a:gd name="T41" fmla="*/ 627 h 1059"/>
                <a:gd name="T42" fmla="*/ 899 w 1038"/>
                <a:gd name="T43" fmla="*/ 592 h 1059"/>
                <a:gd name="T44" fmla="*/ 947 w 1038"/>
                <a:gd name="T45" fmla="*/ 609 h 1059"/>
                <a:gd name="T46" fmla="*/ 1022 w 1038"/>
                <a:gd name="T47" fmla="*/ 538 h 1059"/>
                <a:gd name="T48" fmla="*/ 949 w 1038"/>
                <a:gd name="T49" fmla="*/ 466 h 1059"/>
                <a:gd name="T50" fmla="*/ 899 w 1038"/>
                <a:gd name="T51" fmla="*/ 490 h 1059"/>
                <a:gd name="T52" fmla="*/ 845 w 1038"/>
                <a:gd name="T53" fmla="*/ 466 h 1059"/>
                <a:gd name="T54" fmla="*/ 841 w 1038"/>
                <a:gd name="T55" fmla="*/ 250 h 1059"/>
                <a:gd name="T56" fmla="*/ 579 w 1038"/>
                <a:gd name="T57" fmla="*/ 179 h 1059"/>
                <a:gd name="T58" fmla="*/ 577 w 1038"/>
                <a:gd name="T59" fmla="*/ 136 h 1059"/>
                <a:gd name="T60" fmla="*/ 595 w 1038"/>
                <a:gd name="T61" fmla="*/ 80 h 1059"/>
                <a:gd name="T62" fmla="*/ 551 w 1038"/>
                <a:gd name="T63" fmla="*/ 3 h 1059"/>
                <a:gd name="T64" fmla="*/ 607 w 1038"/>
                <a:gd name="T65" fmla="*/ 101 h 1059"/>
                <a:gd name="T66" fmla="*/ 589 w 1038"/>
                <a:gd name="T67" fmla="*/ 165 h 1059"/>
                <a:gd name="T68" fmla="*/ 857 w 1038"/>
                <a:gd name="T69" fmla="*/ 233 h 1059"/>
                <a:gd name="T70" fmla="*/ 869 w 1038"/>
                <a:gd name="T71" fmla="*/ 473 h 1059"/>
                <a:gd name="T72" fmla="*/ 896 w 1038"/>
                <a:gd name="T73" fmla="*/ 471 h 1059"/>
                <a:gd name="T74" fmla="*/ 998 w 1038"/>
                <a:gd name="T75" fmla="*/ 461 h 1059"/>
                <a:gd name="T76" fmla="*/ 998 w 1038"/>
                <a:gd name="T77" fmla="*/ 614 h 1059"/>
                <a:gd name="T78" fmla="*/ 895 w 1038"/>
                <a:gd name="T79" fmla="*/ 607 h 1059"/>
                <a:gd name="T80" fmla="*/ 862 w 1038"/>
                <a:gd name="T81" fmla="*/ 611 h 1059"/>
                <a:gd name="T82" fmla="*/ 611 w 1038"/>
                <a:gd name="T83" fmla="*/ 869 h 1059"/>
                <a:gd name="T84" fmla="*/ 587 w 1038"/>
                <a:gd name="T85" fmla="*/ 897 h 1059"/>
                <a:gd name="T86" fmla="*/ 612 w 1038"/>
                <a:gd name="T87" fmla="*/ 952 h 1059"/>
                <a:gd name="T88" fmla="*/ 527 w 1038"/>
                <a:gd name="T89" fmla="*/ 1059 h 1059"/>
                <a:gd name="T90" fmla="*/ 442 w 1038"/>
                <a:gd name="T91" fmla="*/ 952 h 1059"/>
                <a:gd name="T92" fmla="*/ 467 w 1038"/>
                <a:gd name="T93" fmla="*/ 888 h 1059"/>
                <a:gd name="T94" fmla="*/ 179 w 1038"/>
                <a:gd name="T95" fmla="*/ 869 h 1059"/>
                <a:gd name="T96" fmla="*/ 179 w 1038"/>
                <a:gd name="T97" fmla="*/ 821 h 1059"/>
                <a:gd name="T98" fmla="*/ 168 w 1038"/>
                <a:gd name="T99" fmla="*/ 602 h 1059"/>
                <a:gd name="T100" fmla="*/ 140 w 1038"/>
                <a:gd name="T101" fmla="*/ 604 h 1059"/>
                <a:gd name="T102" fmla="*/ 39 w 1038"/>
                <a:gd name="T103" fmla="*/ 614 h 1059"/>
                <a:gd name="T104" fmla="*/ 39 w 1038"/>
                <a:gd name="T105" fmla="*/ 461 h 1059"/>
                <a:gd name="T106" fmla="*/ 144 w 1038"/>
                <a:gd name="T107" fmla="*/ 474 h 1059"/>
                <a:gd name="T108" fmla="*/ 176 w 1038"/>
                <a:gd name="T109" fmla="*/ 461 h 1059"/>
                <a:gd name="T110" fmla="*/ 179 w 1038"/>
                <a:gd name="T111" fmla="*/ 216 h 1059"/>
                <a:gd name="T112" fmla="*/ 443 w 1038"/>
                <a:gd name="T113" fmla="*/ 179 h 1059"/>
                <a:gd name="T114" fmla="*/ 466 w 1038"/>
                <a:gd name="T115" fmla="*/ 152 h 1059"/>
                <a:gd name="T116" fmla="*/ 443 w 1038"/>
                <a:gd name="T117" fmla="*/ 8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8" h="1059">
                  <a:moveTo>
                    <a:pt x="527" y="16"/>
                  </a:moveTo>
                  <a:lnTo>
                    <a:pt x="507" y="18"/>
                  </a:lnTo>
                  <a:lnTo>
                    <a:pt x="492" y="25"/>
                  </a:lnTo>
                  <a:lnTo>
                    <a:pt x="477" y="34"/>
                  </a:lnTo>
                  <a:lnTo>
                    <a:pt x="468" y="47"/>
                  </a:lnTo>
                  <a:lnTo>
                    <a:pt x="462" y="63"/>
                  </a:lnTo>
                  <a:lnTo>
                    <a:pt x="459" y="80"/>
                  </a:lnTo>
                  <a:lnTo>
                    <a:pt x="459" y="84"/>
                  </a:lnTo>
                  <a:lnTo>
                    <a:pt x="460" y="89"/>
                  </a:lnTo>
                  <a:lnTo>
                    <a:pt x="462" y="96"/>
                  </a:lnTo>
                  <a:lnTo>
                    <a:pt x="464" y="105"/>
                  </a:lnTo>
                  <a:lnTo>
                    <a:pt x="468" y="114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9" y="137"/>
                  </a:lnTo>
                  <a:lnTo>
                    <a:pt x="479" y="139"/>
                  </a:lnTo>
                  <a:lnTo>
                    <a:pt x="481" y="148"/>
                  </a:lnTo>
                  <a:lnTo>
                    <a:pt x="483" y="157"/>
                  </a:lnTo>
                  <a:lnTo>
                    <a:pt x="483" y="165"/>
                  </a:lnTo>
                  <a:lnTo>
                    <a:pt x="479" y="173"/>
                  </a:lnTo>
                  <a:lnTo>
                    <a:pt x="475" y="179"/>
                  </a:lnTo>
                  <a:lnTo>
                    <a:pt x="469" y="185"/>
                  </a:lnTo>
                  <a:lnTo>
                    <a:pt x="455" y="192"/>
                  </a:lnTo>
                  <a:lnTo>
                    <a:pt x="439" y="195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7" y="196"/>
                  </a:lnTo>
                  <a:lnTo>
                    <a:pt x="433" y="196"/>
                  </a:lnTo>
                  <a:lnTo>
                    <a:pt x="196" y="196"/>
                  </a:lnTo>
                  <a:lnTo>
                    <a:pt x="196" y="203"/>
                  </a:lnTo>
                  <a:lnTo>
                    <a:pt x="196" y="216"/>
                  </a:lnTo>
                  <a:lnTo>
                    <a:pt x="196" y="230"/>
                  </a:lnTo>
                  <a:lnTo>
                    <a:pt x="196" y="242"/>
                  </a:lnTo>
                  <a:lnTo>
                    <a:pt x="196" y="249"/>
                  </a:lnTo>
                  <a:lnTo>
                    <a:pt x="196" y="335"/>
                  </a:lnTo>
                  <a:lnTo>
                    <a:pt x="196" y="335"/>
                  </a:lnTo>
                  <a:lnTo>
                    <a:pt x="196" y="444"/>
                  </a:lnTo>
                  <a:lnTo>
                    <a:pt x="196" y="444"/>
                  </a:lnTo>
                  <a:lnTo>
                    <a:pt x="196" y="448"/>
                  </a:lnTo>
                  <a:lnTo>
                    <a:pt x="196" y="448"/>
                  </a:lnTo>
                  <a:lnTo>
                    <a:pt x="193" y="462"/>
                  </a:lnTo>
                  <a:lnTo>
                    <a:pt x="188" y="474"/>
                  </a:lnTo>
                  <a:lnTo>
                    <a:pt x="184" y="480"/>
                  </a:lnTo>
                  <a:lnTo>
                    <a:pt x="179" y="486"/>
                  </a:lnTo>
                  <a:lnTo>
                    <a:pt x="172" y="490"/>
                  </a:lnTo>
                  <a:lnTo>
                    <a:pt x="164" y="492"/>
                  </a:lnTo>
                  <a:lnTo>
                    <a:pt x="157" y="494"/>
                  </a:lnTo>
                  <a:lnTo>
                    <a:pt x="147" y="492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7" y="490"/>
                  </a:lnTo>
                  <a:lnTo>
                    <a:pt x="137" y="488"/>
                  </a:lnTo>
                  <a:lnTo>
                    <a:pt x="137" y="488"/>
                  </a:lnTo>
                  <a:lnTo>
                    <a:pt x="136" y="488"/>
                  </a:lnTo>
                  <a:lnTo>
                    <a:pt x="134" y="487"/>
                  </a:lnTo>
                  <a:lnTo>
                    <a:pt x="129" y="484"/>
                  </a:lnTo>
                  <a:lnTo>
                    <a:pt x="124" y="482"/>
                  </a:lnTo>
                  <a:lnTo>
                    <a:pt x="111" y="474"/>
                  </a:lnTo>
                  <a:lnTo>
                    <a:pt x="95" y="469"/>
                  </a:lnTo>
                  <a:lnTo>
                    <a:pt x="90" y="466"/>
                  </a:lnTo>
                  <a:lnTo>
                    <a:pt x="83" y="465"/>
                  </a:lnTo>
                  <a:lnTo>
                    <a:pt x="79" y="465"/>
                  </a:lnTo>
                  <a:lnTo>
                    <a:pt x="62" y="467"/>
                  </a:lnTo>
                  <a:lnTo>
                    <a:pt x="48" y="474"/>
                  </a:lnTo>
                  <a:lnTo>
                    <a:pt x="35" y="486"/>
                  </a:lnTo>
                  <a:lnTo>
                    <a:pt x="24" y="500"/>
                  </a:lnTo>
                  <a:lnTo>
                    <a:pt x="18" y="518"/>
                  </a:lnTo>
                  <a:lnTo>
                    <a:pt x="15" y="538"/>
                  </a:lnTo>
                  <a:lnTo>
                    <a:pt x="18" y="558"/>
                  </a:lnTo>
                  <a:lnTo>
                    <a:pt x="24" y="575"/>
                  </a:lnTo>
                  <a:lnTo>
                    <a:pt x="35" y="589"/>
                  </a:lnTo>
                  <a:lnTo>
                    <a:pt x="48" y="601"/>
                  </a:lnTo>
                  <a:lnTo>
                    <a:pt x="62" y="609"/>
                  </a:lnTo>
                  <a:lnTo>
                    <a:pt x="79" y="610"/>
                  </a:lnTo>
                  <a:lnTo>
                    <a:pt x="83" y="610"/>
                  </a:lnTo>
                  <a:lnTo>
                    <a:pt x="89" y="609"/>
                  </a:lnTo>
                  <a:lnTo>
                    <a:pt x="94" y="607"/>
                  </a:lnTo>
                  <a:lnTo>
                    <a:pt x="103" y="604"/>
                  </a:lnTo>
                  <a:lnTo>
                    <a:pt x="112" y="600"/>
                  </a:lnTo>
                  <a:lnTo>
                    <a:pt x="124" y="594"/>
                  </a:lnTo>
                  <a:lnTo>
                    <a:pt x="133" y="589"/>
                  </a:lnTo>
                  <a:lnTo>
                    <a:pt x="137" y="586"/>
                  </a:lnTo>
                  <a:lnTo>
                    <a:pt x="137" y="586"/>
                  </a:lnTo>
                  <a:lnTo>
                    <a:pt x="138" y="586"/>
                  </a:lnTo>
                  <a:lnTo>
                    <a:pt x="138" y="586"/>
                  </a:lnTo>
                  <a:lnTo>
                    <a:pt x="147" y="583"/>
                  </a:lnTo>
                  <a:lnTo>
                    <a:pt x="157" y="581"/>
                  </a:lnTo>
                  <a:lnTo>
                    <a:pt x="164" y="583"/>
                  </a:lnTo>
                  <a:lnTo>
                    <a:pt x="172" y="585"/>
                  </a:lnTo>
                  <a:lnTo>
                    <a:pt x="179" y="589"/>
                  </a:lnTo>
                  <a:lnTo>
                    <a:pt x="184" y="596"/>
                  </a:lnTo>
                  <a:lnTo>
                    <a:pt x="192" y="610"/>
                  </a:lnTo>
                  <a:lnTo>
                    <a:pt x="196" y="626"/>
                  </a:lnTo>
                  <a:lnTo>
                    <a:pt x="196" y="626"/>
                  </a:lnTo>
                  <a:lnTo>
                    <a:pt x="196" y="627"/>
                  </a:lnTo>
                  <a:lnTo>
                    <a:pt x="196" y="631"/>
                  </a:lnTo>
                  <a:lnTo>
                    <a:pt x="196" y="821"/>
                  </a:lnTo>
                  <a:lnTo>
                    <a:pt x="196" y="833"/>
                  </a:lnTo>
                  <a:lnTo>
                    <a:pt x="196" y="846"/>
                  </a:lnTo>
                  <a:lnTo>
                    <a:pt x="196" y="852"/>
                  </a:lnTo>
                  <a:lnTo>
                    <a:pt x="433" y="852"/>
                  </a:lnTo>
                  <a:lnTo>
                    <a:pt x="437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51" y="855"/>
                  </a:lnTo>
                  <a:lnTo>
                    <a:pt x="463" y="860"/>
                  </a:lnTo>
                  <a:lnTo>
                    <a:pt x="469" y="864"/>
                  </a:lnTo>
                  <a:lnTo>
                    <a:pt x="475" y="869"/>
                  </a:lnTo>
                  <a:lnTo>
                    <a:pt x="480" y="876"/>
                  </a:lnTo>
                  <a:lnTo>
                    <a:pt x="483" y="884"/>
                  </a:lnTo>
                  <a:lnTo>
                    <a:pt x="483" y="892"/>
                  </a:lnTo>
                  <a:lnTo>
                    <a:pt x="483" y="901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1"/>
                  </a:lnTo>
                  <a:lnTo>
                    <a:pt x="477" y="911"/>
                  </a:lnTo>
                  <a:lnTo>
                    <a:pt x="477" y="912"/>
                  </a:lnTo>
                  <a:lnTo>
                    <a:pt x="476" y="915"/>
                  </a:lnTo>
                  <a:lnTo>
                    <a:pt x="473" y="919"/>
                  </a:lnTo>
                  <a:lnTo>
                    <a:pt x="471" y="926"/>
                  </a:lnTo>
                  <a:lnTo>
                    <a:pt x="464" y="941"/>
                  </a:lnTo>
                  <a:lnTo>
                    <a:pt x="458" y="957"/>
                  </a:lnTo>
                  <a:lnTo>
                    <a:pt x="456" y="962"/>
                  </a:lnTo>
                  <a:lnTo>
                    <a:pt x="455" y="966"/>
                  </a:lnTo>
                  <a:lnTo>
                    <a:pt x="454" y="970"/>
                  </a:lnTo>
                  <a:lnTo>
                    <a:pt x="454" y="974"/>
                  </a:lnTo>
                  <a:lnTo>
                    <a:pt x="456" y="991"/>
                  </a:lnTo>
                  <a:lnTo>
                    <a:pt x="464" y="1007"/>
                  </a:lnTo>
                  <a:lnTo>
                    <a:pt x="475" y="1021"/>
                  </a:lnTo>
                  <a:lnTo>
                    <a:pt x="490" y="1033"/>
                  </a:lnTo>
                  <a:lnTo>
                    <a:pt x="507" y="1041"/>
                  </a:lnTo>
                  <a:lnTo>
                    <a:pt x="527" y="1043"/>
                  </a:lnTo>
                  <a:lnTo>
                    <a:pt x="547" y="1041"/>
                  </a:lnTo>
                  <a:lnTo>
                    <a:pt x="564" y="1033"/>
                  </a:lnTo>
                  <a:lnTo>
                    <a:pt x="578" y="1021"/>
                  </a:lnTo>
                  <a:lnTo>
                    <a:pt x="590" y="1007"/>
                  </a:lnTo>
                  <a:lnTo>
                    <a:pt x="598" y="991"/>
                  </a:lnTo>
                  <a:lnTo>
                    <a:pt x="600" y="974"/>
                  </a:lnTo>
                  <a:lnTo>
                    <a:pt x="599" y="970"/>
                  </a:lnTo>
                  <a:lnTo>
                    <a:pt x="599" y="965"/>
                  </a:lnTo>
                  <a:lnTo>
                    <a:pt x="596" y="958"/>
                  </a:lnTo>
                  <a:lnTo>
                    <a:pt x="594" y="948"/>
                  </a:lnTo>
                  <a:lnTo>
                    <a:pt x="589" y="939"/>
                  </a:lnTo>
                  <a:lnTo>
                    <a:pt x="583" y="926"/>
                  </a:lnTo>
                  <a:lnTo>
                    <a:pt x="578" y="916"/>
                  </a:lnTo>
                  <a:lnTo>
                    <a:pt x="576" y="911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2" y="901"/>
                  </a:lnTo>
                  <a:lnTo>
                    <a:pt x="570" y="892"/>
                  </a:lnTo>
                  <a:lnTo>
                    <a:pt x="572" y="884"/>
                  </a:lnTo>
                  <a:lnTo>
                    <a:pt x="574" y="876"/>
                  </a:lnTo>
                  <a:lnTo>
                    <a:pt x="579" y="869"/>
                  </a:lnTo>
                  <a:lnTo>
                    <a:pt x="585" y="864"/>
                  </a:lnTo>
                  <a:lnTo>
                    <a:pt x="599" y="856"/>
                  </a:lnTo>
                  <a:lnTo>
                    <a:pt x="616" y="852"/>
                  </a:lnTo>
                  <a:lnTo>
                    <a:pt x="616" y="852"/>
                  </a:lnTo>
                  <a:lnTo>
                    <a:pt x="617" y="852"/>
                  </a:lnTo>
                  <a:lnTo>
                    <a:pt x="621" y="852"/>
                  </a:lnTo>
                  <a:lnTo>
                    <a:pt x="841" y="852"/>
                  </a:lnTo>
                  <a:lnTo>
                    <a:pt x="841" y="632"/>
                  </a:lnTo>
                  <a:lnTo>
                    <a:pt x="841" y="627"/>
                  </a:lnTo>
                  <a:lnTo>
                    <a:pt x="841" y="627"/>
                  </a:lnTo>
                  <a:lnTo>
                    <a:pt x="845" y="611"/>
                  </a:lnTo>
                  <a:lnTo>
                    <a:pt x="852" y="598"/>
                  </a:lnTo>
                  <a:lnTo>
                    <a:pt x="864" y="589"/>
                  </a:lnTo>
                  <a:lnTo>
                    <a:pt x="878" y="586"/>
                  </a:lnTo>
                  <a:lnTo>
                    <a:pt x="884" y="586"/>
                  </a:lnTo>
                  <a:lnTo>
                    <a:pt x="892" y="588"/>
                  </a:lnTo>
                  <a:lnTo>
                    <a:pt x="899" y="592"/>
                  </a:lnTo>
                  <a:lnTo>
                    <a:pt x="899" y="592"/>
                  </a:lnTo>
                  <a:lnTo>
                    <a:pt x="900" y="592"/>
                  </a:lnTo>
                  <a:lnTo>
                    <a:pt x="901" y="592"/>
                  </a:lnTo>
                  <a:lnTo>
                    <a:pt x="903" y="593"/>
                  </a:lnTo>
                  <a:lnTo>
                    <a:pt x="907" y="594"/>
                  </a:lnTo>
                  <a:lnTo>
                    <a:pt x="913" y="597"/>
                  </a:lnTo>
                  <a:lnTo>
                    <a:pt x="926" y="604"/>
                  </a:lnTo>
                  <a:lnTo>
                    <a:pt x="941" y="607"/>
                  </a:lnTo>
                  <a:lnTo>
                    <a:pt x="947" y="609"/>
                  </a:lnTo>
                  <a:lnTo>
                    <a:pt x="953" y="610"/>
                  </a:lnTo>
                  <a:lnTo>
                    <a:pt x="958" y="610"/>
                  </a:lnTo>
                  <a:lnTo>
                    <a:pt x="975" y="609"/>
                  </a:lnTo>
                  <a:lnTo>
                    <a:pt x="989" y="601"/>
                  </a:lnTo>
                  <a:lnTo>
                    <a:pt x="1002" y="589"/>
                  </a:lnTo>
                  <a:lnTo>
                    <a:pt x="1013" y="575"/>
                  </a:lnTo>
                  <a:lnTo>
                    <a:pt x="1019" y="558"/>
                  </a:lnTo>
                  <a:lnTo>
                    <a:pt x="1022" y="538"/>
                  </a:lnTo>
                  <a:lnTo>
                    <a:pt x="1019" y="518"/>
                  </a:lnTo>
                  <a:lnTo>
                    <a:pt x="1013" y="500"/>
                  </a:lnTo>
                  <a:lnTo>
                    <a:pt x="1002" y="486"/>
                  </a:lnTo>
                  <a:lnTo>
                    <a:pt x="989" y="474"/>
                  </a:lnTo>
                  <a:lnTo>
                    <a:pt x="975" y="467"/>
                  </a:lnTo>
                  <a:lnTo>
                    <a:pt x="958" y="465"/>
                  </a:lnTo>
                  <a:lnTo>
                    <a:pt x="954" y="465"/>
                  </a:lnTo>
                  <a:lnTo>
                    <a:pt x="949" y="466"/>
                  </a:lnTo>
                  <a:lnTo>
                    <a:pt x="943" y="467"/>
                  </a:lnTo>
                  <a:lnTo>
                    <a:pt x="934" y="471"/>
                  </a:lnTo>
                  <a:lnTo>
                    <a:pt x="925" y="475"/>
                  </a:lnTo>
                  <a:lnTo>
                    <a:pt x="913" y="482"/>
                  </a:lnTo>
                  <a:lnTo>
                    <a:pt x="904" y="486"/>
                  </a:lnTo>
                  <a:lnTo>
                    <a:pt x="900" y="488"/>
                  </a:lnTo>
                  <a:lnTo>
                    <a:pt x="899" y="488"/>
                  </a:lnTo>
                  <a:lnTo>
                    <a:pt x="899" y="490"/>
                  </a:lnTo>
                  <a:lnTo>
                    <a:pt x="899" y="490"/>
                  </a:lnTo>
                  <a:lnTo>
                    <a:pt x="890" y="492"/>
                  </a:lnTo>
                  <a:lnTo>
                    <a:pt x="881" y="494"/>
                  </a:lnTo>
                  <a:lnTo>
                    <a:pt x="873" y="492"/>
                  </a:lnTo>
                  <a:lnTo>
                    <a:pt x="865" y="490"/>
                  </a:lnTo>
                  <a:lnTo>
                    <a:pt x="858" y="486"/>
                  </a:lnTo>
                  <a:lnTo>
                    <a:pt x="853" y="480"/>
                  </a:lnTo>
                  <a:lnTo>
                    <a:pt x="845" y="466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48"/>
                  </a:lnTo>
                  <a:lnTo>
                    <a:pt x="841" y="444"/>
                  </a:lnTo>
                  <a:lnTo>
                    <a:pt x="841" y="250"/>
                  </a:lnTo>
                  <a:lnTo>
                    <a:pt x="841" y="250"/>
                  </a:lnTo>
                  <a:lnTo>
                    <a:pt x="841" y="196"/>
                  </a:lnTo>
                  <a:lnTo>
                    <a:pt x="621" y="196"/>
                  </a:lnTo>
                  <a:lnTo>
                    <a:pt x="616" y="196"/>
                  </a:lnTo>
                  <a:lnTo>
                    <a:pt x="616" y="196"/>
                  </a:lnTo>
                  <a:lnTo>
                    <a:pt x="603" y="194"/>
                  </a:lnTo>
                  <a:lnTo>
                    <a:pt x="591" y="189"/>
                  </a:lnTo>
                  <a:lnTo>
                    <a:pt x="585" y="185"/>
                  </a:lnTo>
                  <a:lnTo>
                    <a:pt x="579" y="179"/>
                  </a:lnTo>
                  <a:lnTo>
                    <a:pt x="574" y="173"/>
                  </a:lnTo>
                  <a:lnTo>
                    <a:pt x="572" y="165"/>
                  </a:lnTo>
                  <a:lnTo>
                    <a:pt x="570" y="157"/>
                  </a:lnTo>
                  <a:lnTo>
                    <a:pt x="572" y="148"/>
                  </a:lnTo>
                  <a:lnTo>
                    <a:pt x="576" y="139"/>
                  </a:lnTo>
                  <a:lnTo>
                    <a:pt x="576" y="139"/>
                  </a:lnTo>
                  <a:lnTo>
                    <a:pt x="576" y="137"/>
                  </a:lnTo>
                  <a:lnTo>
                    <a:pt x="577" y="136"/>
                  </a:lnTo>
                  <a:lnTo>
                    <a:pt x="577" y="135"/>
                  </a:lnTo>
                  <a:lnTo>
                    <a:pt x="579" y="131"/>
                  </a:lnTo>
                  <a:lnTo>
                    <a:pt x="582" y="124"/>
                  </a:lnTo>
                  <a:lnTo>
                    <a:pt x="587" y="111"/>
                  </a:lnTo>
                  <a:lnTo>
                    <a:pt x="591" y="96"/>
                  </a:lnTo>
                  <a:lnTo>
                    <a:pt x="594" y="90"/>
                  </a:lnTo>
                  <a:lnTo>
                    <a:pt x="594" y="84"/>
                  </a:lnTo>
                  <a:lnTo>
                    <a:pt x="595" y="80"/>
                  </a:lnTo>
                  <a:lnTo>
                    <a:pt x="593" y="63"/>
                  </a:lnTo>
                  <a:lnTo>
                    <a:pt x="586" y="47"/>
                  </a:lnTo>
                  <a:lnTo>
                    <a:pt x="576" y="34"/>
                  </a:lnTo>
                  <a:lnTo>
                    <a:pt x="562" y="25"/>
                  </a:lnTo>
                  <a:lnTo>
                    <a:pt x="545" y="18"/>
                  </a:lnTo>
                  <a:lnTo>
                    <a:pt x="527" y="16"/>
                  </a:lnTo>
                  <a:close/>
                  <a:moveTo>
                    <a:pt x="527" y="0"/>
                  </a:moveTo>
                  <a:lnTo>
                    <a:pt x="551" y="3"/>
                  </a:lnTo>
                  <a:lnTo>
                    <a:pt x="570" y="10"/>
                  </a:lnTo>
                  <a:lnTo>
                    <a:pt x="587" y="22"/>
                  </a:lnTo>
                  <a:lnTo>
                    <a:pt x="600" y="39"/>
                  </a:lnTo>
                  <a:lnTo>
                    <a:pt x="608" y="59"/>
                  </a:lnTo>
                  <a:lnTo>
                    <a:pt x="611" y="80"/>
                  </a:lnTo>
                  <a:lnTo>
                    <a:pt x="611" y="86"/>
                  </a:lnTo>
                  <a:lnTo>
                    <a:pt x="610" y="93"/>
                  </a:lnTo>
                  <a:lnTo>
                    <a:pt x="607" y="101"/>
                  </a:lnTo>
                  <a:lnTo>
                    <a:pt x="600" y="122"/>
                  </a:lnTo>
                  <a:lnTo>
                    <a:pt x="595" y="134"/>
                  </a:lnTo>
                  <a:lnTo>
                    <a:pt x="591" y="143"/>
                  </a:lnTo>
                  <a:lnTo>
                    <a:pt x="590" y="145"/>
                  </a:lnTo>
                  <a:lnTo>
                    <a:pt x="587" y="152"/>
                  </a:lnTo>
                  <a:lnTo>
                    <a:pt x="587" y="157"/>
                  </a:lnTo>
                  <a:lnTo>
                    <a:pt x="587" y="161"/>
                  </a:lnTo>
                  <a:lnTo>
                    <a:pt x="589" y="165"/>
                  </a:lnTo>
                  <a:lnTo>
                    <a:pt x="591" y="169"/>
                  </a:lnTo>
                  <a:lnTo>
                    <a:pt x="595" y="172"/>
                  </a:lnTo>
                  <a:lnTo>
                    <a:pt x="604" y="177"/>
                  </a:lnTo>
                  <a:lnTo>
                    <a:pt x="617" y="179"/>
                  </a:lnTo>
                  <a:lnTo>
                    <a:pt x="621" y="179"/>
                  </a:lnTo>
                  <a:lnTo>
                    <a:pt x="857" y="179"/>
                  </a:lnTo>
                  <a:lnTo>
                    <a:pt x="857" y="233"/>
                  </a:lnTo>
                  <a:lnTo>
                    <a:pt x="857" y="233"/>
                  </a:lnTo>
                  <a:lnTo>
                    <a:pt x="857" y="444"/>
                  </a:lnTo>
                  <a:lnTo>
                    <a:pt x="857" y="448"/>
                  </a:lnTo>
                  <a:lnTo>
                    <a:pt x="857" y="448"/>
                  </a:lnTo>
                  <a:lnTo>
                    <a:pt x="858" y="454"/>
                  </a:lnTo>
                  <a:lnTo>
                    <a:pt x="860" y="461"/>
                  </a:lnTo>
                  <a:lnTo>
                    <a:pt x="862" y="466"/>
                  </a:lnTo>
                  <a:lnTo>
                    <a:pt x="866" y="470"/>
                  </a:lnTo>
                  <a:lnTo>
                    <a:pt x="869" y="473"/>
                  </a:lnTo>
                  <a:lnTo>
                    <a:pt x="873" y="475"/>
                  </a:lnTo>
                  <a:lnTo>
                    <a:pt x="877" y="477"/>
                  </a:lnTo>
                  <a:lnTo>
                    <a:pt x="881" y="478"/>
                  </a:lnTo>
                  <a:lnTo>
                    <a:pt x="886" y="477"/>
                  </a:lnTo>
                  <a:lnTo>
                    <a:pt x="891" y="475"/>
                  </a:lnTo>
                  <a:lnTo>
                    <a:pt x="892" y="475"/>
                  </a:lnTo>
                  <a:lnTo>
                    <a:pt x="894" y="474"/>
                  </a:lnTo>
                  <a:lnTo>
                    <a:pt x="896" y="471"/>
                  </a:lnTo>
                  <a:lnTo>
                    <a:pt x="901" y="470"/>
                  </a:lnTo>
                  <a:lnTo>
                    <a:pt x="905" y="467"/>
                  </a:lnTo>
                  <a:lnTo>
                    <a:pt x="920" y="460"/>
                  </a:lnTo>
                  <a:lnTo>
                    <a:pt x="937" y="453"/>
                  </a:lnTo>
                  <a:lnTo>
                    <a:pt x="947" y="450"/>
                  </a:lnTo>
                  <a:lnTo>
                    <a:pt x="958" y="449"/>
                  </a:lnTo>
                  <a:lnTo>
                    <a:pt x="979" y="452"/>
                  </a:lnTo>
                  <a:lnTo>
                    <a:pt x="998" y="461"/>
                  </a:lnTo>
                  <a:lnTo>
                    <a:pt x="1014" y="475"/>
                  </a:lnTo>
                  <a:lnTo>
                    <a:pt x="1027" y="494"/>
                  </a:lnTo>
                  <a:lnTo>
                    <a:pt x="1035" y="514"/>
                  </a:lnTo>
                  <a:lnTo>
                    <a:pt x="1038" y="538"/>
                  </a:lnTo>
                  <a:lnTo>
                    <a:pt x="1035" y="562"/>
                  </a:lnTo>
                  <a:lnTo>
                    <a:pt x="1027" y="583"/>
                  </a:lnTo>
                  <a:lnTo>
                    <a:pt x="1014" y="601"/>
                  </a:lnTo>
                  <a:lnTo>
                    <a:pt x="998" y="614"/>
                  </a:lnTo>
                  <a:lnTo>
                    <a:pt x="979" y="623"/>
                  </a:lnTo>
                  <a:lnTo>
                    <a:pt x="958" y="627"/>
                  </a:lnTo>
                  <a:lnTo>
                    <a:pt x="951" y="626"/>
                  </a:lnTo>
                  <a:lnTo>
                    <a:pt x="943" y="626"/>
                  </a:lnTo>
                  <a:lnTo>
                    <a:pt x="937" y="623"/>
                  </a:lnTo>
                  <a:lnTo>
                    <a:pt x="916" y="617"/>
                  </a:lnTo>
                  <a:lnTo>
                    <a:pt x="904" y="611"/>
                  </a:lnTo>
                  <a:lnTo>
                    <a:pt x="895" y="607"/>
                  </a:lnTo>
                  <a:lnTo>
                    <a:pt x="892" y="606"/>
                  </a:lnTo>
                  <a:lnTo>
                    <a:pt x="887" y="604"/>
                  </a:lnTo>
                  <a:lnTo>
                    <a:pt x="882" y="602"/>
                  </a:lnTo>
                  <a:lnTo>
                    <a:pt x="878" y="602"/>
                  </a:lnTo>
                  <a:lnTo>
                    <a:pt x="873" y="604"/>
                  </a:lnTo>
                  <a:lnTo>
                    <a:pt x="869" y="605"/>
                  </a:lnTo>
                  <a:lnTo>
                    <a:pt x="865" y="609"/>
                  </a:lnTo>
                  <a:lnTo>
                    <a:pt x="862" y="611"/>
                  </a:lnTo>
                  <a:lnTo>
                    <a:pt x="860" y="617"/>
                  </a:lnTo>
                  <a:lnTo>
                    <a:pt x="858" y="622"/>
                  </a:lnTo>
                  <a:lnTo>
                    <a:pt x="857" y="628"/>
                  </a:lnTo>
                  <a:lnTo>
                    <a:pt x="857" y="632"/>
                  </a:lnTo>
                  <a:lnTo>
                    <a:pt x="857" y="869"/>
                  </a:lnTo>
                  <a:lnTo>
                    <a:pt x="621" y="869"/>
                  </a:lnTo>
                  <a:lnTo>
                    <a:pt x="617" y="869"/>
                  </a:lnTo>
                  <a:lnTo>
                    <a:pt x="611" y="869"/>
                  </a:lnTo>
                  <a:lnTo>
                    <a:pt x="604" y="872"/>
                  </a:lnTo>
                  <a:lnTo>
                    <a:pt x="599" y="873"/>
                  </a:lnTo>
                  <a:lnTo>
                    <a:pt x="595" y="877"/>
                  </a:lnTo>
                  <a:lnTo>
                    <a:pt x="591" y="880"/>
                  </a:lnTo>
                  <a:lnTo>
                    <a:pt x="589" y="884"/>
                  </a:lnTo>
                  <a:lnTo>
                    <a:pt x="587" y="888"/>
                  </a:lnTo>
                  <a:lnTo>
                    <a:pt x="587" y="892"/>
                  </a:lnTo>
                  <a:lnTo>
                    <a:pt x="587" y="897"/>
                  </a:lnTo>
                  <a:lnTo>
                    <a:pt x="590" y="903"/>
                  </a:lnTo>
                  <a:lnTo>
                    <a:pt x="590" y="903"/>
                  </a:lnTo>
                  <a:lnTo>
                    <a:pt x="591" y="906"/>
                  </a:lnTo>
                  <a:lnTo>
                    <a:pt x="593" y="909"/>
                  </a:lnTo>
                  <a:lnTo>
                    <a:pt x="595" y="914"/>
                  </a:lnTo>
                  <a:lnTo>
                    <a:pt x="598" y="919"/>
                  </a:lnTo>
                  <a:lnTo>
                    <a:pt x="606" y="935"/>
                  </a:lnTo>
                  <a:lnTo>
                    <a:pt x="612" y="952"/>
                  </a:lnTo>
                  <a:lnTo>
                    <a:pt x="615" y="964"/>
                  </a:lnTo>
                  <a:lnTo>
                    <a:pt x="616" y="974"/>
                  </a:lnTo>
                  <a:lnTo>
                    <a:pt x="613" y="995"/>
                  </a:lnTo>
                  <a:lnTo>
                    <a:pt x="604" y="1016"/>
                  </a:lnTo>
                  <a:lnTo>
                    <a:pt x="590" y="1033"/>
                  </a:lnTo>
                  <a:lnTo>
                    <a:pt x="572" y="1047"/>
                  </a:lnTo>
                  <a:lnTo>
                    <a:pt x="551" y="1056"/>
                  </a:lnTo>
                  <a:lnTo>
                    <a:pt x="527" y="1059"/>
                  </a:lnTo>
                  <a:lnTo>
                    <a:pt x="504" y="1056"/>
                  </a:lnTo>
                  <a:lnTo>
                    <a:pt x="483" y="1047"/>
                  </a:lnTo>
                  <a:lnTo>
                    <a:pt x="464" y="1033"/>
                  </a:lnTo>
                  <a:lnTo>
                    <a:pt x="450" y="1016"/>
                  </a:lnTo>
                  <a:lnTo>
                    <a:pt x="441" y="995"/>
                  </a:lnTo>
                  <a:lnTo>
                    <a:pt x="438" y="974"/>
                  </a:lnTo>
                  <a:lnTo>
                    <a:pt x="439" y="964"/>
                  </a:lnTo>
                  <a:lnTo>
                    <a:pt x="442" y="952"/>
                  </a:lnTo>
                  <a:lnTo>
                    <a:pt x="451" y="929"/>
                  </a:lnTo>
                  <a:lnTo>
                    <a:pt x="456" y="919"/>
                  </a:lnTo>
                  <a:lnTo>
                    <a:pt x="460" y="910"/>
                  </a:lnTo>
                  <a:lnTo>
                    <a:pt x="463" y="905"/>
                  </a:lnTo>
                  <a:lnTo>
                    <a:pt x="464" y="903"/>
                  </a:lnTo>
                  <a:lnTo>
                    <a:pt x="466" y="897"/>
                  </a:lnTo>
                  <a:lnTo>
                    <a:pt x="467" y="892"/>
                  </a:lnTo>
                  <a:lnTo>
                    <a:pt x="467" y="888"/>
                  </a:lnTo>
                  <a:lnTo>
                    <a:pt x="464" y="884"/>
                  </a:lnTo>
                  <a:lnTo>
                    <a:pt x="463" y="880"/>
                  </a:lnTo>
                  <a:lnTo>
                    <a:pt x="459" y="877"/>
                  </a:lnTo>
                  <a:lnTo>
                    <a:pt x="450" y="872"/>
                  </a:lnTo>
                  <a:lnTo>
                    <a:pt x="437" y="869"/>
                  </a:lnTo>
                  <a:lnTo>
                    <a:pt x="437" y="869"/>
                  </a:lnTo>
                  <a:lnTo>
                    <a:pt x="433" y="869"/>
                  </a:lnTo>
                  <a:lnTo>
                    <a:pt x="179" y="869"/>
                  </a:lnTo>
                  <a:lnTo>
                    <a:pt x="179" y="860"/>
                  </a:lnTo>
                  <a:lnTo>
                    <a:pt x="179" y="859"/>
                  </a:lnTo>
                  <a:lnTo>
                    <a:pt x="179" y="856"/>
                  </a:lnTo>
                  <a:lnTo>
                    <a:pt x="179" y="852"/>
                  </a:lnTo>
                  <a:lnTo>
                    <a:pt x="179" y="846"/>
                  </a:lnTo>
                  <a:lnTo>
                    <a:pt x="179" y="833"/>
                  </a:lnTo>
                  <a:lnTo>
                    <a:pt x="179" y="821"/>
                  </a:lnTo>
                  <a:lnTo>
                    <a:pt x="179" y="821"/>
                  </a:lnTo>
                  <a:lnTo>
                    <a:pt x="179" y="631"/>
                  </a:lnTo>
                  <a:lnTo>
                    <a:pt x="180" y="628"/>
                  </a:lnTo>
                  <a:lnTo>
                    <a:pt x="179" y="628"/>
                  </a:lnTo>
                  <a:lnTo>
                    <a:pt x="179" y="622"/>
                  </a:lnTo>
                  <a:lnTo>
                    <a:pt x="176" y="615"/>
                  </a:lnTo>
                  <a:lnTo>
                    <a:pt x="175" y="610"/>
                  </a:lnTo>
                  <a:lnTo>
                    <a:pt x="171" y="606"/>
                  </a:lnTo>
                  <a:lnTo>
                    <a:pt x="168" y="602"/>
                  </a:lnTo>
                  <a:lnTo>
                    <a:pt x="164" y="600"/>
                  </a:lnTo>
                  <a:lnTo>
                    <a:pt x="161" y="598"/>
                  </a:lnTo>
                  <a:lnTo>
                    <a:pt x="157" y="598"/>
                  </a:lnTo>
                  <a:lnTo>
                    <a:pt x="151" y="598"/>
                  </a:lnTo>
                  <a:lnTo>
                    <a:pt x="146" y="601"/>
                  </a:lnTo>
                  <a:lnTo>
                    <a:pt x="145" y="601"/>
                  </a:lnTo>
                  <a:lnTo>
                    <a:pt x="144" y="602"/>
                  </a:lnTo>
                  <a:lnTo>
                    <a:pt x="140" y="604"/>
                  </a:lnTo>
                  <a:lnTo>
                    <a:pt x="136" y="606"/>
                  </a:lnTo>
                  <a:lnTo>
                    <a:pt x="132" y="609"/>
                  </a:lnTo>
                  <a:lnTo>
                    <a:pt x="117" y="615"/>
                  </a:lnTo>
                  <a:lnTo>
                    <a:pt x="100" y="622"/>
                  </a:lnTo>
                  <a:lnTo>
                    <a:pt x="90" y="626"/>
                  </a:lnTo>
                  <a:lnTo>
                    <a:pt x="79" y="627"/>
                  </a:lnTo>
                  <a:lnTo>
                    <a:pt x="58" y="623"/>
                  </a:lnTo>
                  <a:lnTo>
                    <a:pt x="39" y="614"/>
                  </a:lnTo>
                  <a:lnTo>
                    <a:pt x="22" y="601"/>
                  </a:lnTo>
                  <a:lnTo>
                    <a:pt x="10" y="583"/>
                  </a:lnTo>
                  <a:lnTo>
                    <a:pt x="2" y="562"/>
                  </a:lnTo>
                  <a:lnTo>
                    <a:pt x="0" y="538"/>
                  </a:lnTo>
                  <a:lnTo>
                    <a:pt x="2" y="514"/>
                  </a:lnTo>
                  <a:lnTo>
                    <a:pt x="10" y="494"/>
                  </a:lnTo>
                  <a:lnTo>
                    <a:pt x="22" y="475"/>
                  </a:lnTo>
                  <a:lnTo>
                    <a:pt x="39" y="461"/>
                  </a:lnTo>
                  <a:lnTo>
                    <a:pt x="58" y="452"/>
                  </a:lnTo>
                  <a:lnTo>
                    <a:pt x="79" y="449"/>
                  </a:lnTo>
                  <a:lnTo>
                    <a:pt x="90" y="450"/>
                  </a:lnTo>
                  <a:lnTo>
                    <a:pt x="100" y="453"/>
                  </a:lnTo>
                  <a:lnTo>
                    <a:pt x="123" y="462"/>
                  </a:lnTo>
                  <a:lnTo>
                    <a:pt x="132" y="467"/>
                  </a:lnTo>
                  <a:lnTo>
                    <a:pt x="140" y="471"/>
                  </a:lnTo>
                  <a:lnTo>
                    <a:pt x="144" y="474"/>
                  </a:lnTo>
                  <a:lnTo>
                    <a:pt x="146" y="475"/>
                  </a:lnTo>
                  <a:lnTo>
                    <a:pt x="151" y="477"/>
                  </a:lnTo>
                  <a:lnTo>
                    <a:pt x="157" y="478"/>
                  </a:lnTo>
                  <a:lnTo>
                    <a:pt x="161" y="477"/>
                  </a:lnTo>
                  <a:lnTo>
                    <a:pt x="164" y="475"/>
                  </a:lnTo>
                  <a:lnTo>
                    <a:pt x="168" y="474"/>
                  </a:lnTo>
                  <a:lnTo>
                    <a:pt x="171" y="470"/>
                  </a:lnTo>
                  <a:lnTo>
                    <a:pt x="176" y="461"/>
                  </a:lnTo>
                  <a:lnTo>
                    <a:pt x="179" y="448"/>
                  </a:lnTo>
                  <a:lnTo>
                    <a:pt x="179" y="442"/>
                  </a:lnTo>
                  <a:lnTo>
                    <a:pt x="179" y="352"/>
                  </a:lnTo>
                  <a:lnTo>
                    <a:pt x="179" y="352"/>
                  </a:lnTo>
                  <a:lnTo>
                    <a:pt x="179" y="249"/>
                  </a:lnTo>
                  <a:lnTo>
                    <a:pt x="179" y="242"/>
                  </a:lnTo>
                  <a:lnTo>
                    <a:pt x="179" y="230"/>
                  </a:lnTo>
                  <a:lnTo>
                    <a:pt x="179" y="216"/>
                  </a:lnTo>
                  <a:lnTo>
                    <a:pt x="179" y="203"/>
                  </a:lnTo>
                  <a:lnTo>
                    <a:pt x="179" y="192"/>
                  </a:lnTo>
                  <a:lnTo>
                    <a:pt x="179" y="189"/>
                  </a:lnTo>
                  <a:lnTo>
                    <a:pt x="179" y="179"/>
                  </a:lnTo>
                  <a:lnTo>
                    <a:pt x="433" y="179"/>
                  </a:lnTo>
                  <a:lnTo>
                    <a:pt x="437" y="179"/>
                  </a:lnTo>
                  <a:lnTo>
                    <a:pt x="437" y="179"/>
                  </a:lnTo>
                  <a:lnTo>
                    <a:pt x="443" y="179"/>
                  </a:lnTo>
                  <a:lnTo>
                    <a:pt x="450" y="177"/>
                  </a:lnTo>
                  <a:lnTo>
                    <a:pt x="455" y="174"/>
                  </a:lnTo>
                  <a:lnTo>
                    <a:pt x="459" y="172"/>
                  </a:lnTo>
                  <a:lnTo>
                    <a:pt x="463" y="169"/>
                  </a:lnTo>
                  <a:lnTo>
                    <a:pt x="464" y="165"/>
                  </a:lnTo>
                  <a:lnTo>
                    <a:pt x="467" y="161"/>
                  </a:lnTo>
                  <a:lnTo>
                    <a:pt x="467" y="157"/>
                  </a:lnTo>
                  <a:lnTo>
                    <a:pt x="466" y="152"/>
                  </a:lnTo>
                  <a:lnTo>
                    <a:pt x="464" y="145"/>
                  </a:lnTo>
                  <a:lnTo>
                    <a:pt x="463" y="143"/>
                  </a:lnTo>
                  <a:lnTo>
                    <a:pt x="459" y="136"/>
                  </a:lnTo>
                  <a:lnTo>
                    <a:pt x="455" y="126"/>
                  </a:lnTo>
                  <a:lnTo>
                    <a:pt x="450" y="114"/>
                  </a:lnTo>
                  <a:lnTo>
                    <a:pt x="446" y="101"/>
                  </a:lnTo>
                  <a:lnTo>
                    <a:pt x="445" y="93"/>
                  </a:lnTo>
                  <a:lnTo>
                    <a:pt x="443" y="86"/>
                  </a:lnTo>
                  <a:lnTo>
                    <a:pt x="443" y="80"/>
                  </a:lnTo>
                  <a:lnTo>
                    <a:pt x="446" y="59"/>
                  </a:lnTo>
                  <a:lnTo>
                    <a:pt x="454" y="39"/>
                  </a:lnTo>
                  <a:lnTo>
                    <a:pt x="467" y="22"/>
                  </a:lnTo>
                  <a:lnTo>
                    <a:pt x="484" y="10"/>
                  </a:lnTo>
                  <a:lnTo>
                    <a:pt x="504" y="3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Freeform 2239"/>
            <p:cNvSpPr>
              <a:spLocks noEditPoints="1"/>
            </p:cNvSpPr>
            <p:nvPr/>
          </p:nvSpPr>
          <p:spPr bwMode="auto">
            <a:xfrm>
              <a:off x="4549775" y="3624263"/>
              <a:ext cx="1006475" cy="1103313"/>
            </a:xfrm>
            <a:custGeom>
              <a:avLst/>
              <a:gdLst>
                <a:gd name="T0" fmla="*/ 403 w 634"/>
                <a:gd name="T1" fmla="*/ 0 h 695"/>
                <a:gd name="T2" fmla="*/ 634 w 634"/>
                <a:gd name="T3" fmla="*/ 255 h 695"/>
                <a:gd name="T4" fmla="*/ 619 w 634"/>
                <a:gd name="T5" fmla="*/ 289 h 695"/>
                <a:gd name="T6" fmla="*/ 592 w 634"/>
                <a:gd name="T7" fmla="*/ 288 h 695"/>
                <a:gd name="T8" fmla="*/ 539 w 634"/>
                <a:gd name="T9" fmla="*/ 267 h 695"/>
                <a:gd name="T10" fmla="*/ 463 w 634"/>
                <a:gd name="T11" fmla="*/ 310 h 695"/>
                <a:gd name="T12" fmla="*/ 491 w 634"/>
                <a:gd name="T13" fmla="*/ 435 h 695"/>
                <a:gd name="T14" fmla="*/ 556 w 634"/>
                <a:gd name="T15" fmla="*/ 441 h 695"/>
                <a:gd name="T16" fmla="*/ 600 w 634"/>
                <a:gd name="T17" fmla="*/ 422 h 695"/>
                <a:gd name="T18" fmla="*/ 628 w 634"/>
                <a:gd name="T19" fmla="*/ 435 h 695"/>
                <a:gd name="T20" fmla="*/ 632 w 634"/>
                <a:gd name="T21" fmla="*/ 457 h 695"/>
                <a:gd name="T22" fmla="*/ 403 w 634"/>
                <a:gd name="T23" fmla="*/ 695 h 695"/>
                <a:gd name="T24" fmla="*/ 385 w 634"/>
                <a:gd name="T25" fmla="*/ 689 h 695"/>
                <a:gd name="T26" fmla="*/ 374 w 634"/>
                <a:gd name="T27" fmla="*/ 661 h 695"/>
                <a:gd name="T28" fmla="*/ 395 w 634"/>
                <a:gd name="T29" fmla="*/ 604 h 695"/>
                <a:gd name="T30" fmla="*/ 373 w 634"/>
                <a:gd name="T31" fmla="*/ 530 h 695"/>
                <a:gd name="T32" fmla="*/ 253 w 634"/>
                <a:gd name="T33" fmla="*/ 530 h 695"/>
                <a:gd name="T34" fmla="*/ 232 w 634"/>
                <a:gd name="T35" fmla="*/ 604 h 695"/>
                <a:gd name="T36" fmla="*/ 251 w 634"/>
                <a:gd name="T37" fmla="*/ 661 h 695"/>
                <a:gd name="T38" fmla="*/ 244 w 634"/>
                <a:gd name="T39" fmla="*/ 687 h 695"/>
                <a:gd name="T40" fmla="*/ 223 w 634"/>
                <a:gd name="T41" fmla="*/ 695 h 695"/>
                <a:gd name="T42" fmla="*/ 58 w 634"/>
                <a:gd name="T43" fmla="*/ 695 h 695"/>
                <a:gd name="T44" fmla="*/ 24 w 634"/>
                <a:gd name="T45" fmla="*/ 678 h 695"/>
                <a:gd name="T46" fmla="*/ 185 w 634"/>
                <a:gd name="T47" fmla="*/ 678 h 695"/>
                <a:gd name="T48" fmla="*/ 223 w 634"/>
                <a:gd name="T49" fmla="*/ 678 h 695"/>
                <a:gd name="T50" fmla="*/ 237 w 634"/>
                <a:gd name="T51" fmla="*/ 669 h 695"/>
                <a:gd name="T52" fmla="*/ 224 w 634"/>
                <a:gd name="T53" fmla="*/ 635 h 695"/>
                <a:gd name="T54" fmla="*/ 227 w 634"/>
                <a:gd name="T55" fmla="*/ 537 h 695"/>
                <a:gd name="T56" fmla="*/ 364 w 634"/>
                <a:gd name="T57" fmla="*/ 504 h 695"/>
                <a:gd name="T58" fmla="*/ 411 w 634"/>
                <a:gd name="T59" fmla="*/ 607 h 695"/>
                <a:gd name="T60" fmla="*/ 390 w 634"/>
                <a:gd name="T61" fmla="*/ 669 h 695"/>
                <a:gd name="T62" fmla="*/ 402 w 634"/>
                <a:gd name="T63" fmla="*/ 678 h 695"/>
                <a:gd name="T64" fmla="*/ 617 w 634"/>
                <a:gd name="T65" fmla="*/ 457 h 695"/>
                <a:gd name="T66" fmla="*/ 614 w 634"/>
                <a:gd name="T67" fmla="*/ 443 h 695"/>
                <a:gd name="T68" fmla="*/ 600 w 634"/>
                <a:gd name="T69" fmla="*/ 440 h 695"/>
                <a:gd name="T70" fmla="*/ 550 w 634"/>
                <a:gd name="T71" fmla="*/ 460 h 695"/>
                <a:gd name="T72" fmla="*/ 449 w 634"/>
                <a:gd name="T73" fmla="*/ 410 h 695"/>
                <a:gd name="T74" fmla="*/ 482 w 634"/>
                <a:gd name="T75" fmla="*/ 264 h 695"/>
                <a:gd name="T76" fmla="*/ 585 w 634"/>
                <a:gd name="T77" fmla="*/ 267 h 695"/>
                <a:gd name="T78" fmla="*/ 607 w 634"/>
                <a:gd name="T79" fmla="*/ 276 h 695"/>
                <a:gd name="T80" fmla="*/ 614 w 634"/>
                <a:gd name="T81" fmla="*/ 271 h 695"/>
                <a:gd name="T82" fmla="*/ 617 w 634"/>
                <a:gd name="T83" fmla="*/ 42 h 695"/>
                <a:gd name="T84" fmla="*/ 393 w 634"/>
                <a:gd name="T85" fmla="*/ 20 h 695"/>
                <a:gd name="T86" fmla="*/ 391 w 634"/>
                <a:gd name="T87" fmla="*/ 35 h 695"/>
                <a:gd name="T88" fmla="*/ 414 w 634"/>
                <a:gd name="T89" fmla="*/ 100 h 695"/>
                <a:gd name="T90" fmla="*/ 339 w 634"/>
                <a:gd name="T91" fmla="*/ 200 h 695"/>
                <a:gd name="T92" fmla="*/ 216 w 634"/>
                <a:gd name="T93" fmla="*/ 136 h 695"/>
                <a:gd name="T94" fmla="*/ 232 w 634"/>
                <a:gd name="T95" fmla="*/ 41 h 695"/>
                <a:gd name="T96" fmla="*/ 236 w 634"/>
                <a:gd name="T97" fmla="*/ 22 h 695"/>
                <a:gd name="T98" fmla="*/ 221 w 634"/>
                <a:gd name="T99" fmla="*/ 17 h 695"/>
                <a:gd name="T100" fmla="*/ 224 w 634"/>
                <a:gd name="T101" fmla="*/ 1 h 695"/>
                <a:gd name="T102" fmla="*/ 245 w 634"/>
                <a:gd name="T103" fmla="*/ 9 h 695"/>
                <a:gd name="T104" fmla="*/ 249 w 634"/>
                <a:gd name="T105" fmla="*/ 43 h 695"/>
                <a:gd name="T106" fmla="*/ 230 w 634"/>
                <a:gd name="T107" fmla="*/ 92 h 695"/>
                <a:gd name="T108" fmla="*/ 253 w 634"/>
                <a:gd name="T109" fmla="*/ 165 h 695"/>
                <a:gd name="T110" fmla="*/ 373 w 634"/>
                <a:gd name="T111" fmla="*/ 165 h 695"/>
                <a:gd name="T112" fmla="*/ 395 w 634"/>
                <a:gd name="T113" fmla="*/ 92 h 695"/>
                <a:gd name="T114" fmla="*/ 374 w 634"/>
                <a:gd name="T115" fmla="*/ 34 h 695"/>
                <a:gd name="T116" fmla="*/ 382 w 634"/>
                <a:gd name="T117" fmla="*/ 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4" h="695">
                  <a:moveTo>
                    <a:pt x="619" y="289"/>
                  </a:moveTo>
                  <a:lnTo>
                    <a:pt x="619" y="289"/>
                  </a:lnTo>
                  <a:lnTo>
                    <a:pt x="619" y="289"/>
                  </a:lnTo>
                  <a:lnTo>
                    <a:pt x="619" y="289"/>
                  </a:lnTo>
                  <a:close/>
                  <a:moveTo>
                    <a:pt x="402" y="0"/>
                  </a:moveTo>
                  <a:lnTo>
                    <a:pt x="403" y="0"/>
                  </a:lnTo>
                  <a:lnTo>
                    <a:pt x="408" y="1"/>
                  </a:lnTo>
                  <a:lnTo>
                    <a:pt x="632" y="1"/>
                  </a:lnTo>
                  <a:lnTo>
                    <a:pt x="632" y="42"/>
                  </a:lnTo>
                  <a:lnTo>
                    <a:pt x="632" y="55"/>
                  </a:lnTo>
                  <a:lnTo>
                    <a:pt x="632" y="255"/>
                  </a:lnTo>
                  <a:lnTo>
                    <a:pt x="634" y="255"/>
                  </a:lnTo>
                  <a:lnTo>
                    <a:pt x="632" y="264"/>
                  </a:lnTo>
                  <a:lnTo>
                    <a:pt x="631" y="272"/>
                  </a:lnTo>
                  <a:lnTo>
                    <a:pt x="628" y="279"/>
                  </a:lnTo>
                  <a:lnTo>
                    <a:pt x="626" y="283"/>
                  </a:lnTo>
                  <a:lnTo>
                    <a:pt x="623" y="287"/>
                  </a:lnTo>
                  <a:lnTo>
                    <a:pt x="619" y="289"/>
                  </a:lnTo>
                  <a:lnTo>
                    <a:pt x="614" y="292"/>
                  </a:lnTo>
                  <a:lnTo>
                    <a:pt x="607" y="292"/>
                  </a:lnTo>
                  <a:lnTo>
                    <a:pt x="602" y="292"/>
                  </a:lnTo>
                  <a:lnTo>
                    <a:pt x="597" y="291"/>
                  </a:lnTo>
                  <a:lnTo>
                    <a:pt x="592" y="288"/>
                  </a:lnTo>
                  <a:lnTo>
                    <a:pt x="592" y="288"/>
                  </a:lnTo>
                  <a:lnTo>
                    <a:pt x="588" y="285"/>
                  </a:lnTo>
                  <a:lnTo>
                    <a:pt x="580" y="283"/>
                  </a:lnTo>
                  <a:lnTo>
                    <a:pt x="569" y="278"/>
                  </a:lnTo>
                  <a:lnTo>
                    <a:pt x="558" y="274"/>
                  </a:lnTo>
                  <a:lnTo>
                    <a:pt x="546" y="270"/>
                  </a:lnTo>
                  <a:lnTo>
                    <a:pt x="539" y="267"/>
                  </a:lnTo>
                  <a:lnTo>
                    <a:pt x="534" y="267"/>
                  </a:lnTo>
                  <a:lnTo>
                    <a:pt x="529" y="266"/>
                  </a:lnTo>
                  <a:lnTo>
                    <a:pt x="509" y="270"/>
                  </a:lnTo>
                  <a:lnTo>
                    <a:pt x="491" y="278"/>
                  </a:lnTo>
                  <a:lnTo>
                    <a:pt x="475" y="292"/>
                  </a:lnTo>
                  <a:lnTo>
                    <a:pt x="463" y="310"/>
                  </a:lnTo>
                  <a:lnTo>
                    <a:pt x="456" y="333"/>
                  </a:lnTo>
                  <a:lnTo>
                    <a:pt x="453" y="356"/>
                  </a:lnTo>
                  <a:lnTo>
                    <a:pt x="456" y="381"/>
                  </a:lnTo>
                  <a:lnTo>
                    <a:pt x="463" y="403"/>
                  </a:lnTo>
                  <a:lnTo>
                    <a:pt x="475" y="422"/>
                  </a:lnTo>
                  <a:lnTo>
                    <a:pt x="491" y="435"/>
                  </a:lnTo>
                  <a:lnTo>
                    <a:pt x="509" y="444"/>
                  </a:lnTo>
                  <a:lnTo>
                    <a:pt x="529" y="446"/>
                  </a:lnTo>
                  <a:lnTo>
                    <a:pt x="534" y="446"/>
                  </a:lnTo>
                  <a:lnTo>
                    <a:pt x="539" y="445"/>
                  </a:lnTo>
                  <a:lnTo>
                    <a:pt x="546" y="444"/>
                  </a:lnTo>
                  <a:lnTo>
                    <a:pt x="556" y="441"/>
                  </a:lnTo>
                  <a:lnTo>
                    <a:pt x="567" y="437"/>
                  </a:lnTo>
                  <a:lnTo>
                    <a:pt x="579" y="432"/>
                  </a:lnTo>
                  <a:lnTo>
                    <a:pt x="588" y="428"/>
                  </a:lnTo>
                  <a:lnTo>
                    <a:pt x="592" y="426"/>
                  </a:lnTo>
                  <a:lnTo>
                    <a:pt x="592" y="426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14" y="422"/>
                  </a:lnTo>
                  <a:lnTo>
                    <a:pt x="619" y="424"/>
                  </a:lnTo>
                  <a:lnTo>
                    <a:pt x="623" y="427"/>
                  </a:lnTo>
                  <a:lnTo>
                    <a:pt x="626" y="431"/>
                  </a:lnTo>
                  <a:lnTo>
                    <a:pt x="628" y="435"/>
                  </a:lnTo>
                  <a:lnTo>
                    <a:pt x="631" y="443"/>
                  </a:lnTo>
                  <a:lnTo>
                    <a:pt x="632" y="450"/>
                  </a:lnTo>
                  <a:lnTo>
                    <a:pt x="632" y="450"/>
                  </a:lnTo>
                  <a:lnTo>
                    <a:pt x="632" y="452"/>
                  </a:lnTo>
                  <a:lnTo>
                    <a:pt x="632" y="453"/>
                  </a:lnTo>
                  <a:lnTo>
                    <a:pt x="632" y="457"/>
                  </a:lnTo>
                  <a:lnTo>
                    <a:pt x="632" y="457"/>
                  </a:lnTo>
                  <a:lnTo>
                    <a:pt x="632" y="695"/>
                  </a:lnTo>
                  <a:lnTo>
                    <a:pt x="408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1" y="694"/>
                  </a:lnTo>
                  <a:lnTo>
                    <a:pt x="397" y="694"/>
                  </a:lnTo>
                  <a:lnTo>
                    <a:pt x="391" y="693"/>
                  </a:lnTo>
                  <a:lnTo>
                    <a:pt x="388" y="691"/>
                  </a:lnTo>
                  <a:lnTo>
                    <a:pt x="385" y="689"/>
                  </a:lnTo>
                  <a:lnTo>
                    <a:pt x="381" y="686"/>
                  </a:lnTo>
                  <a:lnTo>
                    <a:pt x="377" y="682"/>
                  </a:lnTo>
                  <a:lnTo>
                    <a:pt x="376" y="678"/>
                  </a:lnTo>
                  <a:lnTo>
                    <a:pt x="374" y="674"/>
                  </a:lnTo>
                  <a:lnTo>
                    <a:pt x="373" y="669"/>
                  </a:lnTo>
                  <a:lnTo>
                    <a:pt x="374" y="661"/>
                  </a:lnTo>
                  <a:lnTo>
                    <a:pt x="377" y="653"/>
                  </a:lnTo>
                  <a:lnTo>
                    <a:pt x="380" y="648"/>
                  </a:lnTo>
                  <a:lnTo>
                    <a:pt x="382" y="640"/>
                  </a:lnTo>
                  <a:lnTo>
                    <a:pt x="388" y="630"/>
                  </a:lnTo>
                  <a:lnTo>
                    <a:pt x="391" y="617"/>
                  </a:lnTo>
                  <a:lnTo>
                    <a:pt x="395" y="604"/>
                  </a:lnTo>
                  <a:lnTo>
                    <a:pt x="397" y="597"/>
                  </a:lnTo>
                  <a:lnTo>
                    <a:pt x="398" y="590"/>
                  </a:lnTo>
                  <a:lnTo>
                    <a:pt x="398" y="585"/>
                  </a:lnTo>
                  <a:lnTo>
                    <a:pt x="395" y="564"/>
                  </a:lnTo>
                  <a:lnTo>
                    <a:pt x="386" y="546"/>
                  </a:lnTo>
                  <a:lnTo>
                    <a:pt x="373" y="530"/>
                  </a:lnTo>
                  <a:lnTo>
                    <a:pt x="356" y="518"/>
                  </a:lnTo>
                  <a:lnTo>
                    <a:pt x="336" y="511"/>
                  </a:lnTo>
                  <a:lnTo>
                    <a:pt x="313" y="508"/>
                  </a:lnTo>
                  <a:lnTo>
                    <a:pt x="291" y="511"/>
                  </a:lnTo>
                  <a:lnTo>
                    <a:pt x="270" y="518"/>
                  </a:lnTo>
                  <a:lnTo>
                    <a:pt x="253" y="530"/>
                  </a:lnTo>
                  <a:lnTo>
                    <a:pt x="240" y="546"/>
                  </a:lnTo>
                  <a:lnTo>
                    <a:pt x="232" y="564"/>
                  </a:lnTo>
                  <a:lnTo>
                    <a:pt x="228" y="585"/>
                  </a:lnTo>
                  <a:lnTo>
                    <a:pt x="229" y="590"/>
                  </a:lnTo>
                  <a:lnTo>
                    <a:pt x="229" y="597"/>
                  </a:lnTo>
                  <a:lnTo>
                    <a:pt x="232" y="604"/>
                  </a:lnTo>
                  <a:lnTo>
                    <a:pt x="238" y="624"/>
                  </a:lnTo>
                  <a:lnTo>
                    <a:pt x="242" y="638"/>
                  </a:lnTo>
                  <a:lnTo>
                    <a:pt x="247" y="648"/>
                  </a:lnTo>
                  <a:lnTo>
                    <a:pt x="249" y="653"/>
                  </a:lnTo>
                  <a:lnTo>
                    <a:pt x="249" y="653"/>
                  </a:lnTo>
                  <a:lnTo>
                    <a:pt x="251" y="661"/>
                  </a:lnTo>
                  <a:lnTo>
                    <a:pt x="253" y="669"/>
                  </a:lnTo>
                  <a:lnTo>
                    <a:pt x="253" y="673"/>
                  </a:lnTo>
                  <a:lnTo>
                    <a:pt x="251" y="678"/>
                  </a:lnTo>
                  <a:lnTo>
                    <a:pt x="249" y="682"/>
                  </a:lnTo>
                  <a:lnTo>
                    <a:pt x="246" y="685"/>
                  </a:lnTo>
                  <a:lnTo>
                    <a:pt x="244" y="687"/>
                  </a:lnTo>
                  <a:lnTo>
                    <a:pt x="241" y="690"/>
                  </a:lnTo>
                  <a:lnTo>
                    <a:pt x="234" y="693"/>
                  </a:lnTo>
                  <a:lnTo>
                    <a:pt x="230" y="694"/>
                  </a:lnTo>
                  <a:lnTo>
                    <a:pt x="230" y="695"/>
                  </a:lnTo>
                  <a:lnTo>
                    <a:pt x="223" y="695"/>
                  </a:lnTo>
                  <a:lnTo>
                    <a:pt x="223" y="695"/>
                  </a:lnTo>
                  <a:lnTo>
                    <a:pt x="221" y="695"/>
                  </a:lnTo>
                  <a:lnTo>
                    <a:pt x="217" y="695"/>
                  </a:lnTo>
                  <a:lnTo>
                    <a:pt x="161" y="695"/>
                  </a:lnTo>
                  <a:lnTo>
                    <a:pt x="128" y="695"/>
                  </a:lnTo>
                  <a:lnTo>
                    <a:pt x="93" y="695"/>
                  </a:lnTo>
                  <a:lnTo>
                    <a:pt x="58" y="695"/>
                  </a:lnTo>
                  <a:lnTo>
                    <a:pt x="28" y="695"/>
                  </a:lnTo>
                  <a:lnTo>
                    <a:pt x="4" y="695"/>
                  </a:lnTo>
                  <a:lnTo>
                    <a:pt x="0" y="695"/>
                  </a:lnTo>
                  <a:lnTo>
                    <a:pt x="0" y="678"/>
                  </a:lnTo>
                  <a:lnTo>
                    <a:pt x="4" y="678"/>
                  </a:lnTo>
                  <a:lnTo>
                    <a:pt x="24" y="678"/>
                  </a:lnTo>
                  <a:lnTo>
                    <a:pt x="47" y="678"/>
                  </a:lnTo>
                  <a:lnTo>
                    <a:pt x="75" y="678"/>
                  </a:lnTo>
                  <a:lnTo>
                    <a:pt x="105" y="678"/>
                  </a:lnTo>
                  <a:lnTo>
                    <a:pt x="134" y="678"/>
                  </a:lnTo>
                  <a:lnTo>
                    <a:pt x="161" y="678"/>
                  </a:lnTo>
                  <a:lnTo>
                    <a:pt x="185" y="678"/>
                  </a:lnTo>
                  <a:lnTo>
                    <a:pt x="204" y="678"/>
                  </a:lnTo>
                  <a:lnTo>
                    <a:pt x="217" y="678"/>
                  </a:lnTo>
                  <a:lnTo>
                    <a:pt x="221" y="678"/>
                  </a:lnTo>
                  <a:lnTo>
                    <a:pt x="221" y="678"/>
                  </a:lnTo>
                  <a:lnTo>
                    <a:pt x="223" y="678"/>
                  </a:lnTo>
                  <a:lnTo>
                    <a:pt x="223" y="678"/>
                  </a:lnTo>
                  <a:lnTo>
                    <a:pt x="227" y="678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6" y="673"/>
                  </a:lnTo>
                  <a:lnTo>
                    <a:pt x="237" y="672"/>
                  </a:lnTo>
                  <a:lnTo>
                    <a:pt x="237" y="669"/>
                  </a:lnTo>
                  <a:lnTo>
                    <a:pt x="236" y="665"/>
                  </a:lnTo>
                  <a:lnTo>
                    <a:pt x="234" y="660"/>
                  </a:lnTo>
                  <a:lnTo>
                    <a:pt x="234" y="660"/>
                  </a:lnTo>
                  <a:lnTo>
                    <a:pt x="232" y="655"/>
                  </a:lnTo>
                  <a:lnTo>
                    <a:pt x="229" y="647"/>
                  </a:lnTo>
                  <a:lnTo>
                    <a:pt x="224" y="635"/>
                  </a:lnTo>
                  <a:lnTo>
                    <a:pt x="220" y="622"/>
                  </a:lnTo>
                  <a:lnTo>
                    <a:pt x="216" y="607"/>
                  </a:lnTo>
                  <a:lnTo>
                    <a:pt x="213" y="596"/>
                  </a:lnTo>
                  <a:lnTo>
                    <a:pt x="212" y="585"/>
                  </a:lnTo>
                  <a:lnTo>
                    <a:pt x="216" y="559"/>
                  </a:lnTo>
                  <a:lnTo>
                    <a:pt x="227" y="537"/>
                  </a:lnTo>
                  <a:lnTo>
                    <a:pt x="242" y="518"/>
                  </a:lnTo>
                  <a:lnTo>
                    <a:pt x="263" y="504"/>
                  </a:lnTo>
                  <a:lnTo>
                    <a:pt x="287" y="495"/>
                  </a:lnTo>
                  <a:lnTo>
                    <a:pt x="313" y="492"/>
                  </a:lnTo>
                  <a:lnTo>
                    <a:pt x="339" y="495"/>
                  </a:lnTo>
                  <a:lnTo>
                    <a:pt x="364" y="504"/>
                  </a:lnTo>
                  <a:lnTo>
                    <a:pt x="385" y="518"/>
                  </a:lnTo>
                  <a:lnTo>
                    <a:pt x="401" y="537"/>
                  </a:lnTo>
                  <a:lnTo>
                    <a:pt x="411" y="559"/>
                  </a:lnTo>
                  <a:lnTo>
                    <a:pt x="414" y="585"/>
                  </a:lnTo>
                  <a:lnTo>
                    <a:pt x="414" y="596"/>
                  </a:lnTo>
                  <a:lnTo>
                    <a:pt x="411" y="607"/>
                  </a:lnTo>
                  <a:lnTo>
                    <a:pt x="403" y="631"/>
                  </a:lnTo>
                  <a:lnTo>
                    <a:pt x="399" y="644"/>
                  </a:lnTo>
                  <a:lnTo>
                    <a:pt x="394" y="655"/>
                  </a:lnTo>
                  <a:lnTo>
                    <a:pt x="391" y="660"/>
                  </a:lnTo>
                  <a:lnTo>
                    <a:pt x="390" y="665"/>
                  </a:lnTo>
                  <a:lnTo>
                    <a:pt x="390" y="669"/>
                  </a:lnTo>
                  <a:lnTo>
                    <a:pt x="390" y="672"/>
                  </a:lnTo>
                  <a:lnTo>
                    <a:pt x="391" y="673"/>
                  </a:lnTo>
                  <a:lnTo>
                    <a:pt x="393" y="674"/>
                  </a:lnTo>
                  <a:lnTo>
                    <a:pt x="394" y="676"/>
                  </a:lnTo>
                  <a:lnTo>
                    <a:pt x="398" y="677"/>
                  </a:lnTo>
                  <a:lnTo>
                    <a:pt x="402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8" y="678"/>
                  </a:lnTo>
                  <a:lnTo>
                    <a:pt x="617" y="678"/>
                  </a:lnTo>
                  <a:lnTo>
                    <a:pt x="617" y="457"/>
                  </a:lnTo>
                  <a:lnTo>
                    <a:pt x="617" y="457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5" y="446"/>
                  </a:lnTo>
                  <a:lnTo>
                    <a:pt x="614" y="443"/>
                  </a:lnTo>
                  <a:lnTo>
                    <a:pt x="613" y="439"/>
                  </a:lnTo>
                  <a:lnTo>
                    <a:pt x="611" y="437"/>
                  </a:lnTo>
                  <a:lnTo>
                    <a:pt x="610" y="437"/>
                  </a:lnTo>
                  <a:lnTo>
                    <a:pt x="607" y="437"/>
                  </a:lnTo>
                  <a:lnTo>
                    <a:pt x="605" y="437"/>
                  </a:lnTo>
                  <a:lnTo>
                    <a:pt x="600" y="440"/>
                  </a:lnTo>
                  <a:lnTo>
                    <a:pt x="600" y="440"/>
                  </a:lnTo>
                  <a:lnTo>
                    <a:pt x="596" y="441"/>
                  </a:lnTo>
                  <a:lnTo>
                    <a:pt x="588" y="445"/>
                  </a:lnTo>
                  <a:lnTo>
                    <a:pt x="576" y="450"/>
                  </a:lnTo>
                  <a:lnTo>
                    <a:pt x="564" y="456"/>
                  </a:lnTo>
                  <a:lnTo>
                    <a:pt x="550" y="460"/>
                  </a:lnTo>
                  <a:lnTo>
                    <a:pt x="539" y="462"/>
                  </a:lnTo>
                  <a:lnTo>
                    <a:pt x="529" y="463"/>
                  </a:lnTo>
                  <a:lnTo>
                    <a:pt x="504" y="460"/>
                  </a:lnTo>
                  <a:lnTo>
                    <a:pt x="482" y="448"/>
                  </a:lnTo>
                  <a:lnTo>
                    <a:pt x="463" y="432"/>
                  </a:lnTo>
                  <a:lnTo>
                    <a:pt x="449" y="410"/>
                  </a:lnTo>
                  <a:lnTo>
                    <a:pt x="440" y="385"/>
                  </a:lnTo>
                  <a:lnTo>
                    <a:pt x="436" y="356"/>
                  </a:lnTo>
                  <a:lnTo>
                    <a:pt x="440" y="329"/>
                  </a:lnTo>
                  <a:lnTo>
                    <a:pt x="449" y="304"/>
                  </a:lnTo>
                  <a:lnTo>
                    <a:pt x="463" y="282"/>
                  </a:lnTo>
                  <a:lnTo>
                    <a:pt x="482" y="264"/>
                  </a:lnTo>
                  <a:lnTo>
                    <a:pt x="504" y="254"/>
                  </a:lnTo>
                  <a:lnTo>
                    <a:pt x="529" y="250"/>
                  </a:lnTo>
                  <a:lnTo>
                    <a:pt x="539" y="251"/>
                  </a:lnTo>
                  <a:lnTo>
                    <a:pt x="550" y="254"/>
                  </a:lnTo>
                  <a:lnTo>
                    <a:pt x="572" y="261"/>
                  </a:lnTo>
                  <a:lnTo>
                    <a:pt x="585" y="267"/>
                  </a:lnTo>
                  <a:lnTo>
                    <a:pt x="594" y="271"/>
                  </a:lnTo>
                  <a:lnTo>
                    <a:pt x="600" y="274"/>
                  </a:lnTo>
                  <a:lnTo>
                    <a:pt x="600" y="274"/>
                  </a:lnTo>
                  <a:lnTo>
                    <a:pt x="602" y="275"/>
                  </a:lnTo>
                  <a:lnTo>
                    <a:pt x="605" y="276"/>
                  </a:lnTo>
                  <a:lnTo>
                    <a:pt x="607" y="276"/>
                  </a:lnTo>
                  <a:lnTo>
                    <a:pt x="610" y="276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3" y="274"/>
                  </a:lnTo>
                  <a:lnTo>
                    <a:pt x="614" y="271"/>
                  </a:lnTo>
                  <a:lnTo>
                    <a:pt x="615" y="268"/>
                  </a:lnTo>
                  <a:lnTo>
                    <a:pt x="617" y="263"/>
                  </a:lnTo>
                  <a:lnTo>
                    <a:pt x="617" y="262"/>
                  </a:lnTo>
                  <a:lnTo>
                    <a:pt x="617" y="258"/>
                  </a:lnTo>
                  <a:lnTo>
                    <a:pt x="617" y="55"/>
                  </a:lnTo>
                  <a:lnTo>
                    <a:pt x="617" y="42"/>
                  </a:lnTo>
                  <a:lnTo>
                    <a:pt x="617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401" y="17"/>
                  </a:lnTo>
                  <a:lnTo>
                    <a:pt x="397" y="18"/>
                  </a:lnTo>
                  <a:lnTo>
                    <a:pt x="393" y="20"/>
                  </a:lnTo>
                  <a:lnTo>
                    <a:pt x="390" y="22"/>
                  </a:lnTo>
                  <a:lnTo>
                    <a:pt x="390" y="24"/>
                  </a:lnTo>
                  <a:lnTo>
                    <a:pt x="389" y="26"/>
                  </a:lnTo>
                  <a:lnTo>
                    <a:pt x="390" y="30"/>
                  </a:lnTo>
                  <a:lnTo>
                    <a:pt x="391" y="35"/>
                  </a:lnTo>
                  <a:lnTo>
                    <a:pt x="391" y="35"/>
                  </a:lnTo>
                  <a:lnTo>
                    <a:pt x="394" y="41"/>
                  </a:lnTo>
                  <a:lnTo>
                    <a:pt x="398" y="48"/>
                  </a:lnTo>
                  <a:lnTo>
                    <a:pt x="402" y="60"/>
                  </a:lnTo>
                  <a:lnTo>
                    <a:pt x="407" y="73"/>
                  </a:lnTo>
                  <a:lnTo>
                    <a:pt x="411" y="88"/>
                  </a:lnTo>
                  <a:lnTo>
                    <a:pt x="414" y="100"/>
                  </a:lnTo>
                  <a:lnTo>
                    <a:pt x="414" y="111"/>
                  </a:lnTo>
                  <a:lnTo>
                    <a:pt x="411" y="136"/>
                  </a:lnTo>
                  <a:lnTo>
                    <a:pt x="401" y="158"/>
                  </a:lnTo>
                  <a:lnTo>
                    <a:pt x="384" y="178"/>
                  </a:lnTo>
                  <a:lnTo>
                    <a:pt x="364" y="191"/>
                  </a:lnTo>
                  <a:lnTo>
                    <a:pt x="339" y="200"/>
                  </a:lnTo>
                  <a:lnTo>
                    <a:pt x="313" y="203"/>
                  </a:lnTo>
                  <a:lnTo>
                    <a:pt x="287" y="200"/>
                  </a:lnTo>
                  <a:lnTo>
                    <a:pt x="262" y="191"/>
                  </a:lnTo>
                  <a:lnTo>
                    <a:pt x="242" y="178"/>
                  </a:lnTo>
                  <a:lnTo>
                    <a:pt x="227" y="158"/>
                  </a:lnTo>
                  <a:lnTo>
                    <a:pt x="216" y="136"/>
                  </a:lnTo>
                  <a:lnTo>
                    <a:pt x="212" y="111"/>
                  </a:lnTo>
                  <a:lnTo>
                    <a:pt x="213" y="100"/>
                  </a:lnTo>
                  <a:lnTo>
                    <a:pt x="215" y="88"/>
                  </a:lnTo>
                  <a:lnTo>
                    <a:pt x="223" y="66"/>
                  </a:lnTo>
                  <a:lnTo>
                    <a:pt x="228" y="51"/>
                  </a:lnTo>
                  <a:lnTo>
                    <a:pt x="232" y="41"/>
                  </a:lnTo>
                  <a:lnTo>
                    <a:pt x="234" y="35"/>
                  </a:lnTo>
                  <a:lnTo>
                    <a:pt x="234" y="35"/>
                  </a:lnTo>
                  <a:lnTo>
                    <a:pt x="236" y="30"/>
                  </a:lnTo>
                  <a:lnTo>
                    <a:pt x="237" y="26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4" y="21"/>
                  </a:lnTo>
                  <a:lnTo>
                    <a:pt x="233" y="20"/>
                  </a:lnTo>
                  <a:lnTo>
                    <a:pt x="229" y="18"/>
                  </a:lnTo>
                  <a:lnTo>
                    <a:pt x="227" y="17"/>
                  </a:lnTo>
                  <a:lnTo>
                    <a:pt x="224" y="17"/>
                  </a:lnTo>
                  <a:lnTo>
                    <a:pt x="221" y="17"/>
                  </a:lnTo>
                  <a:lnTo>
                    <a:pt x="219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219" y="1"/>
                  </a:lnTo>
                  <a:lnTo>
                    <a:pt x="223" y="1"/>
                  </a:lnTo>
                  <a:lnTo>
                    <a:pt x="224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230" y="1"/>
                  </a:lnTo>
                  <a:lnTo>
                    <a:pt x="237" y="4"/>
                  </a:lnTo>
                  <a:lnTo>
                    <a:pt x="241" y="7"/>
                  </a:lnTo>
                  <a:lnTo>
                    <a:pt x="245" y="9"/>
                  </a:lnTo>
                  <a:lnTo>
                    <a:pt x="249" y="14"/>
                  </a:lnTo>
                  <a:lnTo>
                    <a:pt x="251" y="18"/>
                  </a:lnTo>
                  <a:lnTo>
                    <a:pt x="253" y="22"/>
                  </a:lnTo>
                  <a:lnTo>
                    <a:pt x="253" y="26"/>
                  </a:lnTo>
                  <a:lnTo>
                    <a:pt x="251" y="34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47" y="47"/>
                  </a:lnTo>
                  <a:lnTo>
                    <a:pt x="244" y="55"/>
                  </a:lnTo>
                  <a:lnTo>
                    <a:pt x="240" y="67"/>
                  </a:lnTo>
                  <a:lnTo>
                    <a:pt x="234" y="79"/>
                  </a:lnTo>
                  <a:lnTo>
                    <a:pt x="230" y="92"/>
                  </a:lnTo>
                  <a:lnTo>
                    <a:pt x="229" y="98"/>
                  </a:lnTo>
                  <a:lnTo>
                    <a:pt x="229" y="105"/>
                  </a:lnTo>
                  <a:lnTo>
                    <a:pt x="228" y="111"/>
                  </a:lnTo>
                  <a:lnTo>
                    <a:pt x="232" y="132"/>
                  </a:lnTo>
                  <a:lnTo>
                    <a:pt x="240" y="151"/>
                  </a:lnTo>
                  <a:lnTo>
                    <a:pt x="253" y="165"/>
                  </a:lnTo>
                  <a:lnTo>
                    <a:pt x="270" y="177"/>
                  </a:lnTo>
                  <a:lnTo>
                    <a:pt x="291" y="185"/>
                  </a:lnTo>
                  <a:lnTo>
                    <a:pt x="313" y="187"/>
                  </a:lnTo>
                  <a:lnTo>
                    <a:pt x="336" y="185"/>
                  </a:lnTo>
                  <a:lnTo>
                    <a:pt x="356" y="177"/>
                  </a:lnTo>
                  <a:lnTo>
                    <a:pt x="373" y="165"/>
                  </a:lnTo>
                  <a:lnTo>
                    <a:pt x="386" y="151"/>
                  </a:lnTo>
                  <a:lnTo>
                    <a:pt x="395" y="132"/>
                  </a:lnTo>
                  <a:lnTo>
                    <a:pt x="398" y="111"/>
                  </a:lnTo>
                  <a:lnTo>
                    <a:pt x="398" y="105"/>
                  </a:lnTo>
                  <a:lnTo>
                    <a:pt x="397" y="98"/>
                  </a:lnTo>
                  <a:lnTo>
                    <a:pt x="395" y="92"/>
                  </a:lnTo>
                  <a:lnTo>
                    <a:pt x="389" y="71"/>
                  </a:lnTo>
                  <a:lnTo>
                    <a:pt x="384" y="58"/>
                  </a:lnTo>
                  <a:lnTo>
                    <a:pt x="380" y="47"/>
                  </a:lnTo>
                  <a:lnTo>
                    <a:pt x="377" y="43"/>
                  </a:lnTo>
                  <a:lnTo>
                    <a:pt x="377" y="43"/>
                  </a:lnTo>
                  <a:lnTo>
                    <a:pt x="374" y="34"/>
                  </a:lnTo>
                  <a:lnTo>
                    <a:pt x="373" y="26"/>
                  </a:lnTo>
                  <a:lnTo>
                    <a:pt x="373" y="22"/>
                  </a:lnTo>
                  <a:lnTo>
                    <a:pt x="374" y="17"/>
                  </a:lnTo>
                  <a:lnTo>
                    <a:pt x="377" y="13"/>
                  </a:lnTo>
                  <a:lnTo>
                    <a:pt x="380" y="11"/>
                  </a:lnTo>
                  <a:lnTo>
                    <a:pt x="382" y="8"/>
                  </a:lnTo>
                  <a:lnTo>
                    <a:pt x="386" y="5"/>
                  </a:lnTo>
                  <a:lnTo>
                    <a:pt x="391" y="3"/>
                  </a:lnTo>
                  <a:lnTo>
                    <a:pt x="398" y="1"/>
                  </a:lnTo>
                  <a:lnTo>
                    <a:pt x="402" y="1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Freeform 2241"/>
            <p:cNvSpPr>
              <a:spLocks noEditPoints="1"/>
            </p:cNvSpPr>
            <p:nvPr/>
          </p:nvSpPr>
          <p:spPr bwMode="auto">
            <a:xfrm>
              <a:off x="6653213" y="3632200"/>
              <a:ext cx="993775" cy="1100138"/>
            </a:xfrm>
            <a:custGeom>
              <a:avLst/>
              <a:gdLst>
                <a:gd name="T0" fmla="*/ 14 w 626"/>
                <a:gd name="T1" fmla="*/ 424 h 693"/>
                <a:gd name="T2" fmla="*/ 385 w 626"/>
                <a:gd name="T3" fmla="*/ 47 h 693"/>
                <a:gd name="T4" fmla="*/ 622 w 626"/>
                <a:gd name="T5" fmla="*/ 17 h 693"/>
                <a:gd name="T6" fmla="*/ 448 w 626"/>
                <a:gd name="T7" fmla="*/ 17 h 693"/>
                <a:gd name="T8" fmla="*/ 415 w 626"/>
                <a:gd name="T9" fmla="*/ 17 h 693"/>
                <a:gd name="T10" fmla="*/ 404 w 626"/>
                <a:gd name="T11" fmla="*/ 20 h 693"/>
                <a:gd name="T12" fmla="*/ 399 w 626"/>
                <a:gd name="T13" fmla="*/ 41 h 693"/>
                <a:gd name="T14" fmla="*/ 414 w 626"/>
                <a:gd name="T15" fmla="*/ 79 h 693"/>
                <a:gd name="T16" fmla="*/ 391 w 626"/>
                <a:gd name="T17" fmla="*/ 184 h 693"/>
                <a:gd name="T18" fmla="*/ 249 w 626"/>
                <a:gd name="T19" fmla="*/ 184 h 693"/>
                <a:gd name="T20" fmla="*/ 230 w 626"/>
                <a:gd name="T21" fmla="*/ 70 h 693"/>
                <a:gd name="T22" fmla="*/ 243 w 626"/>
                <a:gd name="T23" fmla="*/ 32 h 693"/>
                <a:gd name="T24" fmla="*/ 230 w 626"/>
                <a:gd name="T25" fmla="*/ 17 h 693"/>
                <a:gd name="T26" fmla="*/ 17 w 626"/>
                <a:gd name="T27" fmla="*/ 263 h 693"/>
                <a:gd name="T28" fmla="*/ 23 w 626"/>
                <a:gd name="T29" fmla="*/ 278 h 693"/>
                <a:gd name="T30" fmla="*/ 34 w 626"/>
                <a:gd name="T31" fmla="*/ 277 h 693"/>
                <a:gd name="T32" fmla="*/ 94 w 626"/>
                <a:gd name="T33" fmla="*/ 253 h 693"/>
                <a:gd name="T34" fmla="*/ 194 w 626"/>
                <a:gd name="T35" fmla="*/ 330 h 693"/>
                <a:gd name="T36" fmla="*/ 129 w 626"/>
                <a:gd name="T37" fmla="*/ 460 h 693"/>
                <a:gd name="T38" fmla="*/ 39 w 626"/>
                <a:gd name="T39" fmla="*/ 443 h 693"/>
                <a:gd name="T40" fmla="*/ 22 w 626"/>
                <a:gd name="T41" fmla="*/ 439 h 693"/>
                <a:gd name="T42" fmla="*/ 17 w 626"/>
                <a:gd name="T43" fmla="*/ 453 h 693"/>
                <a:gd name="T44" fmla="*/ 229 w 626"/>
                <a:gd name="T45" fmla="*/ 677 h 693"/>
                <a:gd name="T46" fmla="*/ 242 w 626"/>
                <a:gd name="T47" fmla="*/ 672 h 693"/>
                <a:gd name="T48" fmla="*/ 235 w 626"/>
                <a:gd name="T49" fmla="*/ 644 h 693"/>
                <a:gd name="T50" fmla="*/ 222 w 626"/>
                <a:gd name="T51" fmla="*/ 558 h 693"/>
                <a:gd name="T52" fmla="*/ 347 w 626"/>
                <a:gd name="T53" fmla="*/ 491 h 693"/>
                <a:gd name="T54" fmla="*/ 420 w 626"/>
                <a:gd name="T55" fmla="*/ 595 h 693"/>
                <a:gd name="T56" fmla="*/ 399 w 626"/>
                <a:gd name="T57" fmla="*/ 657 h 693"/>
                <a:gd name="T58" fmla="*/ 400 w 626"/>
                <a:gd name="T59" fmla="*/ 674 h 693"/>
                <a:gd name="T60" fmla="*/ 412 w 626"/>
                <a:gd name="T61" fmla="*/ 677 h 693"/>
                <a:gd name="T62" fmla="*/ 414 w 626"/>
                <a:gd name="T63" fmla="*/ 693 h 693"/>
                <a:gd name="T64" fmla="*/ 396 w 626"/>
                <a:gd name="T65" fmla="*/ 690 h 693"/>
                <a:gd name="T66" fmla="*/ 381 w 626"/>
                <a:gd name="T67" fmla="*/ 672 h 693"/>
                <a:gd name="T68" fmla="*/ 394 w 626"/>
                <a:gd name="T69" fmla="*/ 627 h 693"/>
                <a:gd name="T70" fmla="*/ 402 w 626"/>
                <a:gd name="T71" fmla="*/ 563 h 693"/>
                <a:gd name="T72" fmla="*/ 297 w 626"/>
                <a:gd name="T73" fmla="*/ 507 h 693"/>
                <a:gd name="T74" fmla="*/ 235 w 626"/>
                <a:gd name="T75" fmla="*/ 589 h 693"/>
                <a:gd name="T76" fmla="*/ 256 w 626"/>
                <a:gd name="T77" fmla="*/ 651 h 693"/>
                <a:gd name="T78" fmla="*/ 252 w 626"/>
                <a:gd name="T79" fmla="*/ 684 h 693"/>
                <a:gd name="T80" fmla="*/ 230 w 626"/>
                <a:gd name="T81" fmla="*/ 693 h 693"/>
                <a:gd name="T82" fmla="*/ 1 w 626"/>
                <a:gd name="T83" fmla="*/ 453 h 693"/>
                <a:gd name="T84" fmla="*/ 10 w 626"/>
                <a:gd name="T85" fmla="*/ 427 h 693"/>
                <a:gd name="T86" fmla="*/ 46 w 626"/>
                <a:gd name="T87" fmla="*/ 428 h 693"/>
                <a:gd name="T88" fmla="*/ 99 w 626"/>
                <a:gd name="T89" fmla="*/ 447 h 693"/>
                <a:gd name="T90" fmla="*/ 178 w 626"/>
                <a:gd name="T91" fmla="*/ 383 h 693"/>
                <a:gd name="T92" fmla="*/ 124 w 626"/>
                <a:gd name="T93" fmla="*/ 271 h 693"/>
                <a:gd name="T94" fmla="*/ 67 w 626"/>
                <a:gd name="T95" fmla="*/ 279 h 693"/>
                <a:gd name="T96" fmla="*/ 31 w 626"/>
                <a:gd name="T97" fmla="*/ 294 h 693"/>
                <a:gd name="T98" fmla="*/ 5 w 626"/>
                <a:gd name="T99" fmla="*/ 282 h 693"/>
                <a:gd name="T100" fmla="*/ 1 w 626"/>
                <a:gd name="T101" fmla="*/ 51 h 693"/>
                <a:gd name="T102" fmla="*/ 238 w 626"/>
                <a:gd name="T103" fmla="*/ 3 h 693"/>
                <a:gd name="T104" fmla="*/ 259 w 626"/>
                <a:gd name="T105" fmla="*/ 26 h 693"/>
                <a:gd name="T106" fmla="*/ 251 w 626"/>
                <a:gd name="T107" fmla="*/ 61 h 693"/>
                <a:gd name="T108" fmla="*/ 235 w 626"/>
                <a:gd name="T109" fmla="*/ 114 h 693"/>
                <a:gd name="T110" fmla="*/ 321 w 626"/>
                <a:gd name="T111" fmla="*/ 195 h 693"/>
                <a:gd name="T112" fmla="*/ 406 w 626"/>
                <a:gd name="T113" fmla="*/ 114 h 693"/>
                <a:gd name="T114" fmla="*/ 386 w 626"/>
                <a:gd name="T115" fmla="*/ 53 h 693"/>
                <a:gd name="T116" fmla="*/ 385 w 626"/>
                <a:gd name="T117" fmla="*/ 17 h 693"/>
                <a:gd name="T118" fmla="*/ 408 w 626"/>
                <a:gd name="T119" fmla="*/ 0 h 693"/>
                <a:gd name="T120" fmla="*/ 419 w 626"/>
                <a:gd name="T121" fmla="*/ 0 h 693"/>
                <a:gd name="T122" fmla="*/ 568 w 626"/>
                <a:gd name="T12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6" h="693">
                  <a:moveTo>
                    <a:pt x="385" y="651"/>
                  </a:moveTo>
                  <a:lnTo>
                    <a:pt x="385" y="651"/>
                  </a:lnTo>
                  <a:lnTo>
                    <a:pt x="385" y="651"/>
                  </a:lnTo>
                  <a:lnTo>
                    <a:pt x="385" y="651"/>
                  </a:lnTo>
                  <a:close/>
                  <a:moveTo>
                    <a:pt x="14" y="424"/>
                  </a:moveTo>
                  <a:lnTo>
                    <a:pt x="14" y="424"/>
                  </a:lnTo>
                  <a:lnTo>
                    <a:pt x="14" y="424"/>
                  </a:lnTo>
                  <a:lnTo>
                    <a:pt x="14" y="424"/>
                  </a:lnTo>
                  <a:close/>
                  <a:moveTo>
                    <a:pt x="385" y="47"/>
                  </a:moveTo>
                  <a:lnTo>
                    <a:pt x="385" y="47"/>
                  </a:lnTo>
                  <a:lnTo>
                    <a:pt x="385" y="47"/>
                  </a:lnTo>
                  <a:lnTo>
                    <a:pt x="385" y="47"/>
                  </a:lnTo>
                  <a:close/>
                  <a:moveTo>
                    <a:pt x="568" y="0"/>
                  </a:moveTo>
                  <a:lnTo>
                    <a:pt x="595" y="0"/>
                  </a:lnTo>
                  <a:lnTo>
                    <a:pt x="622" y="0"/>
                  </a:lnTo>
                  <a:lnTo>
                    <a:pt x="626" y="0"/>
                  </a:lnTo>
                  <a:lnTo>
                    <a:pt x="626" y="17"/>
                  </a:lnTo>
                  <a:lnTo>
                    <a:pt x="622" y="17"/>
                  </a:lnTo>
                  <a:lnTo>
                    <a:pt x="595" y="17"/>
                  </a:lnTo>
                  <a:lnTo>
                    <a:pt x="568" y="17"/>
                  </a:lnTo>
                  <a:lnTo>
                    <a:pt x="535" y="17"/>
                  </a:lnTo>
                  <a:lnTo>
                    <a:pt x="504" y="17"/>
                  </a:lnTo>
                  <a:lnTo>
                    <a:pt x="474" y="17"/>
                  </a:lnTo>
                  <a:lnTo>
                    <a:pt x="448" y="17"/>
                  </a:lnTo>
                  <a:lnTo>
                    <a:pt x="428" y="17"/>
                  </a:lnTo>
                  <a:lnTo>
                    <a:pt x="423" y="17"/>
                  </a:lnTo>
                  <a:lnTo>
                    <a:pt x="417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1" y="17"/>
                  </a:lnTo>
                  <a:lnTo>
                    <a:pt x="410" y="17"/>
                  </a:lnTo>
                  <a:lnTo>
                    <a:pt x="410" y="17"/>
                  </a:lnTo>
                  <a:lnTo>
                    <a:pt x="408" y="17"/>
                  </a:lnTo>
                  <a:lnTo>
                    <a:pt x="407" y="19"/>
                  </a:lnTo>
                  <a:lnTo>
                    <a:pt x="404" y="20"/>
                  </a:lnTo>
                  <a:lnTo>
                    <a:pt x="400" y="23"/>
                  </a:lnTo>
                  <a:lnTo>
                    <a:pt x="398" y="26"/>
                  </a:lnTo>
                  <a:lnTo>
                    <a:pt x="396" y="29"/>
                  </a:lnTo>
                  <a:lnTo>
                    <a:pt x="396" y="32"/>
                  </a:lnTo>
                  <a:lnTo>
                    <a:pt x="398" y="36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402" y="45"/>
                  </a:lnTo>
                  <a:lnTo>
                    <a:pt x="404" y="54"/>
                  </a:lnTo>
                  <a:lnTo>
                    <a:pt x="410" y="66"/>
                  </a:lnTo>
                  <a:lnTo>
                    <a:pt x="414" y="79"/>
                  </a:lnTo>
                  <a:lnTo>
                    <a:pt x="417" y="92"/>
                  </a:lnTo>
                  <a:lnTo>
                    <a:pt x="420" y="104"/>
                  </a:lnTo>
                  <a:lnTo>
                    <a:pt x="421" y="114"/>
                  </a:lnTo>
                  <a:lnTo>
                    <a:pt x="417" y="140"/>
                  </a:lnTo>
                  <a:lnTo>
                    <a:pt x="407" y="164"/>
                  </a:lnTo>
                  <a:lnTo>
                    <a:pt x="391" y="184"/>
                  </a:lnTo>
                  <a:lnTo>
                    <a:pt x="372" y="198"/>
                  </a:lnTo>
                  <a:lnTo>
                    <a:pt x="347" y="208"/>
                  </a:lnTo>
                  <a:lnTo>
                    <a:pt x="321" y="211"/>
                  </a:lnTo>
                  <a:lnTo>
                    <a:pt x="293" y="208"/>
                  </a:lnTo>
                  <a:lnTo>
                    <a:pt x="270" y="198"/>
                  </a:lnTo>
                  <a:lnTo>
                    <a:pt x="249" y="184"/>
                  </a:lnTo>
                  <a:lnTo>
                    <a:pt x="233" y="164"/>
                  </a:lnTo>
                  <a:lnTo>
                    <a:pt x="222" y="140"/>
                  </a:lnTo>
                  <a:lnTo>
                    <a:pt x="220" y="114"/>
                  </a:lnTo>
                  <a:lnTo>
                    <a:pt x="220" y="104"/>
                  </a:lnTo>
                  <a:lnTo>
                    <a:pt x="222" y="92"/>
                  </a:lnTo>
                  <a:lnTo>
                    <a:pt x="230" y="70"/>
                  </a:lnTo>
                  <a:lnTo>
                    <a:pt x="234" y="57"/>
                  </a:lnTo>
                  <a:lnTo>
                    <a:pt x="239" y="46"/>
                  </a:lnTo>
                  <a:lnTo>
                    <a:pt x="242" y="41"/>
                  </a:lnTo>
                  <a:lnTo>
                    <a:pt x="242" y="41"/>
                  </a:lnTo>
                  <a:lnTo>
                    <a:pt x="243" y="36"/>
                  </a:lnTo>
                  <a:lnTo>
                    <a:pt x="243" y="32"/>
                  </a:lnTo>
                  <a:lnTo>
                    <a:pt x="243" y="28"/>
                  </a:lnTo>
                  <a:lnTo>
                    <a:pt x="241" y="24"/>
                  </a:lnTo>
                  <a:lnTo>
                    <a:pt x="237" y="20"/>
                  </a:lnTo>
                  <a:lnTo>
                    <a:pt x="233" y="17"/>
                  </a:lnTo>
                  <a:lnTo>
                    <a:pt x="230" y="17"/>
                  </a:lnTo>
                  <a:lnTo>
                    <a:pt x="230" y="17"/>
                  </a:lnTo>
                  <a:lnTo>
                    <a:pt x="226" y="17"/>
                  </a:lnTo>
                  <a:lnTo>
                    <a:pt x="17" y="1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259"/>
                  </a:lnTo>
                  <a:lnTo>
                    <a:pt x="17" y="263"/>
                  </a:lnTo>
                  <a:lnTo>
                    <a:pt x="17" y="266"/>
                  </a:lnTo>
                  <a:lnTo>
                    <a:pt x="18" y="270"/>
                  </a:lnTo>
                  <a:lnTo>
                    <a:pt x="19" y="274"/>
                  </a:lnTo>
                  <a:lnTo>
                    <a:pt x="21" y="277"/>
                  </a:lnTo>
                  <a:lnTo>
                    <a:pt x="22" y="278"/>
                  </a:lnTo>
                  <a:lnTo>
                    <a:pt x="23" y="278"/>
                  </a:lnTo>
                  <a:lnTo>
                    <a:pt x="26" y="278"/>
                  </a:lnTo>
                  <a:lnTo>
                    <a:pt x="27" y="278"/>
                  </a:lnTo>
                  <a:lnTo>
                    <a:pt x="31" y="278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8" y="274"/>
                  </a:lnTo>
                  <a:lnTo>
                    <a:pt x="46" y="270"/>
                  </a:lnTo>
                  <a:lnTo>
                    <a:pt x="57" y="265"/>
                  </a:lnTo>
                  <a:lnTo>
                    <a:pt x="69" y="261"/>
                  </a:lnTo>
                  <a:lnTo>
                    <a:pt x="84" y="256"/>
                  </a:lnTo>
                  <a:lnTo>
                    <a:pt x="94" y="253"/>
                  </a:lnTo>
                  <a:lnTo>
                    <a:pt x="105" y="253"/>
                  </a:lnTo>
                  <a:lnTo>
                    <a:pt x="129" y="257"/>
                  </a:lnTo>
                  <a:lnTo>
                    <a:pt x="152" y="267"/>
                  </a:lnTo>
                  <a:lnTo>
                    <a:pt x="170" y="284"/>
                  </a:lnTo>
                  <a:lnTo>
                    <a:pt x="184" y="305"/>
                  </a:lnTo>
                  <a:lnTo>
                    <a:pt x="194" y="330"/>
                  </a:lnTo>
                  <a:lnTo>
                    <a:pt x="198" y="358"/>
                  </a:lnTo>
                  <a:lnTo>
                    <a:pt x="194" y="386"/>
                  </a:lnTo>
                  <a:lnTo>
                    <a:pt x="184" y="411"/>
                  </a:lnTo>
                  <a:lnTo>
                    <a:pt x="170" y="432"/>
                  </a:lnTo>
                  <a:lnTo>
                    <a:pt x="152" y="449"/>
                  </a:lnTo>
                  <a:lnTo>
                    <a:pt x="129" y="460"/>
                  </a:lnTo>
                  <a:lnTo>
                    <a:pt x="105" y="464"/>
                  </a:lnTo>
                  <a:lnTo>
                    <a:pt x="94" y="462"/>
                  </a:lnTo>
                  <a:lnTo>
                    <a:pt x="84" y="460"/>
                  </a:lnTo>
                  <a:lnTo>
                    <a:pt x="61" y="453"/>
                  </a:lnTo>
                  <a:lnTo>
                    <a:pt x="48" y="447"/>
                  </a:lnTo>
                  <a:lnTo>
                    <a:pt x="39" y="443"/>
                  </a:lnTo>
                  <a:lnTo>
                    <a:pt x="34" y="440"/>
                  </a:lnTo>
                  <a:lnTo>
                    <a:pt x="29" y="439"/>
                  </a:lnTo>
                  <a:lnTo>
                    <a:pt x="26" y="438"/>
                  </a:lnTo>
                  <a:lnTo>
                    <a:pt x="23" y="438"/>
                  </a:lnTo>
                  <a:lnTo>
                    <a:pt x="22" y="439"/>
                  </a:lnTo>
                  <a:lnTo>
                    <a:pt x="22" y="439"/>
                  </a:lnTo>
                  <a:lnTo>
                    <a:pt x="21" y="440"/>
                  </a:lnTo>
                  <a:lnTo>
                    <a:pt x="19" y="443"/>
                  </a:lnTo>
                  <a:lnTo>
                    <a:pt x="18" y="447"/>
                  </a:lnTo>
                  <a:lnTo>
                    <a:pt x="17" y="452"/>
                  </a:lnTo>
                  <a:lnTo>
                    <a:pt x="17" y="452"/>
                  </a:lnTo>
                  <a:lnTo>
                    <a:pt x="17" y="453"/>
                  </a:lnTo>
                  <a:lnTo>
                    <a:pt x="17" y="453"/>
                  </a:lnTo>
                  <a:lnTo>
                    <a:pt x="17" y="457"/>
                  </a:lnTo>
                  <a:lnTo>
                    <a:pt x="17" y="677"/>
                  </a:lnTo>
                  <a:lnTo>
                    <a:pt x="225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7" y="676"/>
                  </a:lnTo>
                  <a:lnTo>
                    <a:pt x="239" y="673"/>
                  </a:lnTo>
                  <a:lnTo>
                    <a:pt x="242" y="672"/>
                  </a:lnTo>
                  <a:lnTo>
                    <a:pt x="243" y="669"/>
                  </a:lnTo>
                  <a:lnTo>
                    <a:pt x="243" y="667"/>
                  </a:lnTo>
                  <a:lnTo>
                    <a:pt x="243" y="663"/>
                  </a:lnTo>
                  <a:lnTo>
                    <a:pt x="241" y="657"/>
                  </a:lnTo>
                  <a:lnTo>
                    <a:pt x="239" y="654"/>
                  </a:lnTo>
                  <a:lnTo>
                    <a:pt x="235" y="644"/>
                  </a:lnTo>
                  <a:lnTo>
                    <a:pt x="232" y="634"/>
                  </a:lnTo>
                  <a:lnTo>
                    <a:pt x="226" y="621"/>
                  </a:lnTo>
                  <a:lnTo>
                    <a:pt x="222" y="606"/>
                  </a:lnTo>
                  <a:lnTo>
                    <a:pt x="220" y="595"/>
                  </a:lnTo>
                  <a:lnTo>
                    <a:pt x="218" y="584"/>
                  </a:lnTo>
                  <a:lnTo>
                    <a:pt x="222" y="558"/>
                  </a:lnTo>
                  <a:lnTo>
                    <a:pt x="233" y="534"/>
                  </a:lnTo>
                  <a:lnTo>
                    <a:pt x="249" y="516"/>
                  </a:lnTo>
                  <a:lnTo>
                    <a:pt x="270" y="500"/>
                  </a:lnTo>
                  <a:lnTo>
                    <a:pt x="293" y="491"/>
                  </a:lnTo>
                  <a:lnTo>
                    <a:pt x="321" y="487"/>
                  </a:lnTo>
                  <a:lnTo>
                    <a:pt x="347" y="491"/>
                  </a:lnTo>
                  <a:lnTo>
                    <a:pt x="370" y="500"/>
                  </a:lnTo>
                  <a:lnTo>
                    <a:pt x="391" y="516"/>
                  </a:lnTo>
                  <a:lnTo>
                    <a:pt x="407" y="534"/>
                  </a:lnTo>
                  <a:lnTo>
                    <a:pt x="417" y="558"/>
                  </a:lnTo>
                  <a:lnTo>
                    <a:pt x="421" y="584"/>
                  </a:lnTo>
                  <a:lnTo>
                    <a:pt x="420" y="595"/>
                  </a:lnTo>
                  <a:lnTo>
                    <a:pt x="417" y="606"/>
                  </a:lnTo>
                  <a:lnTo>
                    <a:pt x="411" y="629"/>
                  </a:lnTo>
                  <a:lnTo>
                    <a:pt x="406" y="643"/>
                  </a:lnTo>
                  <a:lnTo>
                    <a:pt x="402" y="652"/>
                  </a:lnTo>
                  <a:lnTo>
                    <a:pt x="399" y="657"/>
                  </a:lnTo>
                  <a:lnTo>
                    <a:pt x="399" y="657"/>
                  </a:lnTo>
                  <a:lnTo>
                    <a:pt x="396" y="663"/>
                  </a:lnTo>
                  <a:lnTo>
                    <a:pt x="396" y="667"/>
                  </a:lnTo>
                  <a:lnTo>
                    <a:pt x="396" y="669"/>
                  </a:lnTo>
                  <a:lnTo>
                    <a:pt x="398" y="671"/>
                  </a:lnTo>
                  <a:lnTo>
                    <a:pt x="399" y="673"/>
                  </a:lnTo>
                  <a:lnTo>
                    <a:pt x="400" y="674"/>
                  </a:lnTo>
                  <a:lnTo>
                    <a:pt x="404" y="676"/>
                  </a:lnTo>
                  <a:lnTo>
                    <a:pt x="407" y="676"/>
                  </a:lnTo>
                  <a:lnTo>
                    <a:pt x="411" y="677"/>
                  </a:lnTo>
                  <a:lnTo>
                    <a:pt x="411" y="677"/>
                  </a:lnTo>
                  <a:lnTo>
                    <a:pt x="412" y="677"/>
                  </a:lnTo>
                  <a:lnTo>
                    <a:pt x="412" y="677"/>
                  </a:lnTo>
                  <a:lnTo>
                    <a:pt x="414" y="677"/>
                  </a:lnTo>
                  <a:lnTo>
                    <a:pt x="414" y="677"/>
                  </a:lnTo>
                  <a:lnTo>
                    <a:pt x="626" y="677"/>
                  </a:lnTo>
                  <a:lnTo>
                    <a:pt x="626" y="693"/>
                  </a:lnTo>
                  <a:lnTo>
                    <a:pt x="415" y="693"/>
                  </a:lnTo>
                  <a:lnTo>
                    <a:pt x="414" y="693"/>
                  </a:lnTo>
                  <a:lnTo>
                    <a:pt x="412" y="693"/>
                  </a:lnTo>
                  <a:lnTo>
                    <a:pt x="411" y="693"/>
                  </a:lnTo>
                  <a:lnTo>
                    <a:pt x="411" y="693"/>
                  </a:lnTo>
                  <a:lnTo>
                    <a:pt x="402" y="693"/>
                  </a:lnTo>
                  <a:lnTo>
                    <a:pt x="402" y="691"/>
                  </a:lnTo>
                  <a:lnTo>
                    <a:pt x="396" y="690"/>
                  </a:lnTo>
                  <a:lnTo>
                    <a:pt x="394" y="689"/>
                  </a:lnTo>
                  <a:lnTo>
                    <a:pt x="390" y="686"/>
                  </a:lnTo>
                  <a:lnTo>
                    <a:pt x="387" y="684"/>
                  </a:lnTo>
                  <a:lnTo>
                    <a:pt x="383" y="680"/>
                  </a:lnTo>
                  <a:lnTo>
                    <a:pt x="382" y="676"/>
                  </a:lnTo>
                  <a:lnTo>
                    <a:pt x="381" y="672"/>
                  </a:lnTo>
                  <a:lnTo>
                    <a:pt x="381" y="667"/>
                  </a:lnTo>
                  <a:lnTo>
                    <a:pt x="381" y="659"/>
                  </a:lnTo>
                  <a:lnTo>
                    <a:pt x="385" y="651"/>
                  </a:lnTo>
                  <a:lnTo>
                    <a:pt x="386" y="647"/>
                  </a:lnTo>
                  <a:lnTo>
                    <a:pt x="390" y="639"/>
                  </a:lnTo>
                  <a:lnTo>
                    <a:pt x="394" y="627"/>
                  </a:lnTo>
                  <a:lnTo>
                    <a:pt x="398" y="616"/>
                  </a:lnTo>
                  <a:lnTo>
                    <a:pt x="402" y="602"/>
                  </a:lnTo>
                  <a:lnTo>
                    <a:pt x="404" y="596"/>
                  </a:lnTo>
                  <a:lnTo>
                    <a:pt x="404" y="589"/>
                  </a:lnTo>
                  <a:lnTo>
                    <a:pt x="406" y="584"/>
                  </a:lnTo>
                  <a:lnTo>
                    <a:pt x="402" y="563"/>
                  </a:lnTo>
                  <a:lnTo>
                    <a:pt x="394" y="544"/>
                  </a:lnTo>
                  <a:lnTo>
                    <a:pt x="381" y="527"/>
                  </a:lnTo>
                  <a:lnTo>
                    <a:pt x="362" y="515"/>
                  </a:lnTo>
                  <a:lnTo>
                    <a:pt x="343" y="507"/>
                  </a:lnTo>
                  <a:lnTo>
                    <a:pt x="321" y="503"/>
                  </a:lnTo>
                  <a:lnTo>
                    <a:pt x="297" y="507"/>
                  </a:lnTo>
                  <a:lnTo>
                    <a:pt x="277" y="515"/>
                  </a:lnTo>
                  <a:lnTo>
                    <a:pt x="260" y="527"/>
                  </a:lnTo>
                  <a:lnTo>
                    <a:pt x="247" y="544"/>
                  </a:lnTo>
                  <a:lnTo>
                    <a:pt x="238" y="563"/>
                  </a:lnTo>
                  <a:lnTo>
                    <a:pt x="235" y="584"/>
                  </a:lnTo>
                  <a:lnTo>
                    <a:pt x="235" y="589"/>
                  </a:lnTo>
                  <a:lnTo>
                    <a:pt x="237" y="596"/>
                  </a:lnTo>
                  <a:lnTo>
                    <a:pt x="238" y="602"/>
                  </a:lnTo>
                  <a:lnTo>
                    <a:pt x="245" y="623"/>
                  </a:lnTo>
                  <a:lnTo>
                    <a:pt x="250" y="637"/>
                  </a:lnTo>
                  <a:lnTo>
                    <a:pt x="254" y="646"/>
                  </a:lnTo>
                  <a:lnTo>
                    <a:pt x="256" y="651"/>
                  </a:lnTo>
                  <a:lnTo>
                    <a:pt x="259" y="659"/>
                  </a:lnTo>
                  <a:lnTo>
                    <a:pt x="260" y="667"/>
                  </a:lnTo>
                  <a:lnTo>
                    <a:pt x="259" y="672"/>
                  </a:lnTo>
                  <a:lnTo>
                    <a:pt x="258" y="677"/>
                  </a:lnTo>
                  <a:lnTo>
                    <a:pt x="255" y="681"/>
                  </a:lnTo>
                  <a:lnTo>
                    <a:pt x="252" y="684"/>
                  </a:lnTo>
                  <a:lnTo>
                    <a:pt x="250" y="686"/>
                  </a:lnTo>
                  <a:lnTo>
                    <a:pt x="246" y="689"/>
                  </a:lnTo>
                  <a:lnTo>
                    <a:pt x="239" y="691"/>
                  </a:lnTo>
                  <a:lnTo>
                    <a:pt x="234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29" y="693"/>
                  </a:lnTo>
                  <a:lnTo>
                    <a:pt x="225" y="693"/>
                  </a:lnTo>
                  <a:lnTo>
                    <a:pt x="1" y="693"/>
                  </a:lnTo>
                  <a:lnTo>
                    <a:pt x="1" y="458"/>
                  </a:ln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2" y="443"/>
                  </a:lnTo>
                  <a:lnTo>
                    <a:pt x="5" y="435"/>
                  </a:lnTo>
                  <a:lnTo>
                    <a:pt x="6" y="431"/>
                  </a:lnTo>
                  <a:lnTo>
                    <a:pt x="10" y="427"/>
                  </a:lnTo>
                  <a:lnTo>
                    <a:pt x="14" y="424"/>
                  </a:lnTo>
                  <a:lnTo>
                    <a:pt x="19" y="422"/>
                  </a:lnTo>
                  <a:lnTo>
                    <a:pt x="26" y="422"/>
                  </a:lnTo>
                  <a:lnTo>
                    <a:pt x="34" y="423"/>
                  </a:lnTo>
                  <a:lnTo>
                    <a:pt x="40" y="426"/>
                  </a:lnTo>
                  <a:lnTo>
                    <a:pt x="46" y="428"/>
                  </a:lnTo>
                  <a:lnTo>
                    <a:pt x="52" y="431"/>
                  </a:lnTo>
                  <a:lnTo>
                    <a:pt x="63" y="436"/>
                  </a:lnTo>
                  <a:lnTo>
                    <a:pt x="74" y="440"/>
                  </a:lnTo>
                  <a:lnTo>
                    <a:pt x="88" y="444"/>
                  </a:lnTo>
                  <a:lnTo>
                    <a:pt x="94" y="447"/>
                  </a:lnTo>
                  <a:lnTo>
                    <a:pt x="99" y="447"/>
                  </a:lnTo>
                  <a:lnTo>
                    <a:pt x="105" y="448"/>
                  </a:lnTo>
                  <a:lnTo>
                    <a:pt x="124" y="444"/>
                  </a:lnTo>
                  <a:lnTo>
                    <a:pt x="143" y="435"/>
                  </a:lnTo>
                  <a:lnTo>
                    <a:pt x="158" y="422"/>
                  </a:lnTo>
                  <a:lnTo>
                    <a:pt x="170" y="403"/>
                  </a:lnTo>
                  <a:lnTo>
                    <a:pt x="178" y="383"/>
                  </a:lnTo>
                  <a:lnTo>
                    <a:pt x="180" y="358"/>
                  </a:lnTo>
                  <a:lnTo>
                    <a:pt x="178" y="334"/>
                  </a:lnTo>
                  <a:lnTo>
                    <a:pt x="170" y="313"/>
                  </a:lnTo>
                  <a:lnTo>
                    <a:pt x="158" y="295"/>
                  </a:lnTo>
                  <a:lnTo>
                    <a:pt x="143" y="280"/>
                  </a:lnTo>
                  <a:lnTo>
                    <a:pt x="124" y="271"/>
                  </a:lnTo>
                  <a:lnTo>
                    <a:pt x="105" y="269"/>
                  </a:lnTo>
                  <a:lnTo>
                    <a:pt x="99" y="269"/>
                  </a:lnTo>
                  <a:lnTo>
                    <a:pt x="94" y="270"/>
                  </a:lnTo>
                  <a:lnTo>
                    <a:pt x="88" y="271"/>
                  </a:lnTo>
                  <a:lnTo>
                    <a:pt x="77" y="275"/>
                  </a:lnTo>
                  <a:lnTo>
                    <a:pt x="67" y="279"/>
                  </a:lnTo>
                  <a:lnTo>
                    <a:pt x="55" y="283"/>
                  </a:lnTo>
                  <a:lnTo>
                    <a:pt x="46" y="288"/>
                  </a:lnTo>
                  <a:lnTo>
                    <a:pt x="40" y="291"/>
                  </a:lnTo>
                  <a:lnTo>
                    <a:pt x="40" y="291"/>
                  </a:lnTo>
                  <a:lnTo>
                    <a:pt x="36" y="292"/>
                  </a:lnTo>
                  <a:lnTo>
                    <a:pt x="31" y="294"/>
                  </a:lnTo>
                  <a:lnTo>
                    <a:pt x="26" y="295"/>
                  </a:lnTo>
                  <a:lnTo>
                    <a:pt x="19" y="294"/>
                  </a:lnTo>
                  <a:lnTo>
                    <a:pt x="14" y="292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5" y="282"/>
                  </a:lnTo>
                  <a:lnTo>
                    <a:pt x="2" y="275"/>
                  </a:lnTo>
                  <a:lnTo>
                    <a:pt x="1" y="267"/>
                  </a:lnTo>
                  <a:lnTo>
                    <a:pt x="0" y="258"/>
                  </a:lnTo>
                  <a:lnTo>
                    <a:pt x="1" y="25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1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4" y="2"/>
                  </a:lnTo>
                  <a:lnTo>
                    <a:pt x="238" y="3"/>
                  </a:lnTo>
                  <a:lnTo>
                    <a:pt x="245" y="6"/>
                  </a:lnTo>
                  <a:lnTo>
                    <a:pt x="249" y="9"/>
                  </a:lnTo>
                  <a:lnTo>
                    <a:pt x="252" y="13"/>
                  </a:lnTo>
                  <a:lnTo>
                    <a:pt x="256" y="19"/>
                  </a:lnTo>
                  <a:lnTo>
                    <a:pt x="259" y="23"/>
                  </a:lnTo>
                  <a:lnTo>
                    <a:pt x="259" y="26"/>
                  </a:lnTo>
                  <a:lnTo>
                    <a:pt x="260" y="32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54" y="51"/>
                  </a:lnTo>
                  <a:lnTo>
                    <a:pt x="251" y="61"/>
                  </a:lnTo>
                  <a:lnTo>
                    <a:pt x="246" y="71"/>
                  </a:lnTo>
                  <a:lnTo>
                    <a:pt x="242" y="83"/>
                  </a:lnTo>
                  <a:lnTo>
                    <a:pt x="238" y="96"/>
                  </a:lnTo>
                  <a:lnTo>
                    <a:pt x="237" y="102"/>
                  </a:lnTo>
                  <a:lnTo>
                    <a:pt x="235" y="109"/>
                  </a:lnTo>
                  <a:lnTo>
                    <a:pt x="235" y="114"/>
                  </a:lnTo>
                  <a:lnTo>
                    <a:pt x="238" y="136"/>
                  </a:lnTo>
                  <a:lnTo>
                    <a:pt x="247" y="155"/>
                  </a:lnTo>
                  <a:lnTo>
                    <a:pt x="260" y="172"/>
                  </a:lnTo>
                  <a:lnTo>
                    <a:pt x="277" y="184"/>
                  </a:lnTo>
                  <a:lnTo>
                    <a:pt x="297" y="193"/>
                  </a:lnTo>
                  <a:lnTo>
                    <a:pt x="321" y="195"/>
                  </a:lnTo>
                  <a:lnTo>
                    <a:pt x="343" y="193"/>
                  </a:lnTo>
                  <a:lnTo>
                    <a:pt x="364" y="184"/>
                  </a:lnTo>
                  <a:lnTo>
                    <a:pt x="381" y="172"/>
                  </a:lnTo>
                  <a:lnTo>
                    <a:pt x="394" y="155"/>
                  </a:lnTo>
                  <a:lnTo>
                    <a:pt x="402" y="136"/>
                  </a:lnTo>
                  <a:lnTo>
                    <a:pt x="406" y="114"/>
                  </a:lnTo>
                  <a:lnTo>
                    <a:pt x="404" y="109"/>
                  </a:lnTo>
                  <a:lnTo>
                    <a:pt x="404" y="102"/>
                  </a:lnTo>
                  <a:lnTo>
                    <a:pt x="402" y="96"/>
                  </a:lnTo>
                  <a:lnTo>
                    <a:pt x="395" y="75"/>
                  </a:lnTo>
                  <a:lnTo>
                    <a:pt x="391" y="62"/>
                  </a:lnTo>
                  <a:lnTo>
                    <a:pt x="386" y="53"/>
                  </a:lnTo>
                  <a:lnTo>
                    <a:pt x="385" y="47"/>
                  </a:lnTo>
                  <a:lnTo>
                    <a:pt x="382" y="40"/>
                  </a:lnTo>
                  <a:lnTo>
                    <a:pt x="381" y="32"/>
                  </a:lnTo>
                  <a:lnTo>
                    <a:pt x="381" y="26"/>
                  </a:lnTo>
                  <a:lnTo>
                    <a:pt x="382" y="21"/>
                  </a:lnTo>
                  <a:lnTo>
                    <a:pt x="385" y="17"/>
                  </a:lnTo>
                  <a:lnTo>
                    <a:pt x="387" y="13"/>
                  </a:lnTo>
                  <a:lnTo>
                    <a:pt x="391" y="9"/>
                  </a:lnTo>
                  <a:lnTo>
                    <a:pt x="395" y="6"/>
                  </a:lnTo>
                  <a:lnTo>
                    <a:pt x="400" y="3"/>
                  </a:lnTo>
                  <a:lnTo>
                    <a:pt x="404" y="2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9" y="0"/>
                  </a:lnTo>
                  <a:lnTo>
                    <a:pt x="432" y="0"/>
                  </a:lnTo>
                  <a:lnTo>
                    <a:pt x="451" y="0"/>
                  </a:lnTo>
                  <a:lnTo>
                    <a:pt x="478" y="0"/>
                  </a:lnTo>
                  <a:lnTo>
                    <a:pt x="506" y="0"/>
                  </a:lnTo>
                  <a:lnTo>
                    <a:pt x="537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Freeform 2243"/>
            <p:cNvSpPr>
              <a:spLocks/>
            </p:cNvSpPr>
            <p:nvPr/>
          </p:nvSpPr>
          <p:spPr bwMode="auto">
            <a:xfrm>
              <a:off x="4549775" y="2717800"/>
              <a:ext cx="1003300" cy="1189038"/>
            </a:xfrm>
            <a:custGeom>
              <a:avLst/>
              <a:gdLst>
                <a:gd name="T0" fmla="*/ 632 w 632"/>
                <a:gd name="T1" fmla="*/ 143 h 749"/>
                <a:gd name="T2" fmla="*/ 626 w 632"/>
                <a:gd name="T3" fmla="*/ 163 h 749"/>
                <a:gd name="T4" fmla="*/ 607 w 632"/>
                <a:gd name="T5" fmla="*/ 172 h 749"/>
                <a:gd name="T6" fmla="*/ 581 w 632"/>
                <a:gd name="T7" fmla="*/ 163 h 749"/>
                <a:gd name="T8" fmla="*/ 539 w 632"/>
                <a:gd name="T9" fmla="*/ 148 h 749"/>
                <a:gd name="T10" fmla="*/ 491 w 632"/>
                <a:gd name="T11" fmla="*/ 159 h 749"/>
                <a:gd name="T12" fmla="*/ 453 w 632"/>
                <a:gd name="T13" fmla="*/ 232 h 749"/>
                <a:gd name="T14" fmla="*/ 491 w 632"/>
                <a:gd name="T15" fmla="*/ 305 h 749"/>
                <a:gd name="T16" fmla="*/ 539 w 632"/>
                <a:gd name="T17" fmla="*/ 316 h 749"/>
                <a:gd name="T18" fmla="*/ 579 w 632"/>
                <a:gd name="T19" fmla="*/ 303 h 749"/>
                <a:gd name="T20" fmla="*/ 597 w 632"/>
                <a:gd name="T21" fmla="*/ 294 h 749"/>
                <a:gd name="T22" fmla="*/ 619 w 632"/>
                <a:gd name="T23" fmla="*/ 295 h 749"/>
                <a:gd name="T24" fmla="*/ 626 w 632"/>
                <a:gd name="T25" fmla="*/ 301 h 749"/>
                <a:gd name="T26" fmla="*/ 632 w 632"/>
                <a:gd name="T27" fmla="*/ 318 h 749"/>
                <a:gd name="T28" fmla="*/ 632 w 632"/>
                <a:gd name="T29" fmla="*/ 325 h 749"/>
                <a:gd name="T30" fmla="*/ 403 w 632"/>
                <a:gd name="T31" fmla="*/ 568 h 749"/>
                <a:gd name="T32" fmla="*/ 368 w 632"/>
                <a:gd name="T33" fmla="*/ 588 h 749"/>
                <a:gd name="T34" fmla="*/ 371 w 632"/>
                <a:gd name="T35" fmla="*/ 619 h 749"/>
                <a:gd name="T36" fmla="*/ 390 w 632"/>
                <a:gd name="T37" fmla="*/ 673 h 749"/>
                <a:gd name="T38" fmla="*/ 368 w 632"/>
                <a:gd name="T39" fmla="*/ 729 h 749"/>
                <a:gd name="T40" fmla="*/ 293 w 632"/>
                <a:gd name="T41" fmla="*/ 746 h 749"/>
                <a:gd name="T42" fmla="*/ 238 w 632"/>
                <a:gd name="T43" fmla="*/ 698 h 749"/>
                <a:gd name="T44" fmla="*/ 240 w 632"/>
                <a:gd name="T45" fmla="*/ 657 h 749"/>
                <a:gd name="T46" fmla="*/ 255 w 632"/>
                <a:gd name="T47" fmla="*/ 619 h 749"/>
                <a:gd name="T48" fmla="*/ 259 w 632"/>
                <a:gd name="T49" fmla="*/ 595 h 749"/>
                <a:gd name="T50" fmla="*/ 247 w 632"/>
                <a:gd name="T51" fmla="*/ 576 h 749"/>
                <a:gd name="T52" fmla="*/ 219 w 632"/>
                <a:gd name="T53" fmla="*/ 568 h 749"/>
                <a:gd name="T54" fmla="*/ 0 w 632"/>
                <a:gd name="T55" fmla="*/ 551 h 749"/>
                <a:gd name="T56" fmla="*/ 229 w 632"/>
                <a:gd name="T57" fmla="*/ 553 h 749"/>
                <a:gd name="T58" fmla="*/ 274 w 632"/>
                <a:gd name="T59" fmla="*/ 584 h 749"/>
                <a:gd name="T60" fmla="*/ 270 w 632"/>
                <a:gd name="T61" fmla="*/ 626 h 749"/>
                <a:gd name="T62" fmla="*/ 253 w 632"/>
                <a:gd name="T63" fmla="*/ 673 h 749"/>
                <a:gd name="T64" fmla="*/ 261 w 632"/>
                <a:gd name="T65" fmla="*/ 706 h 749"/>
                <a:gd name="T66" fmla="*/ 313 w 632"/>
                <a:gd name="T67" fmla="*/ 732 h 749"/>
                <a:gd name="T68" fmla="*/ 367 w 632"/>
                <a:gd name="T69" fmla="*/ 706 h 749"/>
                <a:gd name="T70" fmla="*/ 373 w 632"/>
                <a:gd name="T71" fmla="*/ 673 h 749"/>
                <a:gd name="T72" fmla="*/ 363 w 632"/>
                <a:gd name="T73" fmla="*/ 639 h 749"/>
                <a:gd name="T74" fmla="*/ 351 w 632"/>
                <a:gd name="T75" fmla="*/ 588 h 749"/>
                <a:gd name="T76" fmla="*/ 402 w 632"/>
                <a:gd name="T77" fmla="*/ 551 h 749"/>
                <a:gd name="T78" fmla="*/ 403 w 632"/>
                <a:gd name="T79" fmla="*/ 551 h 749"/>
                <a:gd name="T80" fmla="*/ 617 w 632"/>
                <a:gd name="T81" fmla="*/ 325 h 749"/>
                <a:gd name="T82" fmla="*/ 615 w 632"/>
                <a:gd name="T83" fmla="*/ 316 h 749"/>
                <a:gd name="T84" fmla="*/ 611 w 632"/>
                <a:gd name="T85" fmla="*/ 309 h 749"/>
                <a:gd name="T86" fmla="*/ 602 w 632"/>
                <a:gd name="T87" fmla="*/ 309 h 749"/>
                <a:gd name="T88" fmla="*/ 587 w 632"/>
                <a:gd name="T89" fmla="*/ 316 h 749"/>
                <a:gd name="T90" fmla="*/ 539 w 632"/>
                <a:gd name="T91" fmla="*/ 331 h 749"/>
                <a:gd name="T92" fmla="*/ 463 w 632"/>
                <a:gd name="T93" fmla="*/ 303 h 749"/>
                <a:gd name="T94" fmla="*/ 440 w 632"/>
                <a:gd name="T95" fmla="*/ 205 h 749"/>
                <a:gd name="T96" fmla="*/ 504 w 632"/>
                <a:gd name="T97" fmla="*/ 134 h 749"/>
                <a:gd name="T98" fmla="*/ 572 w 632"/>
                <a:gd name="T99" fmla="*/ 142 h 749"/>
                <a:gd name="T100" fmla="*/ 605 w 632"/>
                <a:gd name="T101" fmla="*/ 155 h 749"/>
                <a:gd name="T102" fmla="*/ 613 w 632"/>
                <a:gd name="T103" fmla="*/ 153 h 749"/>
                <a:gd name="T104" fmla="*/ 617 w 632"/>
                <a:gd name="T105" fmla="*/ 143 h 749"/>
                <a:gd name="T106" fmla="*/ 632 w 632"/>
                <a:gd name="T10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749">
                  <a:moveTo>
                    <a:pt x="632" y="0"/>
                  </a:moveTo>
                  <a:lnTo>
                    <a:pt x="632" y="136"/>
                  </a:lnTo>
                  <a:lnTo>
                    <a:pt x="632" y="142"/>
                  </a:lnTo>
                  <a:lnTo>
                    <a:pt x="632" y="143"/>
                  </a:lnTo>
                  <a:lnTo>
                    <a:pt x="632" y="144"/>
                  </a:lnTo>
                  <a:lnTo>
                    <a:pt x="631" y="151"/>
                  </a:lnTo>
                  <a:lnTo>
                    <a:pt x="628" y="159"/>
                  </a:lnTo>
                  <a:lnTo>
                    <a:pt x="626" y="163"/>
                  </a:lnTo>
                  <a:lnTo>
                    <a:pt x="623" y="165"/>
                  </a:lnTo>
                  <a:lnTo>
                    <a:pt x="619" y="169"/>
                  </a:lnTo>
                  <a:lnTo>
                    <a:pt x="614" y="170"/>
                  </a:lnTo>
                  <a:lnTo>
                    <a:pt x="607" y="172"/>
                  </a:lnTo>
                  <a:lnTo>
                    <a:pt x="600" y="170"/>
                  </a:lnTo>
                  <a:lnTo>
                    <a:pt x="593" y="168"/>
                  </a:lnTo>
                  <a:lnTo>
                    <a:pt x="588" y="165"/>
                  </a:lnTo>
                  <a:lnTo>
                    <a:pt x="581" y="163"/>
                  </a:lnTo>
                  <a:lnTo>
                    <a:pt x="571" y="157"/>
                  </a:lnTo>
                  <a:lnTo>
                    <a:pt x="559" y="153"/>
                  </a:lnTo>
                  <a:lnTo>
                    <a:pt x="546" y="150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29" y="147"/>
                  </a:lnTo>
                  <a:lnTo>
                    <a:pt x="508" y="150"/>
                  </a:lnTo>
                  <a:lnTo>
                    <a:pt x="491" y="159"/>
                  </a:lnTo>
                  <a:lnTo>
                    <a:pt x="475" y="172"/>
                  </a:lnTo>
                  <a:lnTo>
                    <a:pt x="463" y="189"/>
                  </a:lnTo>
                  <a:lnTo>
                    <a:pt x="456" y="208"/>
                  </a:lnTo>
                  <a:lnTo>
                    <a:pt x="453" y="232"/>
                  </a:lnTo>
                  <a:lnTo>
                    <a:pt x="456" y="254"/>
                  </a:lnTo>
                  <a:lnTo>
                    <a:pt x="463" y="275"/>
                  </a:lnTo>
                  <a:lnTo>
                    <a:pt x="475" y="292"/>
                  </a:lnTo>
                  <a:lnTo>
                    <a:pt x="491" y="305"/>
                  </a:lnTo>
                  <a:lnTo>
                    <a:pt x="508" y="313"/>
                  </a:lnTo>
                  <a:lnTo>
                    <a:pt x="529" y="317"/>
                  </a:lnTo>
                  <a:lnTo>
                    <a:pt x="534" y="316"/>
                  </a:lnTo>
                  <a:lnTo>
                    <a:pt x="539" y="316"/>
                  </a:lnTo>
                  <a:lnTo>
                    <a:pt x="546" y="314"/>
                  </a:lnTo>
                  <a:lnTo>
                    <a:pt x="556" y="311"/>
                  </a:lnTo>
                  <a:lnTo>
                    <a:pt x="567" y="307"/>
                  </a:lnTo>
                  <a:lnTo>
                    <a:pt x="579" y="303"/>
                  </a:lnTo>
                  <a:lnTo>
                    <a:pt x="588" y="299"/>
                  </a:lnTo>
                  <a:lnTo>
                    <a:pt x="593" y="296"/>
                  </a:lnTo>
                  <a:lnTo>
                    <a:pt x="593" y="296"/>
                  </a:lnTo>
                  <a:lnTo>
                    <a:pt x="597" y="294"/>
                  </a:lnTo>
                  <a:lnTo>
                    <a:pt x="602" y="292"/>
                  </a:lnTo>
                  <a:lnTo>
                    <a:pt x="607" y="292"/>
                  </a:lnTo>
                  <a:lnTo>
                    <a:pt x="614" y="292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23" y="297"/>
                  </a:lnTo>
                  <a:lnTo>
                    <a:pt x="626" y="301"/>
                  </a:lnTo>
                  <a:lnTo>
                    <a:pt x="628" y="304"/>
                  </a:lnTo>
                  <a:lnTo>
                    <a:pt x="631" y="311"/>
                  </a:lnTo>
                  <a:lnTo>
                    <a:pt x="632" y="318"/>
                  </a:lnTo>
                  <a:lnTo>
                    <a:pt x="632" y="318"/>
                  </a:lnTo>
                  <a:lnTo>
                    <a:pt x="632" y="320"/>
                  </a:lnTo>
                  <a:lnTo>
                    <a:pt x="632" y="320"/>
                  </a:lnTo>
                  <a:lnTo>
                    <a:pt x="632" y="322"/>
                  </a:lnTo>
                  <a:lnTo>
                    <a:pt x="632" y="325"/>
                  </a:lnTo>
                  <a:lnTo>
                    <a:pt x="632" y="516"/>
                  </a:lnTo>
                  <a:lnTo>
                    <a:pt x="632" y="568"/>
                  </a:lnTo>
                  <a:lnTo>
                    <a:pt x="407" y="568"/>
                  </a:lnTo>
                  <a:lnTo>
                    <a:pt x="403" y="568"/>
                  </a:lnTo>
                  <a:lnTo>
                    <a:pt x="403" y="568"/>
                  </a:lnTo>
                  <a:lnTo>
                    <a:pt x="388" y="571"/>
                  </a:lnTo>
                  <a:lnTo>
                    <a:pt x="376" y="579"/>
                  </a:lnTo>
                  <a:lnTo>
                    <a:pt x="368" y="588"/>
                  </a:lnTo>
                  <a:lnTo>
                    <a:pt x="365" y="601"/>
                  </a:lnTo>
                  <a:lnTo>
                    <a:pt x="367" y="606"/>
                  </a:lnTo>
                  <a:lnTo>
                    <a:pt x="368" y="613"/>
                  </a:lnTo>
                  <a:lnTo>
                    <a:pt x="371" y="619"/>
                  </a:lnTo>
                  <a:lnTo>
                    <a:pt x="377" y="633"/>
                  </a:lnTo>
                  <a:lnTo>
                    <a:pt x="384" y="650"/>
                  </a:lnTo>
                  <a:lnTo>
                    <a:pt x="389" y="665"/>
                  </a:lnTo>
                  <a:lnTo>
                    <a:pt x="390" y="673"/>
                  </a:lnTo>
                  <a:lnTo>
                    <a:pt x="390" y="680"/>
                  </a:lnTo>
                  <a:lnTo>
                    <a:pt x="388" y="698"/>
                  </a:lnTo>
                  <a:lnTo>
                    <a:pt x="380" y="715"/>
                  </a:lnTo>
                  <a:lnTo>
                    <a:pt x="368" y="729"/>
                  </a:lnTo>
                  <a:lnTo>
                    <a:pt x="352" y="740"/>
                  </a:lnTo>
                  <a:lnTo>
                    <a:pt x="334" y="746"/>
                  </a:lnTo>
                  <a:lnTo>
                    <a:pt x="313" y="749"/>
                  </a:lnTo>
                  <a:lnTo>
                    <a:pt x="293" y="746"/>
                  </a:lnTo>
                  <a:lnTo>
                    <a:pt x="275" y="740"/>
                  </a:lnTo>
                  <a:lnTo>
                    <a:pt x="259" y="729"/>
                  </a:lnTo>
                  <a:lnTo>
                    <a:pt x="246" y="715"/>
                  </a:lnTo>
                  <a:lnTo>
                    <a:pt x="238" y="698"/>
                  </a:lnTo>
                  <a:lnTo>
                    <a:pt x="236" y="680"/>
                  </a:lnTo>
                  <a:lnTo>
                    <a:pt x="236" y="673"/>
                  </a:lnTo>
                  <a:lnTo>
                    <a:pt x="238" y="665"/>
                  </a:lnTo>
                  <a:lnTo>
                    <a:pt x="240" y="657"/>
                  </a:lnTo>
                  <a:lnTo>
                    <a:pt x="244" y="650"/>
                  </a:lnTo>
                  <a:lnTo>
                    <a:pt x="249" y="633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58" y="613"/>
                  </a:lnTo>
                  <a:lnTo>
                    <a:pt x="259" y="606"/>
                  </a:lnTo>
                  <a:lnTo>
                    <a:pt x="261" y="601"/>
                  </a:lnTo>
                  <a:lnTo>
                    <a:pt x="259" y="595"/>
                  </a:lnTo>
                  <a:lnTo>
                    <a:pt x="258" y="589"/>
                  </a:lnTo>
                  <a:lnTo>
                    <a:pt x="255" y="584"/>
                  </a:lnTo>
                  <a:lnTo>
                    <a:pt x="253" y="580"/>
                  </a:lnTo>
                  <a:lnTo>
                    <a:pt x="247" y="576"/>
                  </a:lnTo>
                  <a:lnTo>
                    <a:pt x="241" y="572"/>
                  </a:lnTo>
                  <a:lnTo>
                    <a:pt x="234" y="570"/>
                  </a:lnTo>
                  <a:lnTo>
                    <a:pt x="227" y="568"/>
                  </a:lnTo>
                  <a:lnTo>
                    <a:pt x="219" y="568"/>
                  </a:lnTo>
                  <a:lnTo>
                    <a:pt x="215" y="568"/>
                  </a:lnTo>
                  <a:lnTo>
                    <a:pt x="203" y="568"/>
                  </a:lnTo>
                  <a:lnTo>
                    <a:pt x="0" y="568"/>
                  </a:lnTo>
                  <a:lnTo>
                    <a:pt x="0" y="551"/>
                  </a:lnTo>
                  <a:lnTo>
                    <a:pt x="203" y="551"/>
                  </a:lnTo>
                  <a:lnTo>
                    <a:pt x="215" y="551"/>
                  </a:lnTo>
                  <a:lnTo>
                    <a:pt x="220" y="551"/>
                  </a:lnTo>
                  <a:lnTo>
                    <a:pt x="229" y="553"/>
                  </a:lnTo>
                  <a:lnTo>
                    <a:pt x="238" y="554"/>
                  </a:lnTo>
                  <a:lnTo>
                    <a:pt x="251" y="559"/>
                  </a:lnTo>
                  <a:lnTo>
                    <a:pt x="264" y="568"/>
                  </a:lnTo>
                  <a:lnTo>
                    <a:pt x="274" y="584"/>
                  </a:lnTo>
                  <a:lnTo>
                    <a:pt x="276" y="601"/>
                  </a:lnTo>
                  <a:lnTo>
                    <a:pt x="275" y="614"/>
                  </a:lnTo>
                  <a:lnTo>
                    <a:pt x="270" y="626"/>
                  </a:lnTo>
                  <a:lnTo>
                    <a:pt x="270" y="626"/>
                  </a:lnTo>
                  <a:lnTo>
                    <a:pt x="264" y="639"/>
                  </a:lnTo>
                  <a:lnTo>
                    <a:pt x="258" y="655"/>
                  </a:lnTo>
                  <a:lnTo>
                    <a:pt x="254" y="669"/>
                  </a:lnTo>
                  <a:lnTo>
                    <a:pt x="253" y="673"/>
                  </a:lnTo>
                  <a:lnTo>
                    <a:pt x="251" y="677"/>
                  </a:lnTo>
                  <a:lnTo>
                    <a:pt x="251" y="680"/>
                  </a:lnTo>
                  <a:lnTo>
                    <a:pt x="254" y="694"/>
                  </a:lnTo>
                  <a:lnTo>
                    <a:pt x="261" y="706"/>
                  </a:lnTo>
                  <a:lnTo>
                    <a:pt x="270" y="716"/>
                  </a:lnTo>
                  <a:lnTo>
                    <a:pt x="281" y="726"/>
                  </a:lnTo>
                  <a:lnTo>
                    <a:pt x="297" y="731"/>
                  </a:lnTo>
                  <a:lnTo>
                    <a:pt x="313" y="732"/>
                  </a:lnTo>
                  <a:lnTo>
                    <a:pt x="330" y="731"/>
                  </a:lnTo>
                  <a:lnTo>
                    <a:pt x="344" y="726"/>
                  </a:lnTo>
                  <a:lnTo>
                    <a:pt x="357" y="716"/>
                  </a:lnTo>
                  <a:lnTo>
                    <a:pt x="367" y="706"/>
                  </a:lnTo>
                  <a:lnTo>
                    <a:pt x="372" y="694"/>
                  </a:lnTo>
                  <a:lnTo>
                    <a:pt x="374" y="680"/>
                  </a:lnTo>
                  <a:lnTo>
                    <a:pt x="374" y="677"/>
                  </a:lnTo>
                  <a:lnTo>
                    <a:pt x="373" y="673"/>
                  </a:lnTo>
                  <a:lnTo>
                    <a:pt x="373" y="669"/>
                  </a:lnTo>
                  <a:lnTo>
                    <a:pt x="371" y="663"/>
                  </a:lnTo>
                  <a:lnTo>
                    <a:pt x="368" y="655"/>
                  </a:lnTo>
                  <a:lnTo>
                    <a:pt x="363" y="639"/>
                  </a:lnTo>
                  <a:lnTo>
                    <a:pt x="356" y="626"/>
                  </a:lnTo>
                  <a:lnTo>
                    <a:pt x="351" y="614"/>
                  </a:lnTo>
                  <a:lnTo>
                    <a:pt x="350" y="601"/>
                  </a:lnTo>
                  <a:lnTo>
                    <a:pt x="351" y="588"/>
                  </a:lnTo>
                  <a:lnTo>
                    <a:pt x="356" y="576"/>
                  </a:lnTo>
                  <a:lnTo>
                    <a:pt x="364" y="567"/>
                  </a:lnTo>
                  <a:lnTo>
                    <a:pt x="381" y="557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3" y="551"/>
                  </a:lnTo>
                  <a:lnTo>
                    <a:pt x="403" y="551"/>
                  </a:lnTo>
                  <a:lnTo>
                    <a:pt x="407" y="551"/>
                  </a:lnTo>
                  <a:lnTo>
                    <a:pt x="617" y="551"/>
                  </a:lnTo>
                  <a:lnTo>
                    <a:pt x="617" y="516"/>
                  </a:lnTo>
                  <a:lnTo>
                    <a:pt x="617" y="325"/>
                  </a:lnTo>
                  <a:lnTo>
                    <a:pt x="617" y="322"/>
                  </a:lnTo>
                  <a:lnTo>
                    <a:pt x="617" y="320"/>
                  </a:lnTo>
                  <a:lnTo>
                    <a:pt x="617" y="320"/>
                  </a:lnTo>
                  <a:lnTo>
                    <a:pt x="615" y="316"/>
                  </a:lnTo>
                  <a:lnTo>
                    <a:pt x="614" y="312"/>
                  </a:lnTo>
                  <a:lnTo>
                    <a:pt x="613" y="311"/>
                  </a:lnTo>
                  <a:lnTo>
                    <a:pt x="611" y="309"/>
                  </a:lnTo>
                  <a:lnTo>
                    <a:pt x="611" y="309"/>
                  </a:lnTo>
                  <a:lnTo>
                    <a:pt x="610" y="308"/>
                  </a:lnTo>
                  <a:lnTo>
                    <a:pt x="607" y="308"/>
                  </a:lnTo>
                  <a:lnTo>
                    <a:pt x="605" y="308"/>
                  </a:lnTo>
                  <a:lnTo>
                    <a:pt x="602" y="309"/>
                  </a:lnTo>
                  <a:lnTo>
                    <a:pt x="600" y="311"/>
                  </a:lnTo>
                  <a:lnTo>
                    <a:pt x="600" y="311"/>
                  </a:lnTo>
                  <a:lnTo>
                    <a:pt x="596" y="313"/>
                  </a:lnTo>
                  <a:lnTo>
                    <a:pt x="587" y="316"/>
                  </a:lnTo>
                  <a:lnTo>
                    <a:pt x="576" y="321"/>
                  </a:lnTo>
                  <a:lnTo>
                    <a:pt x="563" y="325"/>
                  </a:lnTo>
                  <a:lnTo>
                    <a:pt x="550" y="330"/>
                  </a:lnTo>
                  <a:lnTo>
                    <a:pt x="539" y="331"/>
                  </a:lnTo>
                  <a:lnTo>
                    <a:pt x="529" y="333"/>
                  </a:lnTo>
                  <a:lnTo>
                    <a:pt x="504" y="329"/>
                  </a:lnTo>
                  <a:lnTo>
                    <a:pt x="482" y="318"/>
                  </a:lnTo>
                  <a:lnTo>
                    <a:pt x="463" y="303"/>
                  </a:lnTo>
                  <a:lnTo>
                    <a:pt x="449" y="283"/>
                  </a:lnTo>
                  <a:lnTo>
                    <a:pt x="440" y="258"/>
                  </a:lnTo>
                  <a:lnTo>
                    <a:pt x="436" y="232"/>
                  </a:lnTo>
                  <a:lnTo>
                    <a:pt x="440" y="205"/>
                  </a:lnTo>
                  <a:lnTo>
                    <a:pt x="449" y="181"/>
                  </a:lnTo>
                  <a:lnTo>
                    <a:pt x="463" y="160"/>
                  </a:lnTo>
                  <a:lnTo>
                    <a:pt x="482" y="144"/>
                  </a:lnTo>
                  <a:lnTo>
                    <a:pt x="504" y="134"/>
                  </a:lnTo>
                  <a:lnTo>
                    <a:pt x="529" y="131"/>
                  </a:lnTo>
                  <a:lnTo>
                    <a:pt x="539" y="131"/>
                  </a:lnTo>
                  <a:lnTo>
                    <a:pt x="550" y="134"/>
                  </a:lnTo>
                  <a:lnTo>
                    <a:pt x="572" y="142"/>
                  </a:lnTo>
                  <a:lnTo>
                    <a:pt x="585" y="147"/>
                  </a:lnTo>
                  <a:lnTo>
                    <a:pt x="594" y="151"/>
                  </a:lnTo>
                  <a:lnTo>
                    <a:pt x="600" y="153"/>
                  </a:lnTo>
                  <a:lnTo>
                    <a:pt x="605" y="155"/>
                  </a:lnTo>
                  <a:lnTo>
                    <a:pt x="607" y="155"/>
                  </a:lnTo>
                  <a:lnTo>
                    <a:pt x="610" y="155"/>
                  </a:lnTo>
                  <a:lnTo>
                    <a:pt x="611" y="155"/>
                  </a:lnTo>
                  <a:lnTo>
                    <a:pt x="613" y="153"/>
                  </a:lnTo>
                  <a:lnTo>
                    <a:pt x="614" y="151"/>
                  </a:lnTo>
                  <a:lnTo>
                    <a:pt x="615" y="147"/>
                  </a:lnTo>
                  <a:lnTo>
                    <a:pt x="617" y="143"/>
                  </a:lnTo>
                  <a:lnTo>
                    <a:pt x="617" y="143"/>
                  </a:lnTo>
                  <a:lnTo>
                    <a:pt x="617" y="142"/>
                  </a:lnTo>
                  <a:lnTo>
                    <a:pt x="617" y="136"/>
                  </a:lnTo>
                  <a:lnTo>
                    <a:pt x="617" y="9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Freeform 2245"/>
            <p:cNvSpPr>
              <a:spLocks/>
            </p:cNvSpPr>
            <p:nvPr/>
          </p:nvSpPr>
          <p:spPr bwMode="auto">
            <a:xfrm>
              <a:off x="4549775" y="4445000"/>
              <a:ext cx="1003300" cy="1316038"/>
            </a:xfrm>
            <a:custGeom>
              <a:avLst/>
              <a:gdLst>
                <a:gd name="T0" fmla="*/ 368 w 632"/>
                <a:gd name="T1" fmla="*/ 22 h 829"/>
                <a:gd name="T2" fmla="*/ 390 w 632"/>
                <a:gd name="T3" fmla="*/ 81 h 829"/>
                <a:gd name="T4" fmla="*/ 377 w 632"/>
                <a:gd name="T5" fmla="*/ 121 h 829"/>
                <a:gd name="T6" fmla="*/ 365 w 632"/>
                <a:gd name="T7" fmla="*/ 153 h 829"/>
                <a:gd name="T8" fmla="*/ 373 w 632"/>
                <a:gd name="T9" fmla="*/ 173 h 829"/>
                <a:gd name="T10" fmla="*/ 422 w 632"/>
                <a:gd name="T11" fmla="*/ 186 h 829"/>
                <a:gd name="T12" fmla="*/ 597 w 632"/>
                <a:gd name="T13" fmla="*/ 186 h 829"/>
                <a:gd name="T14" fmla="*/ 615 w 632"/>
                <a:gd name="T15" fmla="*/ 186 h 829"/>
                <a:gd name="T16" fmla="*/ 624 w 632"/>
                <a:gd name="T17" fmla="*/ 186 h 829"/>
                <a:gd name="T18" fmla="*/ 627 w 632"/>
                <a:gd name="T19" fmla="*/ 186 h 829"/>
                <a:gd name="T20" fmla="*/ 632 w 632"/>
                <a:gd name="T21" fmla="*/ 190 h 829"/>
                <a:gd name="T22" fmla="*/ 632 w 632"/>
                <a:gd name="T23" fmla="*/ 206 h 829"/>
                <a:gd name="T24" fmla="*/ 632 w 632"/>
                <a:gd name="T25" fmla="*/ 225 h 829"/>
                <a:gd name="T26" fmla="*/ 632 w 632"/>
                <a:gd name="T27" fmla="*/ 435 h 829"/>
                <a:gd name="T28" fmla="*/ 628 w 632"/>
                <a:gd name="T29" fmla="*/ 449 h 829"/>
                <a:gd name="T30" fmla="*/ 614 w 632"/>
                <a:gd name="T31" fmla="*/ 461 h 829"/>
                <a:gd name="T32" fmla="*/ 593 w 632"/>
                <a:gd name="T33" fmla="*/ 458 h 829"/>
                <a:gd name="T34" fmla="*/ 571 w 632"/>
                <a:gd name="T35" fmla="*/ 448 h 829"/>
                <a:gd name="T36" fmla="*/ 534 w 632"/>
                <a:gd name="T37" fmla="*/ 437 h 829"/>
                <a:gd name="T38" fmla="*/ 475 w 632"/>
                <a:gd name="T39" fmla="*/ 462 h 829"/>
                <a:gd name="T40" fmla="*/ 456 w 632"/>
                <a:gd name="T41" fmla="*/ 545 h 829"/>
                <a:gd name="T42" fmla="*/ 508 w 632"/>
                <a:gd name="T43" fmla="*/ 604 h 829"/>
                <a:gd name="T44" fmla="*/ 546 w 632"/>
                <a:gd name="T45" fmla="*/ 604 h 829"/>
                <a:gd name="T46" fmla="*/ 588 w 632"/>
                <a:gd name="T47" fmla="*/ 589 h 829"/>
                <a:gd name="T48" fmla="*/ 614 w 632"/>
                <a:gd name="T49" fmla="*/ 583 h 829"/>
                <a:gd name="T50" fmla="*/ 628 w 632"/>
                <a:gd name="T51" fmla="*/ 596 h 829"/>
                <a:gd name="T52" fmla="*/ 632 w 632"/>
                <a:gd name="T53" fmla="*/ 611 h 829"/>
                <a:gd name="T54" fmla="*/ 617 w 632"/>
                <a:gd name="T55" fmla="*/ 829 h 829"/>
                <a:gd name="T56" fmla="*/ 617 w 632"/>
                <a:gd name="T57" fmla="*/ 611 h 829"/>
                <a:gd name="T58" fmla="*/ 611 w 632"/>
                <a:gd name="T59" fmla="*/ 600 h 829"/>
                <a:gd name="T60" fmla="*/ 600 w 632"/>
                <a:gd name="T61" fmla="*/ 601 h 829"/>
                <a:gd name="T62" fmla="*/ 563 w 632"/>
                <a:gd name="T63" fmla="*/ 615 h 829"/>
                <a:gd name="T64" fmla="*/ 504 w 632"/>
                <a:gd name="T65" fmla="*/ 619 h 829"/>
                <a:gd name="T66" fmla="*/ 440 w 632"/>
                <a:gd name="T67" fmla="*/ 549 h 829"/>
                <a:gd name="T68" fmla="*/ 463 w 632"/>
                <a:gd name="T69" fmla="*/ 450 h 829"/>
                <a:gd name="T70" fmla="*/ 539 w 632"/>
                <a:gd name="T71" fmla="*/ 422 h 829"/>
                <a:gd name="T72" fmla="*/ 594 w 632"/>
                <a:gd name="T73" fmla="*/ 441 h 829"/>
                <a:gd name="T74" fmla="*/ 602 w 632"/>
                <a:gd name="T75" fmla="*/ 445 h 829"/>
                <a:gd name="T76" fmla="*/ 611 w 632"/>
                <a:gd name="T77" fmla="*/ 445 h 829"/>
                <a:gd name="T78" fmla="*/ 617 w 632"/>
                <a:gd name="T79" fmla="*/ 433 h 829"/>
                <a:gd name="T80" fmla="*/ 617 w 632"/>
                <a:gd name="T81" fmla="*/ 225 h 829"/>
                <a:gd name="T82" fmla="*/ 605 w 632"/>
                <a:gd name="T83" fmla="*/ 202 h 829"/>
                <a:gd name="T84" fmla="*/ 593 w 632"/>
                <a:gd name="T85" fmla="*/ 202 h 829"/>
                <a:gd name="T86" fmla="*/ 393 w 632"/>
                <a:gd name="T87" fmla="*/ 200 h 829"/>
                <a:gd name="T88" fmla="*/ 351 w 632"/>
                <a:gd name="T89" fmla="*/ 165 h 829"/>
                <a:gd name="T90" fmla="*/ 363 w 632"/>
                <a:gd name="T91" fmla="*/ 114 h 829"/>
                <a:gd name="T92" fmla="*/ 374 w 632"/>
                <a:gd name="T93" fmla="*/ 76 h 829"/>
                <a:gd name="T94" fmla="*/ 356 w 632"/>
                <a:gd name="T95" fmla="*/ 34 h 829"/>
                <a:gd name="T96" fmla="*/ 297 w 632"/>
                <a:gd name="T97" fmla="*/ 18 h 829"/>
                <a:gd name="T98" fmla="*/ 254 w 632"/>
                <a:gd name="T99" fmla="*/ 60 h 829"/>
                <a:gd name="T100" fmla="*/ 254 w 632"/>
                <a:gd name="T101" fmla="*/ 84 h 829"/>
                <a:gd name="T102" fmla="*/ 270 w 632"/>
                <a:gd name="T103" fmla="*/ 127 h 829"/>
                <a:gd name="T104" fmla="*/ 268 w 632"/>
                <a:gd name="T105" fmla="*/ 181 h 829"/>
                <a:gd name="T106" fmla="*/ 230 w 632"/>
                <a:gd name="T107" fmla="*/ 202 h 829"/>
                <a:gd name="T108" fmla="*/ 219 w 632"/>
                <a:gd name="T109" fmla="*/ 186 h 829"/>
                <a:gd name="T110" fmla="*/ 245 w 632"/>
                <a:gd name="T111" fmla="*/ 179 h 829"/>
                <a:gd name="T112" fmla="*/ 259 w 632"/>
                <a:gd name="T113" fmla="*/ 160 h 829"/>
                <a:gd name="T114" fmla="*/ 255 w 632"/>
                <a:gd name="T115" fmla="*/ 135 h 829"/>
                <a:gd name="T116" fmla="*/ 236 w 632"/>
                <a:gd name="T117" fmla="*/ 81 h 829"/>
                <a:gd name="T118" fmla="*/ 258 w 632"/>
                <a:gd name="T119" fmla="*/ 2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2" h="829">
                  <a:moveTo>
                    <a:pt x="313" y="0"/>
                  </a:moveTo>
                  <a:lnTo>
                    <a:pt x="334" y="3"/>
                  </a:lnTo>
                  <a:lnTo>
                    <a:pt x="352" y="11"/>
                  </a:lnTo>
                  <a:lnTo>
                    <a:pt x="368" y="22"/>
                  </a:lnTo>
                  <a:lnTo>
                    <a:pt x="380" y="38"/>
                  </a:lnTo>
                  <a:lnTo>
                    <a:pt x="388" y="55"/>
                  </a:lnTo>
                  <a:lnTo>
                    <a:pt x="390" y="73"/>
                  </a:lnTo>
                  <a:lnTo>
                    <a:pt x="390" y="81"/>
                  </a:lnTo>
                  <a:lnTo>
                    <a:pt x="389" y="88"/>
                  </a:lnTo>
                  <a:lnTo>
                    <a:pt x="386" y="96"/>
                  </a:lnTo>
                  <a:lnTo>
                    <a:pt x="384" y="105"/>
                  </a:lnTo>
                  <a:lnTo>
                    <a:pt x="377" y="121"/>
                  </a:lnTo>
                  <a:lnTo>
                    <a:pt x="371" y="135"/>
                  </a:lnTo>
                  <a:lnTo>
                    <a:pt x="368" y="142"/>
                  </a:lnTo>
                  <a:lnTo>
                    <a:pt x="367" y="147"/>
                  </a:lnTo>
                  <a:lnTo>
                    <a:pt x="365" y="153"/>
                  </a:lnTo>
                  <a:lnTo>
                    <a:pt x="367" y="159"/>
                  </a:lnTo>
                  <a:lnTo>
                    <a:pt x="368" y="164"/>
                  </a:lnTo>
                  <a:lnTo>
                    <a:pt x="369" y="168"/>
                  </a:lnTo>
                  <a:lnTo>
                    <a:pt x="373" y="173"/>
                  </a:lnTo>
                  <a:lnTo>
                    <a:pt x="378" y="177"/>
                  </a:lnTo>
                  <a:lnTo>
                    <a:pt x="393" y="183"/>
                  </a:lnTo>
                  <a:lnTo>
                    <a:pt x="408" y="186"/>
                  </a:lnTo>
                  <a:lnTo>
                    <a:pt x="422" y="186"/>
                  </a:lnTo>
                  <a:lnTo>
                    <a:pt x="446" y="186"/>
                  </a:lnTo>
                  <a:lnTo>
                    <a:pt x="593" y="186"/>
                  </a:lnTo>
                  <a:lnTo>
                    <a:pt x="594" y="186"/>
                  </a:lnTo>
                  <a:lnTo>
                    <a:pt x="597" y="186"/>
                  </a:lnTo>
                  <a:lnTo>
                    <a:pt x="601" y="186"/>
                  </a:lnTo>
                  <a:lnTo>
                    <a:pt x="605" y="186"/>
                  </a:lnTo>
                  <a:lnTo>
                    <a:pt x="610" y="186"/>
                  </a:lnTo>
                  <a:lnTo>
                    <a:pt x="615" y="186"/>
                  </a:lnTo>
                  <a:lnTo>
                    <a:pt x="619" y="186"/>
                  </a:lnTo>
                  <a:lnTo>
                    <a:pt x="623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6" y="186"/>
                  </a:lnTo>
                  <a:lnTo>
                    <a:pt x="626" y="186"/>
                  </a:lnTo>
                  <a:lnTo>
                    <a:pt x="627" y="186"/>
                  </a:lnTo>
                  <a:lnTo>
                    <a:pt x="627" y="186"/>
                  </a:lnTo>
                  <a:lnTo>
                    <a:pt x="628" y="187"/>
                  </a:lnTo>
                  <a:lnTo>
                    <a:pt x="630" y="189"/>
                  </a:lnTo>
                  <a:lnTo>
                    <a:pt x="632" y="190"/>
                  </a:lnTo>
                  <a:lnTo>
                    <a:pt x="632" y="193"/>
                  </a:lnTo>
                  <a:lnTo>
                    <a:pt x="632" y="194"/>
                  </a:lnTo>
                  <a:lnTo>
                    <a:pt x="632" y="198"/>
                  </a:lnTo>
                  <a:lnTo>
                    <a:pt x="632" y="206"/>
                  </a:lnTo>
                  <a:lnTo>
                    <a:pt x="632" y="215"/>
                  </a:lnTo>
                  <a:lnTo>
                    <a:pt x="632" y="223"/>
                  </a:lnTo>
                  <a:lnTo>
                    <a:pt x="632" y="225"/>
                  </a:lnTo>
                  <a:lnTo>
                    <a:pt x="632" y="225"/>
                  </a:lnTo>
                  <a:lnTo>
                    <a:pt x="632" y="237"/>
                  </a:lnTo>
                  <a:lnTo>
                    <a:pt x="632" y="428"/>
                  </a:lnTo>
                  <a:lnTo>
                    <a:pt x="632" y="432"/>
                  </a:lnTo>
                  <a:lnTo>
                    <a:pt x="632" y="435"/>
                  </a:lnTo>
                  <a:lnTo>
                    <a:pt x="632" y="435"/>
                  </a:lnTo>
                  <a:lnTo>
                    <a:pt x="632" y="436"/>
                  </a:lnTo>
                  <a:lnTo>
                    <a:pt x="631" y="443"/>
                  </a:lnTo>
                  <a:lnTo>
                    <a:pt x="628" y="449"/>
                  </a:lnTo>
                  <a:lnTo>
                    <a:pt x="626" y="453"/>
                  </a:lnTo>
                  <a:lnTo>
                    <a:pt x="623" y="457"/>
                  </a:lnTo>
                  <a:lnTo>
                    <a:pt x="619" y="460"/>
                  </a:lnTo>
                  <a:lnTo>
                    <a:pt x="614" y="461"/>
                  </a:lnTo>
                  <a:lnTo>
                    <a:pt x="607" y="462"/>
                  </a:lnTo>
                  <a:lnTo>
                    <a:pt x="602" y="461"/>
                  </a:lnTo>
                  <a:lnTo>
                    <a:pt x="597" y="460"/>
                  </a:lnTo>
                  <a:lnTo>
                    <a:pt x="593" y="458"/>
                  </a:lnTo>
                  <a:lnTo>
                    <a:pt x="593" y="458"/>
                  </a:lnTo>
                  <a:lnTo>
                    <a:pt x="588" y="456"/>
                  </a:lnTo>
                  <a:lnTo>
                    <a:pt x="581" y="453"/>
                  </a:lnTo>
                  <a:lnTo>
                    <a:pt x="571" y="448"/>
                  </a:lnTo>
                  <a:lnTo>
                    <a:pt x="559" y="444"/>
                  </a:lnTo>
                  <a:lnTo>
                    <a:pt x="546" y="440"/>
                  </a:lnTo>
                  <a:lnTo>
                    <a:pt x="539" y="439"/>
                  </a:lnTo>
                  <a:lnTo>
                    <a:pt x="534" y="437"/>
                  </a:lnTo>
                  <a:lnTo>
                    <a:pt x="529" y="437"/>
                  </a:lnTo>
                  <a:lnTo>
                    <a:pt x="508" y="440"/>
                  </a:lnTo>
                  <a:lnTo>
                    <a:pt x="491" y="449"/>
                  </a:lnTo>
                  <a:lnTo>
                    <a:pt x="475" y="462"/>
                  </a:lnTo>
                  <a:lnTo>
                    <a:pt x="463" y="479"/>
                  </a:lnTo>
                  <a:lnTo>
                    <a:pt x="456" y="499"/>
                  </a:lnTo>
                  <a:lnTo>
                    <a:pt x="453" y="522"/>
                  </a:lnTo>
                  <a:lnTo>
                    <a:pt x="456" y="545"/>
                  </a:lnTo>
                  <a:lnTo>
                    <a:pt x="463" y="566"/>
                  </a:lnTo>
                  <a:lnTo>
                    <a:pt x="475" y="583"/>
                  </a:lnTo>
                  <a:lnTo>
                    <a:pt x="491" y="596"/>
                  </a:lnTo>
                  <a:lnTo>
                    <a:pt x="508" y="604"/>
                  </a:lnTo>
                  <a:lnTo>
                    <a:pt x="529" y="608"/>
                  </a:lnTo>
                  <a:lnTo>
                    <a:pt x="534" y="606"/>
                  </a:lnTo>
                  <a:lnTo>
                    <a:pt x="539" y="606"/>
                  </a:lnTo>
                  <a:lnTo>
                    <a:pt x="546" y="604"/>
                  </a:lnTo>
                  <a:lnTo>
                    <a:pt x="556" y="601"/>
                  </a:lnTo>
                  <a:lnTo>
                    <a:pt x="567" y="597"/>
                  </a:lnTo>
                  <a:lnTo>
                    <a:pt x="579" y="593"/>
                  </a:lnTo>
                  <a:lnTo>
                    <a:pt x="588" y="589"/>
                  </a:lnTo>
                  <a:lnTo>
                    <a:pt x="593" y="587"/>
                  </a:lnTo>
                  <a:lnTo>
                    <a:pt x="600" y="584"/>
                  </a:lnTo>
                  <a:lnTo>
                    <a:pt x="607" y="583"/>
                  </a:lnTo>
                  <a:lnTo>
                    <a:pt x="614" y="583"/>
                  </a:lnTo>
                  <a:lnTo>
                    <a:pt x="619" y="585"/>
                  </a:lnTo>
                  <a:lnTo>
                    <a:pt x="623" y="588"/>
                  </a:lnTo>
                  <a:lnTo>
                    <a:pt x="626" y="592"/>
                  </a:lnTo>
                  <a:lnTo>
                    <a:pt x="628" y="596"/>
                  </a:lnTo>
                  <a:lnTo>
                    <a:pt x="631" y="602"/>
                  </a:lnTo>
                  <a:lnTo>
                    <a:pt x="632" y="610"/>
                  </a:lnTo>
                  <a:lnTo>
                    <a:pt x="632" y="611"/>
                  </a:lnTo>
                  <a:lnTo>
                    <a:pt x="632" y="611"/>
                  </a:lnTo>
                  <a:lnTo>
                    <a:pt x="632" y="613"/>
                  </a:lnTo>
                  <a:lnTo>
                    <a:pt x="632" y="618"/>
                  </a:lnTo>
                  <a:lnTo>
                    <a:pt x="632" y="829"/>
                  </a:lnTo>
                  <a:lnTo>
                    <a:pt x="617" y="829"/>
                  </a:lnTo>
                  <a:lnTo>
                    <a:pt x="617" y="617"/>
                  </a:lnTo>
                  <a:lnTo>
                    <a:pt x="617" y="613"/>
                  </a:lnTo>
                  <a:lnTo>
                    <a:pt x="617" y="611"/>
                  </a:lnTo>
                  <a:lnTo>
                    <a:pt x="617" y="611"/>
                  </a:lnTo>
                  <a:lnTo>
                    <a:pt x="615" y="608"/>
                  </a:lnTo>
                  <a:lnTo>
                    <a:pt x="614" y="604"/>
                  </a:lnTo>
                  <a:lnTo>
                    <a:pt x="613" y="601"/>
                  </a:lnTo>
                  <a:lnTo>
                    <a:pt x="611" y="600"/>
                  </a:lnTo>
                  <a:lnTo>
                    <a:pt x="610" y="598"/>
                  </a:lnTo>
                  <a:lnTo>
                    <a:pt x="607" y="598"/>
                  </a:lnTo>
                  <a:lnTo>
                    <a:pt x="605" y="600"/>
                  </a:lnTo>
                  <a:lnTo>
                    <a:pt x="600" y="601"/>
                  </a:lnTo>
                  <a:lnTo>
                    <a:pt x="596" y="604"/>
                  </a:lnTo>
                  <a:lnTo>
                    <a:pt x="587" y="606"/>
                  </a:lnTo>
                  <a:lnTo>
                    <a:pt x="576" y="611"/>
                  </a:lnTo>
                  <a:lnTo>
                    <a:pt x="563" y="615"/>
                  </a:lnTo>
                  <a:lnTo>
                    <a:pt x="550" y="619"/>
                  </a:lnTo>
                  <a:lnTo>
                    <a:pt x="539" y="622"/>
                  </a:lnTo>
                  <a:lnTo>
                    <a:pt x="529" y="623"/>
                  </a:lnTo>
                  <a:lnTo>
                    <a:pt x="504" y="619"/>
                  </a:lnTo>
                  <a:lnTo>
                    <a:pt x="482" y="609"/>
                  </a:lnTo>
                  <a:lnTo>
                    <a:pt x="463" y="593"/>
                  </a:lnTo>
                  <a:lnTo>
                    <a:pt x="449" y="574"/>
                  </a:lnTo>
                  <a:lnTo>
                    <a:pt x="440" y="549"/>
                  </a:lnTo>
                  <a:lnTo>
                    <a:pt x="436" y="522"/>
                  </a:lnTo>
                  <a:lnTo>
                    <a:pt x="440" y="495"/>
                  </a:lnTo>
                  <a:lnTo>
                    <a:pt x="449" y="471"/>
                  </a:lnTo>
                  <a:lnTo>
                    <a:pt x="463" y="450"/>
                  </a:lnTo>
                  <a:lnTo>
                    <a:pt x="482" y="435"/>
                  </a:lnTo>
                  <a:lnTo>
                    <a:pt x="504" y="424"/>
                  </a:lnTo>
                  <a:lnTo>
                    <a:pt x="529" y="422"/>
                  </a:lnTo>
                  <a:lnTo>
                    <a:pt x="539" y="422"/>
                  </a:lnTo>
                  <a:lnTo>
                    <a:pt x="550" y="424"/>
                  </a:lnTo>
                  <a:lnTo>
                    <a:pt x="572" y="432"/>
                  </a:lnTo>
                  <a:lnTo>
                    <a:pt x="585" y="437"/>
                  </a:lnTo>
                  <a:lnTo>
                    <a:pt x="594" y="441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2" y="445"/>
                  </a:lnTo>
                  <a:lnTo>
                    <a:pt x="605" y="445"/>
                  </a:lnTo>
                  <a:lnTo>
                    <a:pt x="607" y="445"/>
                  </a:lnTo>
                  <a:lnTo>
                    <a:pt x="610" y="445"/>
                  </a:lnTo>
                  <a:lnTo>
                    <a:pt x="611" y="445"/>
                  </a:lnTo>
                  <a:lnTo>
                    <a:pt x="613" y="444"/>
                  </a:lnTo>
                  <a:lnTo>
                    <a:pt x="614" y="441"/>
                  </a:lnTo>
                  <a:lnTo>
                    <a:pt x="615" y="439"/>
                  </a:lnTo>
                  <a:lnTo>
                    <a:pt x="617" y="433"/>
                  </a:lnTo>
                  <a:lnTo>
                    <a:pt x="617" y="432"/>
                  </a:lnTo>
                  <a:lnTo>
                    <a:pt x="617" y="428"/>
                  </a:lnTo>
                  <a:lnTo>
                    <a:pt x="617" y="237"/>
                  </a:lnTo>
                  <a:lnTo>
                    <a:pt x="617" y="225"/>
                  </a:lnTo>
                  <a:lnTo>
                    <a:pt x="617" y="202"/>
                  </a:lnTo>
                  <a:lnTo>
                    <a:pt x="615" y="202"/>
                  </a:lnTo>
                  <a:lnTo>
                    <a:pt x="610" y="202"/>
                  </a:lnTo>
                  <a:lnTo>
                    <a:pt x="605" y="202"/>
                  </a:lnTo>
                  <a:lnTo>
                    <a:pt x="601" y="202"/>
                  </a:lnTo>
                  <a:lnTo>
                    <a:pt x="597" y="202"/>
                  </a:lnTo>
                  <a:lnTo>
                    <a:pt x="594" y="202"/>
                  </a:lnTo>
                  <a:lnTo>
                    <a:pt x="593" y="202"/>
                  </a:lnTo>
                  <a:lnTo>
                    <a:pt x="446" y="202"/>
                  </a:lnTo>
                  <a:lnTo>
                    <a:pt x="422" y="202"/>
                  </a:lnTo>
                  <a:lnTo>
                    <a:pt x="408" y="202"/>
                  </a:lnTo>
                  <a:lnTo>
                    <a:pt x="393" y="200"/>
                  </a:lnTo>
                  <a:lnTo>
                    <a:pt x="378" y="195"/>
                  </a:lnTo>
                  <a:lnTo>
                    <a:pt x="365" y="187"/>
                  </a:lnTo>
                  <a:lnTo>
                    <a:pt x="355" y="176"/>
                  </a:lnTo>
                  <a:lnTo>
                    <a:pt x="351" y="165"/>
                  </a:lnTo>
                  <a:lnTo>
                    <a:pt x="350" y="153"/>
                  </a:lnTo>
                  <a:lnTo>
                    <a:pt x="351" y="140"/>
                  </a:lnTo>
                  <a:lnTo>
                    <a:pt x="356" y="127"/>
                  </a:lnTo>
                  <a:lnTo>
                    <a:pt x="363" y="114"/>
                  </a:lnTo>
                  <a:lnTo>
                    <a:pt x="368" y="100"/>
                  </a:lnTo>
                  <a:lnTo>
                    <a:pt x="373" y="84"/>
                  </a:lnTo>
                  <a:lnTo>
                    <a:pt x="373" y="80"/>
                  </a:lnTo>
                  <a:lnTo>
                    <a:pt x="374" y="76"/>
                  </a:lnTo>
                  <a:lnTo>
                    <a:pt x="374" y="73"/>
                  </a:lnTo>
                  <a:lnTo>
                    <a:pt x="372" y="60"/>
                  </a:lnTo>
                  <a:lnTo>
                    <a:pt x="367" y="46"/>
                  </a:lnTo>
                  <a:lnTo>
                    <a:pt x="356" y="34"/>
                  </a:lnTo>
                  <a:lnTo>
                    <a:pt x="344" y="25"/>
                  </a:lnTo>
                  <a:lnTo>
                    <a:pt x="330" y="18"/>
                  </a:lnTo>
                  <a:lnTo>
                    <a:pt x="313" y="16"/>
                  </a:lnTo>
                  <a:lnTo>
                    <a:pt x="297" y="18"/>
                  </a:lnTo>
                  <a:lnTo>
                    <a:pt x="283" y="25"/>
                  </a:lnTo>
                  <a:lnTo>
                    <a:pt x="270" y="34"/>
                  </a:lnTo>
                  <a:lnTo>
                    <a:pt x="261" y="46"/>
                  </a:lnTo>
                  <a:lnTo>
                    <a:pt x="254" y="60"/>
                  </a:lnTo>
                  <a:lnTo>
                    <a:pt x="251" y="73"/>
                  </a:lnTo>
                  <a:lnTo>
                    <a:pt x="251" y="76"/>
                  </a:lnTo>
                  <a:lnTo>
                    <a:pt x="253" y="80"/>
                  </a:lnTo>
                  <a:lnTo>
                    <a:pt x="254" y="84"/>
                  </a:lnTo>
                  <a:lnTo>
                    <a:pt x="255" y="92"/>
                  </a:lnTo>
                  <a:lnTo>
                    <a:pt x="258" y="100"/>
                  </a:lnTo>
                  <a:lnTo>
                    <a:pt x="264" y="114"/>
                  </a:lnTo>
                  <a:lnTo>
                    <a:pt x="270" y="127"/>
                  </a:lnTo>
                  <a:lnTo>
                    <a:pt x="275" y="140"/>
                  </a:lnTo>
                  <a:lnTo>
                    <a:pt x="276" y="153"/>
                  </a:lnTo>
                  <a:lnTo>
                    <a:pt x="275" y="168"/>
                  </a:lnTo>
                  <a:lnTo>
                    <a:pt x="268" y="181"/>
                  </a:lnTo>
                  <a:lnTo>
                    <a:pt x="257" y="191"/>
                  </a:lnTo>
                  <a:lnTo>
                    <a:pt x="245" y="198"/>
                  </a:lnTo>
                  <a:lnTo>
                    <a:pt x="237" y="200"/>
                  </a:lnTo>
                  <a:lnTo>
                    <a:pt x="230" y="202"/>
                  </a:lnTo>
                  <a:lnTo>
                    <a:pt x="219" y="202"/>
                  </a:lnTo>
                  <a:lnTo>
                    <a:pt x="0" y="202"/>
                  </a:lnTo>
                  <a:lnTo>
                    <a:pt x="0" y="186"/>
                  </a:lnTo>
                  <a:lnTo>
                    <a:pt x="219" y="186"/>
                  </a:lnTo>
                  <a:lnTo>
                    <a:pt x="228" y="185"/>
                  </a:lnTo>
                  <a:lnTo>
                    <a:pt x="233" y="185"/>
                  </a:lnTo>
                  <a:lnTo>
                    <a:pt x="238" y="182"/>
                  </a:lnTo>
                  <a:lnTo>
                    <a:pt x="245" y="179"/>
                  </a:lnTo>
                  <a:lnTo>
                    <a:pt x="250" y="176"/>
                  </a:lnTo>
                  <a:lnTo>
                    <a:pt x="255" y="170"/>
                  </a:lnTo>
                  <a:lnTo>
                    <a:pt x="258" y="165"/>
                  </a:lnTo>
                  <a:lnTo>
                    <a:pt x="259" y="160"/>
                  </a:lnTo>
                  <a:lnTo>
                    <a:pt x="261" y="153"/>
                  </a:lnTo>
                  <a:lnTo>
                    <a:pt x="259" y="147"/>
                  </a:lnTo>
                  <a:lnTo>
                    <a:pt x="258" y="142"/>
                  </a:lnTo>
                  <a:lnTo>
                    <a:pt x="255" y="135"/>
                  </a:lnTo>
                  <a:lnTo>
                    <a:pt x="249" y="121"/>
                  </a:lnTo>
                  <a:lnTo>
                    <a:pt x="244" y="105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6" y="73"/>
                  </a:lnTo>
                  <a:lnTo>
                    <a:pt x="238" y="55"/>
                  </a:lnTo>
                  <a:lnTo>
                    <a:pt x="246" y="38"/>
                  </a:lnTo>
                  <a:lnTo>
                    <a:pt x="258" y="22"/>
                  </a:lnTo>
                  <a:lnTo>
                    <a:pt x="274" y="11"/>
                  </a:lnTo>
                  <a:lnTo>
                    <a:pt x="292" y="3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7" name="Group 123"/>
          <p:cNvGrpSpPr/>
          <p:nvPr/>
        </p:nvGrpSpPr>
        <p:grpSpPr>
          <a:xfrm>
            <a:off x="523437" y="1205097"/>
            <a:ext cx="2932645" cy="1297553"/>
            <a:chOff x="486727" y="2011946"/>
            <a:chExt cx="2932645" cy="1297553"/>
          </a:xfrm>
        </p:grpSpPr>
        <p:sp>
          <p:nvSpPr>
            <p:cNvPr id="86" name="Rectangle 1436"/>
            <p:cNvSpPr>
              <a:spLocks noChangeArrowheads="1"/>
            </p:cNvSpPr>
            <p:nvPr/>
          </p:nvSpPr>
          <p:spPr bwMode="auto">
            <a:xfrm>
              <a:off x="486728" y="2436063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Bootstrap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7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2D5CB9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486728" y="2709335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19.02.2018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Journée de partage des fondamentaux de l’agile et d’initiation de la dynamique d’équipe.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8" name="Group 124"/>
          <p:cNvGrpSpPr/>
          <p:nvPr/>
        </p:nvGrpSpPr>
        <p:grpSpPr>
          <a:xfrm>
            <a:off x="523437" y="2571664"/>
            <a:ext cx="2932645" cy="1125839"/>
            <a:chOff x="486727" y="2011946"/>
            <a:chExt cx="2932645" cy="1125839"/>
          </a:xfrm>
        </p:grpSpPr>
        <p:sp>
          <p:nvSpPr>
            <p:cNvPr id="83" name="Rectangle 1436"/>
            <p:cNvSpPr>
              <a:spLocks noChangeArrowheads="1"/>
            </p:cNvSpPr>
            <p:nvPr/>
          </p:nvSpPr>
          <p:spPr bwMode="auto">
            <a:xfrm>
              <a:off x="486728" y="2436044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Vision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02</a:t>
              </a: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486728" y="2706898"/>
              <a:ext cx="2932644" cy="43088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27.02.2018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 la vision produit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9" name="Group 128"/>
          <p:cNvGrpSpPr/>
          <p:nvPr/>
        </p:nvGrpSpPr>
        <p:grpSpPr>
          <a:xfrm>
            <a:off x="523437" y="3774212"/>
            <a:ext cx="2932645" cy="1287422"/>
            <a:chOff x="486727" y="2011946"/>
            <a:chExt cx="2932645" cy="1287422"/>
          </a:xfrm>
        </p:grpSpPr>
        <p:sp>
          <p:nvSpPr>
            <p:cNvPr id="80" name="Rectangle 1436"/>
            <p:cNvSpPr>
              <a:spLocks noChangeArrowheads="1"/>
            </p:cNvSpPr>
            <p:nvPr/>
          </p:nvSpPr>
          <p:spPr bwMode="auto">
            <a:xfrm>
              <a:off x="486728" y="2408238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fr-FR" sz="1400" dirty="0" smtClean="0">
                  <a:solidFill>
                    <a:srgbClr val="273339"/>
                  </a:solidFill>
                  <a:latin typeface="Calibri" panose="020F0502020204030204"/>
                </a:rPr>
                <a:t>Persona</a:t>
              </a:r>
              <a:endParaRPr lang="fr-FR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03</a:t>
              </a:r>
            </a:p>
          </p:txBody>
        </p: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486728" y="2699204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28.02.2018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personnification et de priorisation des utilisateurs du produit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0" name="Group 134"/>
          <p:cNvGrpSpPr/>
          <p:nvPr/>
        </p:nvGrpSpPr>
        <p:grpSpPr>
          <a:xfrm>
            <a:off x="8776757" y="1205097"/>
            <a:ext cx="2932644" cy="1258369"/>
            <a:chOff x="486728" y="2011946"/>
            <a:chExt cx="2932644" cy="1258369"/>
          </a:xfrm>
        </p:grpSpPr>
        <p:sp>
          <p:nvSpPr>
            <p:cNvPr id="99" name="Rectangle 1436"/>
            <p:cNvSpPr>
              <a:spLocks noChangeArrowheads="1"/>
            </p:cNvSpPr>
            <p:nvPr/>
          </p:nvSpPr>
          <p:spPr bwMode="auto">
            <a:xfrm>
              <a:off x="728541" y="2401955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Organisation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09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86728" y="267015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13.03.2018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du processus et de l’organisation des rituels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1" name="Group 135"/>
          <p:cNvGrpSpPr/>
          <p:nvPr/>
        </p:nvGrpSpPr>
        <p:grpSpPr>
          <a:xfrm>
            <a:off x="8776757" y="2545474"/>
            <a:ext cx="2932644" cy="1264091"/>
            <a:chOff x="486728" y="2197262"/>
            <a:chExt cx="2932644" cy="1264091"/>
          </a:xfrm>
        </p:grpSpPr>
        <p:sp>
          <p:nvSpPr>
            <p:cNvPr id="96" name="Rectangle 1436"/>
            <p:cNvSpPr>
              <a:spLocks noChangeArrowheads="1"/>
            </p:cNvSpPr>
            <p:nvPr/>
          </p:nvSpPr>
          <p:spPr bwMode="auto">
            <a:xfrm>
              <a:off x="728541" y="258393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Roadmap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7" name="Rectangle 1436"/>
            <p:cNvSpPr>
              <a:spLocks noChangeArrowheads="1"/>
            </p:cNvSpPr>
            <p:nvPr/>
          </p:nvSpPr>
          <p:spPr bwMode="auto">
            <a:xfrm>
              <a:off x="2715253" y="2197262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C00000"/>
                  </a:solidFill>
                  <a:latin typeface="Calibri" panose="020F0502020204030204"/>
                </a:rPr>
                <a:t>08</a:t>
              </a:r>
              <a:endParaRPr lang="en-US" sz="32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486728" y="2691912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12.03.2018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roadmap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 du projet avec priorisation et jalonnement des livraisons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2" name="Group 136"/>
          <p:cNvGrpSpPr/>
          <p:nvPr/>
        </p:nvGrpSpPr>
        <p:grpSpPr>
          <a:xfrm>
            <a:off x="8776757" y="3891573"/>
            <a:ext cx="2932644" cy="1262009"/>
            <a:chOff x="486728" y="2011946"/>
            <a:chExt cx="2932644" cy="1262009"/>
          </a:xfrm>
        </p:grpSpPr>
        <p:sp>
          <p:nvSpPr>
            <p:cNvPr id="93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Ateliers techniques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35AB19"/>
                  </a:solidFill>
                  <a:latin typeface="Calibri" panose="020F0502020204030204"/>
                </a:rPr>
                <a:t>07</a:t>
              </a:r>
              <a:endParaRPr lang="en-US" sz="3200" b="1" dirty="0">
                <a:solidFill>
                  <a:srgbClr val="35AB19"/>
                </a:solidFill>
                <a:latin typeface="Calibri" panose="020F0502020204030204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06.03 au 09.03.2018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Ateliers de validation de l’ensemble des points techniques nécessaires au lancement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28"/>
          <p:cNvGrpSpPr/>
          <p:nvPr/>
        </p:nvGrpSpPr>
        <p:grpSpPr>
          <a:xfrm>
            <a:off x="523437" y="5139048"/>
            <a:ext cx="2932645" cy="1462789"/>
            <a:chOff x="486727" y="2011946"/>
            <a:chExt cx="2932645" cy="1462789"/>
          </a:xfrm>
        </p:grpSpPr>
        <p:sp>
          <p:nvSpPr>
            <p:cNvPr id="103" name="Rectangle 1436"/>
            <p:cNvSpPr>
              <a:spLocks noChangeArrowheads="1"/>
            </p:cNvSpPr>
            <p:nvPr/>
          </p:nvSpPr>
          <p:spPr bwMode="auto">
            <a:xfrm>
              <a:off x="486728" y="240906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Roles et </a:t>
              </a: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responsabilités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04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486728" y="2705294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01.03.2018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des rôles et responsabilités des membres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squad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et d’identification de leurs interactions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6" name="Group 136"/>
          <p:cNvGrpSpPr/>
          <p:nvPr/>
        </p:nvGrpSpPr>
        <p:grpSpPr>
          <a:xfrm>
            <a:off x="8776757" y="5235591"/>
            <a:ext cx="2932644" cy="1262009"/>
            <a:chOff x="486728" y="2011946"/>
            <a:chExt cx="2932644" cy="1262009"/>
          </a:xfrm>
        </p:grpSpPr>
        <p:sp>
          <p:nvSpPr>
            <p:cNvPr id="107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Risques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06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des risques et de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défintion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des actions de prévention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10" name="Group 136"/>
          <p:cNvGrpSpPr/>
          <p:nvPr/>
        </p:nvGrpSpPr>
        <p:grpSpPr>
          <a:xfrm>
            <a:off x="4644540" y="5235591"/>
            <a:ext cx="2932644" cy="1262009"/>
            <a:chOff x="486728" y="2011946"/>
            <a:chExt cx="2932644" cy="1262009"/>
          </a:xfrm>
        </p:grpSpPr>
        <p:sp>
          <p:nvSpPr>
            <p:cNvPr id="111" name="Rectangle 1436"/>
            <p:cNvSpPr>
              <a:spLocks noChangeArrowheads="1"/>
            </p:cNvSpPr>
            <p:nvPr/>
          </p:nvSpPr>
          <p:spPr bwMode="auto">
            <a:xfrm>
              <a:off x="61319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Storymap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6"/>
            <p:cNvSpPr>
              <a:spLocks noChangeArrowheads="1"/>
            </p:cNvSpPr>
            <p:nvPr/>
          </p:nvSpPr>
          <p:spPr bwMode="auto">
            <a:xfrm>
              <a:off x="1562162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9D1217"/>
                  </a:solidFill>
                  <a:latin typeface="Calibri" panose="020F0502020204030204"/>
                </a:rPr>
                <a:t>05</a:t>
              </a:r>
              <a:endParaRPr lang="en-US" sz="3200" b="1" dirty="0">
                <a:solidFill>
                  <a:srgbClr val="9D1217"/>
                </a:solidFill>
                <a:latin typeface="Calibri" panose="020F0502020204030204"/>
              </a:endParaRPr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recensement et de priorisation  des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userstories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du produit.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sp>
        <p:nvSpPr>
          <p:cNvPr id="114" name="Rectangle 1436"/>
          <p:cNvSpPr>
            <a:spLocks noChangeArrowheads="1"/>
          </p:cNvSpPr>
          <p:nvPr/>
        </p:nvSpPr>
        <p:spPr bwMode="auto">
          <a:xfrm>
            <a:off x="526813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5" name="Rectangle 1436"/>
          <p:cNvSpPr>
            <a:spLocks noChangeArrowheads="1"/>
          </p:cNvSpPr>
          <p:nvPr/>
        </p:nvSpPr>
        <p:spPr bwMode="auto">
          <a:xfrm>
            <a:off x="6357158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6" name="Rectangle 1436"/>
          <p:cNvSpPr>
            <a:spLocks noChangeArrowheads="1"/>
          </p:cNvSpPr>
          <p:nvPr/>
        </p:nvSpPr>
        <p:spPr bwMode="auto">
          <a:xfrm>
            <a:off x="739935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7" name="Rectangle 1436"/>
          <p:cNvSpPr>
            <a:spLocks noChangeArrowheads="1"/>
          </p:cNvSpPr>
          <p:nvPr/>
        </p:nvSpPr>
        <p:spPr bwMode="auto">
          <a:xfrm>
            <a:off x="526813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8" name="Rectangle 1436"/>
          <p:cNvSpPr>
            <a:spLocks noChangeArrowheads="1"/>
          </p:cNvSpPr>
          <p:nvPr/>
        </p:nvSpPr>
        <p:spPr bwMode="auto">
          <a:xfrm>
            <a:off x="6357158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9" name="Rectangle 1436"/>
          <p:cNvSpPr>
            <a:spLocks noChangeArrowheads="1"/>
          </p:cNvSpPr>
          <p:nvPr/>
        </p:nvSpPr>
        <p:spPr bwMode="auto">
          <a:xfrm>
            <a:off x="739935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6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0" name="Rectangle 1436"/>
          <p:cNvSpPr>
            <a:spLocks noChangeArrowheads="1"/>
          </p:cNvSpPr>
          <p:nvPr/>
        </p:nvSpPr>
        <p:spPr bwMode="auto">
          <a:xfrm>
            <a:off x="526813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7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1" name="Rectangle 1436"/>
          <p:cNvSpPr>
            <a:spLocks noChangeArrowheads="1"/>
          </p:cNvSpPr>
          <p:nvPr/>
        </p:nvSpPr>
        <p:spPr bwMode="auto">
          <a:xfrm>
            <a:off x="6357158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8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2" name="Rectangle 1436"/>
          <p:cNvSpPr>
            <a:spLocks noChangeArrowheads="1"/>
          </p:cNvSpPr>
          <p:nvPr/>
        </p:nvSpPr>
        <p:spPr bwMode="auto">
          <a:xfrm>
            <a:off x="739935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9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6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èze 10"/>
          <p:cNvSpPr/>
          <p:nvPr/>
        </p:nvSpPr>
        <p:spPr bwMode="auto">
          <a:xfrm>
            <a:off x="719675" y="1227661"/>
            <a:ext cx="3674534" cy="533664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214314"/>
            <a:ext cx="10479616" cy="561975"/>
          </a:xfrm>
        </p:spPr>
        <p:txBody>
          <a:bodyPr/>
          <a:lstStyle/>
          <a:p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Retour sur la </a:t>
            </a:r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j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ournée </a:t>
            </a:r>
            <a:r>
              <a:rPr lang="fr-FR" kern="1200" dirty="0" err="1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Bootstrap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 </a:t>
            </a:r>
            <a:r>
              <a:rPr lang="fr-FR" sz="2800" kern="120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Montserrat Semi"/>
                <a:cs typeface="Montserrat Semi"/>
                <a:sym typeface="Poppins"/>
              </a:rPr>
              <a:t>19.02.2018</a:t>
            </a:r>
            <a:endParaRPr lang="fr-FR" kern="1200" dirty="0">
              <a:solidFill>
                <a:schemeClr val="bg2">
                  <a:lumMod val="50000"/>
                </a:schemeClr>
              </a:solidFill>
              <a:latin typeface="Montserrat Semi"/>
              <a:ea typeface="Montserrat Semi"/>
              <a:cs typeface="Montserrat Semi"/>
              <a:sym typeface="Poppi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8" t="28395" r="13426" b="31975"/>
          <a:stretch/>
        </p:blipFill>
        <p:spPr>
          <a:xfrm>
            <a:off x="5120226" y="1227661"/>
            <a:ext cx="6129866" cy="2717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13950" r="2222" b="10000"/>
          <a:stretch/>
        </p:blipFill>
        <p:spPr>
          <a:xfrm>
            <a:off x="719675" y="2328891"/>
            <a:ext cx="3674534" cy="25780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719675" y="4981537"/>
            <a:ext cx="3674534" cy="1496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Madame </a:t>
            </a:r>
            <a:r>
              <a:rPr kumimoji="0" lang="fr-FR" sz="1400" i="0" u="none" strike="noStrike" kern="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Asmae</a:t>
            </a:r>
            <a:r>
              <a:rPr kumimoji="0" lang="fr-FR" sz="14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 </a:t>
            </a:r>
            <a:r>
              <a:rPr kumimoji="0" lang="fr-FR" sz="1400" i="0" u="none" strike="noStrike" kern="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Hajjami</a:t>
            </a:r>
            <a:r>
              <a:rPr kumimoji="0" lang="fr-FR" sz="14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, DGA – Responsable du Pôle</a:t>
            </a:r>
            <a:r>
              <a:rPr kumimoji="0" lang="fr-FR" sz="14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 Ressources Générales et Banque de Flux, aux côtés de Monsieur Youssef </a:t>
            </a:r>
            <a:r>
              <a:rPr kumimoji="0" lang="fr-FR" sz="1400" i="0" u="none" strike="noStrike" kern="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Zerrari</a:t>
            </a:r>
            <a:r>
              <a:rPr kumimoji="0" lang="fr-FR" sz="14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, Respo</a:t>
            </a:r>
            <a:r>
              <a:rPr lang="fr-FR" sz="1400" kern="0" dirty="0" smtClean="0">
                <a:solidFill>
                  <a:schemeClr val="bg1"/>
                </a:solidFill>
                <a:latin typeface="Open Sans" panose="020B0606030504020204"/>
                <a:cs typeface="Calibri Light" panose="020F0302020204030204" pitchFamily="34" charset="0"/>
              </a:rPr>
              <a:t>nsable de la Direction de la Digital </a:t>
            </a:r>
            <a:r>
              <a:rPr lang="fr-FR" sz="1400" kern="0" dirty="0" err="1" smtClean="0">
                <a:solidFill>
                  <a:schemeClr val="bg1"/>
                </a:solidFill>
                <a:latin typeface="Open Sans" panose="020B0606030504020204"/>
                <a:cs typeface="Calibri Light" panose="020F0302020204030204" pitchFamily="34" charset="0"/>
              </a:rPr>
              <a:t>Factory</a:t>
            </a:r>
            <a:r>
              <a:rPr lang="fr-FR" sz="1400" kern="0" dirty="0" smtClean="0">
                <a:solidFill>
                  <a:schemeClr val="bg1"/>
                </a:solidFill>
                <a:latin typeface="Open Sans" panose="020B0606030504020204"/>
                <a:cs typeface="Calibri Light" panose="020F0302020204030204" pitchFamily="34" charset="0"/>
              </a:rPr>
              <a:t>, lors du discours de lancement du projet</a:t>
            </a:r>
            <a:r>
              <a:rPr kumimoji="0" lang="fr-FR" sz="14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 </a:t>
            </a:r>
            <a:endParaRPr kumimoji="0" lang="fr-FR" sz="140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719675" y="1310073"/>
            <a:ext cx="367453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Les participants ont été accueillis</a:t>
            </a:r>
            <a:r>
              <a:rPr kumimoji="0" lang="fr-FR" sz="14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 au Club Société Générale Dar </a:t>
            </a:r>
            <a:r>
              <a:rPr kumimoji="0" lang="fr-FR" sz="1400" i="0" u="none" strike="noStrike" kern="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Bouazza</a:t>
            </a:r>
            <a:r>
              <a:rPr kumimoji="0" lang="fr-FR" sz="14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cs typeface="Calibri Light" panose="020F0302020204030204" pitchFamily="34" charset="0"/>
              </a:rPr>
              <a:t> pour découvrir le projet et participer à des ateliers collaboratifs</a:t>
            </a:r>
            <a:endParaRPr kumimoji="0" lang="fr-FR" sz="140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5021799" y="4140134"/>
            <a:ext cx="2505076" cy="449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1B1B1B"/>
                </a:solidFill>
                <a:latin typeface="Open Sans" panose="020B0606030504020204"/>
                <a:cs typeface="Calibri Light" panose="020F0302020204030204" pitchFamily="34" charset="0"/>
              </a:rPr>
              <a:t>Activités de la journée</a:t>
            </a:r>
            <a:endParaRPr kumimoji="0" lang="fr-FR" sz="2000" b="1" i="0" u="none" strike="noStrike" kern="0" cap="none" spc="0" normalizeH="0" baseline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5021799" y="4613884"/>
            <a:ext cx="2505076" cy="377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 smtClean="0">
                <a:solidFill>
                  <a:srgbClr val="1B1B1B"/>
                </a:solidFill>
                <a:latin typeface="Open Sans" panose="020B0606030504020204"/>
                <a:cs typeface="Calibri Light" panose="020F0302020204030204" pitchFamily="34" charset="0"/>
              </a:rPr>
              <a:t>MATINÉE</a:t>
            </a:r>
            <a:endParaRPr kumimoji="0" lang="fr-FR" sz="1600" b="1" i="0" u="none" strike="noStrike" kern="0" cap="none" spc="0" normalizeH="0" baseline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5021799" y="5540928"/>
            <a:ext cx="2505076" cy="377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 smtClean="0">
                <a:solidFill>
                  <a:srgbClr val="1B1B1B"/>
                </a:solidFill>
                <a:latin typeface="Open Sans" panose="020B0606030504020204"/>
                <a:cs typeface="Calibri Light" panose="020F0302020204030204" pitchFamily="34" charset="0"/>
              </a:rPr>
              <a:t>APRÈS-MIDI</a:t>
            </a:r>
            <a:endParaRPr kumimoji="0" lang="fr-FR" sz="1600" b="1" i="0" u="none" strike="noStrike" kern="0" cap="none" spc="0" normalizeH="0" baseline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5021799" y="4884294"/>
            <a:ext cx="250507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srgbClr val="1B1B1B"/>
                </a:solidFill>
                <a:latin typeface="Open Sans" panose="020B0606030504020204"/>
                <a:cs typeface="Calibri Light" panose="020F0302020204030204" pitchFamily="34" charset="0"/>
              </a:rPr>
              <a:t>Introduction du projet 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i="0" u="none" strike="noStrike" kern="0" cap="none" spc="0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Présentation</a:t>
            </a:r>
            <a:r>
              <a:rPr kumimoji="0" lang="fr-FR" sz="1100" i="0" u="none" strike="noStrike" kern="0" cap="none" spc="0" normalizeH="0" dirty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 de l’équipe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baseline="0" dirty="0" smtClean="0">
                <a:solidFill>
                  <a:srgbClr val="1B1B1B"/>
                </a:solidFill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Approche théorique et méthode</a:t>
            </a:r>
            <a:r>
              <a:rPr lang="fr-FR" sz="1100" kern="0" dirty="0" smtClean="0">
                <a:solidFill>
                  <a:srgbClr val="1B1B1B"/>
                </a:solidFill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s Agile</a:t>
            </a:r>
            <a:endParaRPr kumimoji="0" lang="fr-FR" sz="1100" i="0" u="none" strike="noStrike" kern="0" cap="none" spc="0" normalizeH="0" baseline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5021799" y="5794057"/>
            <a:ext cx="250507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srgbClr val="1B1B1B"/>
                </a:solidFill>
                <a:latin typeface="Open Sans" panose="020B0606030504020204"/>
                <a:cs typeface="Calibri Light" panose="020F0302020204030204" pitchFamily="34" charset="0"/>
              </a:rPr>
              <a:t>Agilité mise en pratique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i="0" u="none" strike="noStrike" kern="0" cap="none" spc="0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Cadrage</a:t>
            </a:r>
            <a:r>
              <a:rPr kumimoji="0" lang="fr-FR" sz="1100" i="0" u="none" strike="noStrike" kern="0" cap="none" spc="0" normalizeH="0" dirty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 Agile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baseline="0" dirty="0" smtClean="0">
                <a:solidFill>
                  <a:srgbClr val="1B1B1B"/>
                </a:solidFill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Planning</a:t>
            </a:r>
            <a:r>
              <a:rPr lang="fr-FR" sz="1100" kern="0" dirty="0" smtClean="0">
                <a:solidFill>
                  <a:srgbClr val="1B1B1B"/>
                </a:solidFill>
                <a:latin typeface="Open Sans" panose="020B0606030504020204"/>
                <a:ea typeface="Open Sans" panose="020B0606030504020204" pitchFamily="34" charset="0"/>
                <a:cs typeface="Calibri Light" panose="020F0302020204030204" pitchFamily="34" charset="0"/>
              </a:rPr>
              <a:t> du projet</a:t>
            </a:r>
            <a:endParaRPr kumimoji="0" lang="fr-FR" sz="1100" i="0" u="none" strike="noStrike" kern="0" cap="none" spc="0" normalizeH="0" baseline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Image 1" descr="image0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"/>
          <a:stretch/>
        </p:blipFill>
        <p:spPr bwMode="auto">
          <a:xfrm>
            <a:off x="8019000" y="3945460"/>
            <a:ext cx="3252258" cy="253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20"/>
          <p:cNvCxnSpPr/>
          <p:nvPr/>
        </p:nvCxnSpPr>
        <p:spPr bwMode="auto">
          <a:xfrm>
            <a:off x="5103292" y="4613884"/>
            <a:ext cx="2347383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D1D1D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925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1889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Déroulé de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l’atelier Vision   </a:t>
            </a:r>
            <a:r>
              <a:rPr lang="fr-FR" sz="2800" kern="1200" dirty="0" smtClean="0">
                <a:solidFill>
                  <a:srgbClr val="808080">
                    <a:lumMod val="50000"/>
                  </a:srgbClr>
                </a:solidFill>
                <a:latin typeface="Montserrat Semi"/>
                <a:ea typeface="Montserrat Semi"/>
                <a:cs typeface="Montserrat Semi"/>
                <a:sym typeface="Poppins"/>
              </a:rPr>
              <a:t>27.02.2018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114300" y="2019066"/>
            <a:ext cx="615526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Les </a:t>
            </a:r>
            <a:r>
              <a:rPr kumimoji="0" lang="fr-FR" sz="2000" i="0" u="none" strike="noStrike" kern="0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Craftmen</a:t>
            </a:r>
            <a:r>
              <a:rPr kumimoji="0" lang="fr-FR" sz="2000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 ont reçu</a:t>
            </a:r>
            <a:r>
              <a:rPr kumimoji="0" lang="fr-FR" sz="2000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 des experts métiers au sein de la Casa Digitale pour élaborer la vision produit de </a:t>
            </a: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i="0" u="none" strike="noStrike" kern="0" cap="none" spc="0" normalizeH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Open Sans" panose="020B0606030504020204"/>
              </a:rPr>
              <a:t>l’</a:t>
            </a:r>
            <a:r>
              <a:rPr kumimoji="0" lang="fr-FR" sz="2000" b="1" i="0" u="none" strike="noStrike" kern="0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 panose="020B0606030504020204"/>
              </a:rPr>
              <a:t>ONBOARDING EN AGENCE</a:t>
            </a:r>
            <a:endParaRPr kumimoji="0" lang="fr-FR" sz="2000" b="1" i="0" u="none" strike="noStrike" kern="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148166" y="3696982"/>
            <a:ext cx="5947833" cy="124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L’</a:t>
            </a:r>
            <a:r>
              <a:rPr kumimoji="0" lang="fr-FR" sz="2000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atelier </a:t>
            </a:r>
            <a:r>
              <a:rPr kumimoji="0" lang="fr-FR" sz="2000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a</a:t>
            </a:r>
            <a:r>
              <a:rPr kumimoji="0" lang="fr-FR" sz="2000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 démarré avec le vote du logo de la Digital </a:t>
            </a:r>
            <a:r>
              <a:rPr kumimoji="0" lang="fr-FR" sz="2000" i="0" u="none" strike="noStrike" kern="0" cap="none" spc="0" normalizeH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Factory</a:t>
            </a:r>
            <a:r>
              <a:rPr kumimoji="0" lang="fr-FR" sz="2000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/>
              </a:rPr>
              <a:t>.</a:t>
            </a: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kern="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/>
              </a:rPr>
              <a:t>Une introduction au Lean Startup a été faite avant de donner la main aux participants pour alimenter le </a:t>
            </a:r>
            <a:r>
              <a:rPr lang="fr-FR" sz="2000" kern="0" dirty="0">
                <a:solidFill>
                  <a:schemeClr val="bg2">
                    <a:lumMod val="50000"/>
                  </a:schemeClr>
                </a:solidFill>
                <a:latin typeface="Open Sans" panose="020B0606030504020204"/>
              </a:rPr>
              <a:t>L</a:t>
            </a:r>
            <a:r>
              <a:rPr lang="fr-FR" sz="2000" kern="0" dirty="0" smtClean="0">
                <a:solidFill>
                  <a:schemeClr val="bg2">
                    <a:lumMod val="50000"/>
                  </a:schemeClr>
                </a:solidFill>
                <a:latin typeface="Open Sans" panose="020B0606030504020204"/>
              </a:rPr>
              <a:t>ean </a:t>
            </a:r>
            <a:r>
              <a:rPr lang="fr-FR" sz="2000" kern="0" dirty="0" err="1" smtClean="0">
                <a:solidFill>
                  <a:schemeClr val="bg2">
                    <a:lumMod val="50000"/>
                  </a:schemeClr>
                </a:solidFill>
                <a:latin typeface="Open Sans" panose="020B0606030504020204"/>
              </a:rPr>
              <a:t>Canvas</a:t>
            </a:r>
            <a:r>
              <a:rPr lang="fr-FR" sz="2000" kern="0" dirty="0">
                <a:solidFill>
                  <a:schemeClr val="bg2">
                    <a:lumMod val="50000"/>
                  </a:schemeClr>
                </a:solidFill>
                <a:latin typeface="Open Sans" panose="020B0606030504020204"/>
              </a:rPr>
              <a:t>.</a:t>
            </a:r>
            <a:endParaRPr kumimoji="0" lang="fr-FR" sz="2000" b="1" i="0" u="none" strike="noStrike" kern="0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1" r="6232" b="3974"/>
          <a:stretch/>
        </p:blipFill>
        <p:spPr bwMode="auto">
          <a:xfrm>
            <a:off x="8453967" y="1324665"/>
            <a:ext cx="3575051" cy="211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7655" b="2963"/>
          <a:stretch/>
        </p:blipFill>
        <p:spPr>
          <a:xfrm>
            <a:off x="6342592" y="2823265"/>
            <a:ext cx="3246967" cy="211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3"/>
          <a:stretch/>
        </p:blipFill>
        <p:spPr bwMode="auto">
          <a:xfrm>
            <a:off x="8453966" y="4321865"/>
            <a:ext cx="3575051" cy="2112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5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1889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Vote du logo de la Digital </a:t>
            </a:r>
            <a:r>
              <a:rPr lang="fr-FR" kern="1200" dirty="0" err="1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Factory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62AA02F6-8645-4697-B474-A8D3AA38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7" t="28084" r="12441" b="19113"/>
          <a:stretch/>
        </p:blipFill>
        <p:spPr>
          <a:xfrm>
            <a:off x="4177550" y="5447041"/>
            <a:ext cx="1966909" cy="10675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BB233C18-775B-4C85-98F2-9DC2B1C99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22" t="27879" r="12331" b="18678"/>
          <a:stretch/>
        </p:blipFill>
        <p:spPr>
          <a:xfrm>
            <a:off x="249618" y="5559505"/>
            <a:ext cx="1888542" cy="8426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FD99D42A-0A7C-4F14-B72F-4515EEA696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51" t="9175" r="8911" b="12567"/>
          <a:stretch/>
        </p:blipFill>
        <p:spPr>
          <a:xfrm>
            <a:off x="2198222" y="5527236"/>
            <a:ext cx="1919267" cy="9071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191AD657-CC85-47D2-9109-DA31D5BAB5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4" t="14438" r="11010" b="16240"/>
          <a:stretch/>
        </p:blipFill>
        <p:spPr>
          <a:xfrm>
            <a:off x="397938" y="1929200"/>
            <a:ext cx="5733428" cy="2434742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="" xmlns:a16="http://schemas.microsoft.com/office/drawing/2014/main" id="{52F7A685-D804-4F50-99A0-A3D5A5F2F093}"/>
              </a:ext>
            </a:extLst>
          </p:cNvPr>
          <p:cNvSpPr txBox="1">
            <a:spLocks/>
          </p:cNvSpPr>
          <p:nvPr/>
        </p:nvSpPr>
        <p:spPr bwMode="auto">
          <a:xfrm>
            <a:off x="1148888" y="1439824"/>
            <a:ext cx="423152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20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La proposition choisie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="" xmlns:a16="http://schemas.microsoft.com/office/drawing/2014/main" id="{52F7A685-D804-4F50-99A0-A3D5A5F2F093}"/>
              </a:ext>
            </a:extLst>
          </p:cNvPr>
          <p:cNvSpPr txBox="1">
            <a:spLocks/>
          </p:cNvSpPr>
          <p:nvPr/>
        </p:nvSpPr>
        <p:spPr bwMode="auto">
          <a:xfrm>
            <a:off x="1343623" y="4802370"/>
            <a:ext cx="423152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r>
              <a:rPr lang="fr-FR" sz="20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Les autres propositions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28148"/>
          <a:stretch/>
        </p:blipFill>
        <p:spPr>
          <a:xfrm>
            <a:off x="6409266" y="2419675"/>
            <a:ext cx="5665543" cy="321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4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3309" b="3551"/>
          <a:stretch/>
        </p:blipFill>
        <p:spPr>
          <a:xfrm>
            <a:off x="1867959" y="750889"/>
            <a:ext cx="8456083" cy="593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856192" y="188914"/>
            <a:ext cx="10479616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r>
              <a:rPr lang="fr-FR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Lean </a:t>
            </a:r>
            <a:r>
              <a:rPr lang="fr-FR" dirty="0" err="1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Canvas</a:t>
            </a:r>
            <a:endParaRPr lang="fr-FR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</p:spTree>
    <p:extLst>
      <p:ext uri="{BB962C8B-B14F-4D97-AF65-F5344CB8AC3E}">
        <p14:creationId xmlns:p14="http://schemas.microsoft.com/office/powerpoint/2010/main" val="33087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/>
          <a:lstStyle/>
          <a:p>
            <a:r>
              <a:rPr lang="fr-FR" dirty="0" smtClean="0"/>
              <a:t>Lean </a:t>
            </a:r>
            <a:r>
              <a:rPr lang="fr-FR" dirty="0" err="1" smtClean="0"/>
              <a:t>Canvas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7</a:t>
            </a:fld>
            <a:endParaRPr lang="fr-FR" sz="1400">
              <a:latin typeface="Open Sans" panose="020B0606030504020204"/>
            </a:endParaRPr>
          </a:p>
        </p:txBody>
      </p:sp>
      <p:grpSp>
        <p:nvGrpSpPr>
          <p:cNvPr id="117" name="Groupe 116"/>
          <p:cNvGrpSpPr/>
          <p:nvPr/>
        </p:nvGrpSpPr>
        <p:grpSpPr>
          <a:xfrm>
            <a:off x="645483" y="813784"/>
            <a:ext cx="10901034" cy="5920629"/>
            <a:chOff x="691892" y="813784"/>
            <a:chExt cx="10901034" cy="592062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04450" y="926608"/>
              <a:ext cx="2160000" cy="42012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265779" y="926608"/>
              <a:ext cx="2160000" cy="21583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265779" y="3084922"/>
              <a:ext cx="2160000" cy="2042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01943" y="926608"/>
              <a:ext cx="2160000" cy="42012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960729" y="926608"/>
              <a:ext cx="2160000" cy="21583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960729" y="3084922"/>
              <a:ext cx="2160000" cy="2042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425779" y="926608"/>
              <a:ext cx="2160000" cy="42012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7404" y="5127906"/>
              <a:ext cx="5400000" cy="16065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189132" y="5127906"/>
              <a:ext cx="5396647" cy="16065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 Light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="" xmlns:a16="http://schemas.microsoft.com/office/drawing/2014/main" id="{33FEA26F-F530-499B-90C9-4562B3C9A74A}"/>
                </a:ext>
              </a:extLst>
            </p:cNvPr>
            <p:cNvSpPr/>
            <p:nvPr/>
          </p:nvSpPr>
          <p:spPr bwMode="auto">
            <a:xfrm>
              <a:off x="9347368" y="898398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 Light"/>
                  <a:cs typeface="Arial"/>
                </a:rPr>
                <a:t>2</a:t>
              </a:r>
              <a:endPara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="" xmlns:a16="http://schemas.microsoft.com/office/drawing/2014/main" id="{01BEF7C5-C61F-4B85-911F-57F84A356079}"/>
                </a:ext>
              </a:extLst>
            </p:cNvPr>
            <p:cNvSpPr/>
            <p:nvPr/>
          </p:nvSpPr>
          <p:spPr bwMode="auto">
            <a:xfrm>
              <a:off x="700851" y="898398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050" b="1" kern="0" dirty="0">
                  <a:solidFill>
                    <a:schemeClr val="bg1"/>
                  </a:solidFill>
                  <a:latin typeface="Source Sans Pro Light"/>
                  <a:cs typeface="Arial"/>
                </a:rPr>
                <a:t>1</a:t>
              </a:r>
              <a:endPara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="" xmlns:a16="http://schemas.microsoft.com/office/drawing/2014/main" id="{28EBFB9B-B0EC-4DB6-BE2A-B0A79A23E18C}"/>
                </a:ext>
              </a:extLst>
            </p:cNvPr>
            <p:cNvSpPr/>
            <p:nvPr/>
          </p:nvSpPr>
          <p:spPr bwMode="auto">
            <a:xfrm>
              <a:off x="5057261" y="898398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 Light"/>
                  <a:cs typeface="Arial"/>
                </a:rPr>
                <a:t>3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="" xmlns:a16="http://schemas.microsoft.com/office/drawing/2014/main" id="{2784C22C-757E-4C14-8AD9-56BE4B8EE6A2}"/>
                </a:ext>
              </a:extLst>
            </p:cNvPr>
            <p:cNvSpPr/>
            <p:nvPr/>
          </p:nvSpPr>
          <p:spPr bwMode="auto">
            <a:xfrm>
              <a:off x="2910801" y="898398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 Light"/>
                  <a:cs typeface="Arial"/>
                </a:rPr>
                <a:t>4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="" xmlns:a16="http://schemas.microsoft.com/office/drawing/2014/main" id="{FC73722A-A0F5-4342-B586-8C9DB9C73C2D}"/>
                </a:ext>
              </a:extLst>
            </p:cNvPr>
            <p:cNvSpPr/>
            <p:nvPr/>
          </p:nvSpPr>
          <p:spPr bwMode="auto">
            <a:xfrm>
              <a:off x="7208614" y="3036404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050" b="1" kern="0" dirty="0">
                  <a:solidFill>
                    <a:schemeClr val="bg1"/>
                  </a:solidFill>
                  <a:latin typeface="Source Sans Pro Light"/>
                  <a:cs typeface="Arial"/>
                </a:rPr>
                <a:t>6</a:t>
              </a:r>
              <a:endPara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4E950D2B-F113-48A2-A12C-E58F9DDDBFA8}"/>
                </a:ext>
              </a:extLst>
            </p:cNvPr>
            <p:cNvSpPr/>
            <p:nvPr/>
          </p:nvSpPr>
          <p:spPr bwMode="auto">
            <a:xfrm>
              <a:off x="6144982" y="5062045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050" b="1" kern="0" dirty="0">
                  <a:solidFill>
                    <a:schemeClr val="bg1"/>
                  </a:solidFill>
                  <a:latin typeface="Source Sans Pro Light"/>
                  <a:cs typeface="Arial"/>
                </a:rPr>
                <a:t>7</a:t>
              </a:r>
              <a:endPara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="" xmlns:a16="http://schemas.microsoft.com/office/drawing/2014/main" id="{CA2F618B-0C13-4AB4-B26B-6ED51241978F}"/>
                </a:ext>
              </a:extLst>
            </p:cNvPr>
            <p:cNvSpPr/>
            <p:nvPr/>
          </p:nvSpPr>
          <p:spPr bwMode="auto">
            <a:xfrm>
              <a:off x="691892" y="5062045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 Light"/>
                  <a:cs typeface="Arial"/>
                </a:rPr>
                <a:t>8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="" xmlns:a16="http://schemas.microsoft.com/office/drawing/2014/main" id="{3C142FE8-F941-4BCB-9FE0-C7A46C06B42A}"/>
                </a:ext>
              </a:extLst>
            </p:cNvPr>
            <p:cNvSpPr/>
            <p:nvPr/>
          </p:nvSpPr>
          <p:spPr bwMode="auto">
            <a:xfrm>
              <a:off x="2910801" y="3036404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 Light"/>
                  <a:cs typeface="Arial"/>
                </a:rPr>
                <a:t>9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="" xmlns:a16="http://schemas.microsoft.com/office/drawing/2014/main" id="{D6E4A49A-1BA4-47A0-AC53-3E7EC456ECB2}"/>
                </a:ext>
              </a:extLst>
            </p:cNvPr>
            <p:cNvSpPr/>
            <p:nvPr/>
          </p:nvSpPr>
          <p:spPr bwMode="auto">
            <a:xfrm>
              <a:off x="7208614" y="898398"/>
              <a:ext cx="216000" cy="216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050" b="1" kern="0" dirty="0">
                  <a:solidFill>
                    <a:schemeClr val="bg1"/>
                  </a:solidFill>
                  <a:latin typeface="Source Sans Pro Light"/>
                  <a:cs typeface="Arial"/>
                </a:rPr>
                <a:t>5</a:t>
              </a:r>
              <a:endPara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endParaRPr>
            </a:p>
          </p:txBody>
        </p:sp>
        <p:sp>
          <p:nvSpPr>
            <p:cNvPr id="23" name="Titre 1"/>
            <p:cNvSpPr txBox="1">
              <a:spLocks/>
            </p:cNvSpPr>
            <p:nvPr/>
          </p:nvSpPr>
          <p:spPr bwMode="auto">
            <a:xfrm>
              <a:off x="859082" y="950379"/>
              <a:ext cx="1780884" cy="252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Besoins</a:t>
              </a:r>
            </a:p>
          </p:txBody>
        </p:sp>
        <p:sp>
          <p:nvSpPr>
            <p:cNvPr id="24" name="Titre 1"/>
            <p:cNvSpPr txBox="1">
              <a:spLocks/>
            </p:cNvSpPr>
            <p:nvPr/>
          </p:nvSpPr>
          <p:spPr bwMode="auto">
            <a:xfrm>
              <a:off x="3095695" y="950379"/>
              <a:ext cx="1780884" cy="252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Solutions</a:t>
              </a:r>
            </a:p>
          </p:txBody>
        </p:sp>
        <p:sp>
          <p:nvSpPr>
            <p:cNvPr id="25" name="Titre 1"/>
            <p:cNvSpPr txBox="1">
              <a:spLocks/>
            </p:cNvSpPr>
            <p:nvPr/>
          </p:nvSpPr>
          <p:spPr bwMode="auto">
            <a:xfrm>
              <a:off x="5240655" y="954253"/>
              <a:ext cx="1322762" cy="400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Proposition de Valeur</a:t>
              </a:r>
            </a:p>
          </p:txBody>
        </p:sp>
        <p:sp>
          <p:nvSpPr>
            <p:cNvPr id="26" name="Titre 1"/>
            <p:cNvSpPr txBox="1">
              <a:spLocks/>
            </p:cNvSpPr>
            <p:nvPr/>
          </p:nvSpPr>
          <p:spPr bwMode="auto">
            <a:xfrm>
              <a:off x="7381892" y="950378"/>
              <a:ext cx="1780884" cy="404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Avantages concurrentiels </a:t>
              </a:r>
            </a:p>
          </p:txBody>
        </p:sp>
        <p:sp>
          <p:nvSpPr>
            <p:cNvPr id="27" name="Titre 1"/>
            <p:cNvSpPr txBox="1">
              <a:spLocks/>
            </p:cNvSpPr>
            <p:nvPr/>
          </p:nvSpPr>
          <p:spPr bwMode="auto">
            <a:xfrm>
              <a:off x="3095695" y="3084264"/>
              <a:ext cx="1602963" cy="252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Critères de succès</a:t>
              </a:r>
            </a:p>
          </p:txBody>
        </p:sp>
        <p:sp>
          <p:nvSpPr>
            <p:cNvPr id="28" name="Titre 1"/>
            <p:cNvSpPr txBox="1">
              <a:spLocks/>
            </p:cNvSpPr>
            <p:nvPr/>
          </p:nvSpPr>
          <p:spPr bwMode="auto">
            <a:xfrm>
              <a:off x="7381891" y="3080145"/>
              <a:ext cx="1602963" cy="261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Canaux</a:t>
              </a:r>
            </a:p>
          </p:txBody>
        </p:sp>
        <p:sp>
          <p:nvSpPr>
            <p:cNvPr id="29" name="Titre 1"/>
            <p:cNvSpPr txBox="1">
              <a:spLocks/>
            </p:cNvSpPr>
            <p:nvPr/>
          </p:nvSpPr>
          <p:spPr bwMode="auto">
            <a:xfrm>
              <a:off x="9515647" y="950379"/>
              <a:ext cx="1780884" cy="252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Utilisateurs</a:t>
              </a:r>
            </a:p>
          </p:txBody>
        </p:sp>
        <p:sp>
          <p:nvSpPr>
            <p:cNvPr id="30" name="Titre 1"/>
            <p:cNvSpPr txBox="1">
              <a:spLocks/>
            </p:cNvSpPr>
            <p:nvPr/>
          </p:nvSpPr>
          <p:spPr bwMode="auto">
            <a:xfrm>
              <a:off x="850123" y="5137365"/>
              <a:ext cx="1780884" cy="252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Moyens</a:t>
              </a:r>
            </a:p>
          </p:txBody>
        </p:sp>
        <p:sp>
          <p:nvSpPr>
            <p:cNvPr id="31" name="Titre 1"/>
            <p:cNvSpPr txBox="1">
              <a:spLocks/>
            </p:cNvSpPr>
            <p:nvPr/>
          </p:nvSpPr>
          <p:spPr bwMode="auto">
            <a:xfrm>
              <a:off x="6328941" y="5137365"/>
              <a:ext cx="1780884" cy="252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2pPr>
              <a:lvl3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3pPr>
              <a:lvl4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4pPr>
              <a:lvl5pPr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5pPr>
              <a:lvl6pPr marL="4572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6pPr>
              <a:lvl7pPr marL="9144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7pPr>
              <a:lvl8pPr marL="13716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8pPr>
              <a:lvl9pPr marL="1828800" algn="l" rtl="0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1"/>
                  </a:solidFill>
                  <a:latin typeface="Arial Narrow" pitchFamily="34" charset="0"/>
                </a:defRPr>
              </a:lvl9pPr>
            </a:lstStyle>
            <a:p>
              <a:pPr defTabSz="914400"/>
              <a:r>
                <a:rPr lang="fr-FR" sz="1200" kern="0" dirty="0">
                  <a:latin typeface="Source Sans Pro Light"/>
                  <a:cs typeface="Calibri Light" panose="020F0302020204030204" pitchFamily="34" charset="0"/>
                </a:rPr>
                <a:t>Gains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127014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Flexibilité des horaires agence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794" y="813784"/>
              <a:ext cx="540000" cy="540000"/>
            </a:xfrm>
            <a:prstGeom prst="rect">
              <a:avLst/>
            </a:prstGeom>
          </p:spPr>
        </p:pic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49" y="813784"/>
              <a:ext cx="540000" cy="540000"/>
            </a:xfrm>
            <a:prstGeom prst="rect">
              <a:avLst/>
            </a:prstGeom>
          </p:spPr>
        </p:pic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839" y="813784"/>
              <a:ext cx="540000" cy="540000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8884" y="813784"/>
              <a:ext cx="540000" cy="540000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6928" y="813784"/>
              <a:ext cx="540000" cy="540000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393" y="2976831"/>
              <a:ext cx="540000" cy="54000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524" y="2952098"/>
              <a:ext cx="540000" cy="540000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2926" y="5021195"/>
              <a:ext cx="540000" cy="540000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8" y="5017279"/>
              <a:ext cx="540000" cy="540000"/>
            </a:xfrm>
            <a:prstGeom prst="rect">
              <a:avLst/>
            </a:prstGeom>
          </p:spPr>
        </p:pic>
        <p:sp>
          <p:nvSpPr>
            <p:cNvPr id="52" name="ZoneTexte 5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1582358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Zéro Papier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2519006"/>
              <a:ext cx="209366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Moyens de paiement disponibles immédiatement (carte, RIB, Code PIN)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3146693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Pouvoir faire confiance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3458909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Ouvrir un compte familial 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3771125"/>
              <a:ext cx="2093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Transférer mon compte de mon ancienne banque à la nouvelle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4218811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Carte multifonctions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8" name="ZoneTexte 57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1894574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Minimum de temps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2206790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Identifier mon besoin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0" name="ZoneTexte 59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817064" y="4531026"/>
              <a:ext cx="2093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Ouvrir un compte domicilié (agence A) dans agence B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1400947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Borne et tablette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160288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Scan intelligent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1804817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Signature électronique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200675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Services </a:t>
              </a: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extrabancaires</a:t>
              </a: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 (</a:t>
              </a: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telecom</a:t>
              </a: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…)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7" name="ZoneTexte 66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2208687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Cartes multifonctions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68" name="ZoneTexte 67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241062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Concierge, voiturier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2612557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Production de la carte immédiate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119901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Un seul déplacement en agence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2814489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Coffre fort en ligne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5127182" y="1822286"/>
              <a:ext cx="20936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5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Où tu veux quand tu veux, vite et bien</a:t>
              </a:r>
              <a:endParaRPr lang="fr-F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76" name="ZoneTexte 75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5127182" y="2359248"/>
              <a:ext cx="2093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5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Vivre un moment agréable</a:t>
              </a:r>
              <a:endParaRPr lang="fr-F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77" name="ZoneTexte 76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5127182" y="2711545"/>
              <a:ext cx="2093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5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Transparence</a:t>
              </a:r>
              <a:endParaRPr lang="fr-F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5127182" y="1469990"/>
              <a:ext cx="2093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5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Faire du sur mesure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270903" y="1924323"/>
              <a:ext cx="2093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Grand groupe, grande marque</a:t>
              </a:r>
              <a:endParaRPr lang="fr-FR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270903" y="2247488"/>
              <a:ext cx="2093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Petits retraits</a:t>
              </a:r>
              <a:endParaRPr lang="fr-FR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270903" y="1469990"/>
              <a:ext cx="2132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Qualité de service ( SAV, Réclamations)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1270142"/>
              <a:ext cx="2093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Cadres jeunes / actifs (25-45 ans) BHDG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3" name="ZoneTexte 8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1717377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Millenials</a:t>
              </a: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 (- de 25 ans)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4" name="ZoneTexte 83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2597418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MRE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5" name="ZoneTexte 84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2010724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TPE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6" name="ZoneTexte 85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2304071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Client VIP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2883071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Étrangers (étudiants, </a:t>
              </a: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expats</a:t>
              </a: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…)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8" name="ZoneTexte 87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470018" y="3168726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Indépendants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89" name="ZoneTexte 88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4125990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TV et radio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0" name="ZoneTexte 89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457664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Mailing ciblé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1" name="ZoneTexte 90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4801970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RP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3" name="ZoneTexte 9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3450012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Réseau sociaux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4" name="ZoneTexte 93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3675338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Streets et shops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5" name="ZoneTexte 94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3900664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Affichage et </a:t>
              </a: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print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6" name="ZoneTexte 95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7328668" y="4351316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Achat média numérique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7" name="ZoneTexte 96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4191456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Temps d’ouverture &lt; 15 min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8" name="ZoneTexte 97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4685750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Taux d’équipement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99" name="ZoneTexte 98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3450012"/>
              <a:ext cx="2227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Taux d’acquisitions ( ouverture nette)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3697160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Augmentation de la satisfaction client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3944308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Coût de revient d’une ouverture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950526" y="4438604"/>
              <a:ext cx="2093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Performances et notoriété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6512773" y="5533185"/>
              <a:ext cx="2203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Réduction des coûts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6512773" y="6184847"/>
              <a:ext cx="2203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Fluidification du trafic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001524" y="5533185"/>
              <a:ext cx="2203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Image de marque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6512773" y="5859016"/>
              <a:ext cx="2203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Acquisition meilleure relation client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001524" y="5866710"/>
              <a:ext cx="2203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Productivité commerciale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001524" y="6184847"/>
              <a:ext cx="2203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Satisfaction client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54342" y="5431749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Réalité augmentée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899673" y="5734572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Conduite de changement 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54342" y="5729352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Optimisation des outils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54342" y="6026955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Moyens financiers 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954342" y="6324557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Accompagnement des </a:t>
              </a: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users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899673" y="6029701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Mobilisation des personnes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899673" y="6324831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Communication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="" xmlns:a16="http://schemas.microsoft.com/office/drawing/2014/main" id="{22A1E688-8BCE-43E5-8CC5-26213A65673A}"/>
                </a:ext>
              </a:extLst>
            </p:cNvPr>
            <p:cNvSpPr txBox="1"/>
            <p:nvPr/>
          </p:nvSpPr>
          <p:spPr>
            <a:xfrm>
              <a:off x="2899673" y="5431749"/>
              <a:ext cx="18324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Startups et </a:t>
              </a:r>
              <a:r>
                <a:rPr lang="fr-FR" sz="9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 Light"/>
                  <a:cs typeface="Calibri Light" panose="020F0302020204030204" pitchFamily="34" charset="0"/>
                </a:rPr>
                <a:t>Fintechs</a:t>
              </a:r>
              <a:endPara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9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102784" y="1882244"/>
            <a:ext cx="10479616" cy="17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Merci pour votre </a:t>
            </a: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participation, la qualité de vos interventions et votre bonne humeur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102784" y="4487329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Et au prochain atelier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02784" y="3513662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30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615</Words>
  <Application>Microsoft Office PowerPoint</Application>
  <PresentationFormat>Grand écran</PresentationFormat>
  <Paragraphs>161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Impact</vt:lpstr>
      <vt:lpstr>Montserrat Semi</vt:lpstr>
      <vt:lpstr>Open Sans</vt:lpstr>
      <vt:lpstr>Poppins</vt:lpstr>
      <vt:lpstr>Source Sans Pro Light</vt:lpstr>
      <vt:lpstr>Tahoma</vt:lpstr>
      <vt:lpstr>Times New Roman</vt:lpstr>
      <vt:lpstr>Webdings</vt:lpstr>
      <vt:lpstr>Wingdings</vt:lpstr>
      <vt:lpstr>Modèle par défaut</vt:lpstr>
      <vt:lpstr>Présentation PowerPoint</vt:lpstr>
      <vt:lpstr>Démarche globale: cadrage agile</vt:lpstr>
      <vt:lpstr>Retour sur la journée Bootstrap 19.02.2018</vt:lpstr>
      <vt:lpstr>Déroulé de l’atelier Vision   27.02.2018</vt:lpstr>
      <vt:lpstr>Vote du logo de la Digital Factory</vt:lpstr>
      <vt:lpstr>Présentation PowerPoint</vt:lpstr>
      <vt:lpstr>Lean Canvas</vt:lpstr>
      <vt:lpstr>Présentation PowerPoint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49</cp:revision>
  <dcterms:created xsi:type="dcterms:W3CDTF">2018-02-27T16:23:56Z</dcterms:created>
  <dcterms:modified xsi:type="dcterms:W3CDTF">2018-03-01T14:17:03Z</dcterms:modified>
</cp:coreProperties>
</file>