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61" r:id="rId4"/>
    <p:sldId id="260" r:id="rId5"/>
    <p:sldId id="259" r:id="rId6"/>
    <p:sldId id="262" r:id="rId7"/>
    <p:sldId id="266" r:id="rId8"/>
    <p:sldId id="267" r:id="rId9"/>
    <p:sldId id="268" r:id="rId10"/>
    <p:sldId id="264" r:id="rId11"/>
    <p:sldId id="265" r:id="rId12"/>
    <p:sldId id="269" r:id="rId13"/>
    <p:sldId id="26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31"/>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20/03/2018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383BD18-72D5-409C-B5D3-E54B241CEBE3}" type="slidenum">
              <a:rPr lang="fr-FR" smtClean="0"/>
              <a:t>8</a:t>
            </a:fld>
            <a:endParaRPr lang="fr-FR"/>
          </a:p>
        </p:txBody>
      </p:sp>
    </p:spTree>
    <p:extLst>
      <p:ext uri="{BB962C8B-B14F-4D97-AF65-F5344CB8AC3E}">
        <p14:creationId xmlns:p14="http://schemas.microsoft.com/office/powerpoint/2010/main" val="1762552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smtClean="0"/>
              <a:t>Cliquez </a:t>
            </a:r>
            <a:r>
              <a:rPr lang="fr-FR" dirty="0"/>
              <a:t>pour modifier les styles du texte du masque</a:t>
            </a:r>
          </a:p>
          <a:p>
            <a:pPr lvl="1"/>
            <a:r>
              <a:rPr lang="fr-FR" dirty="0" smtClean="0"/>
              <a:t>Deuxième </a:t>
            </a:r>
            <a:r>
              <a:rPr lang="fr-FR" dirty="0"/>
              <a:t>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smtClean="0"/>
              <a:t>Cliquez </a:t>
            </a:r>
            <a:r>
              <a:rPr lang="fr-FR" altLang="fr-FR" dirty="0"/>
              <a:t>pour modifier le style du titre</a:t>
            </a:r>
          </a:p>
        </p:txBody>
      </p:sp>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6" Type="http://schemas.openxmlformats.org/officeDocument/2006/relationships/image" Target="../media/image32.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55" Type="http://schemas.openxmlformats.org/officeDocument/2006/relationships/image" Target="../media/image61.png"/><Relationship Id="rId63" Type="http://schemas.openxmlformats.org/officeDocument/2006/relationships/image" Target="../media/image69.png"/><Relationship Id="rId68" Type="http://schemas.openxmlformats.org/officeDocument/2006/relationships/image" Target="../media/image74.png"/><Relationship Id="rId76" Type="http://schemas.openxmlformats.org/officeDocument/2006/relationships/image" Target="../media/image82.png"/><Relationship Id="rId84" Type="http://schemas.openxmlformats.org/officeDocument/2006/relationships/image" Target="../media/image90.png"/><Relationship Id="rId89" Type="http://schemas.openxmlformats.org/officeDocument/2006/relationships/image" Target="../media/image95.png"/><Relationship Id="rId97" Type="http://schemas.openxmlformats.org/officeDocument/2006/relationships/image" Target="../media/image103.png"/><Relationship Id="rId7" Type="http://schemas.openxmlformats.org/officeDocument/2006/relationships/image" Target="../media/image13.png"/><Relationship Id="rId71" Type="http://schemas.openxmlformats.org/officeDocument/2006/relationships/image" Target="../media/image77.png"/><Relationship Id="rId92" Type="http://schemas.openxmlformats.org/officeDocument/2006/relationships/image" Target="../media/image98.png"/><Relationship Id="rId2" Type="http://schemas.openxmlformats.org/officeDocument/2006/relationships/image" Target="../media/image8.png"/><Relationship Id="rId16" Type="http://schemas.openxmlformats.org/officeDocument/2006/relationships/image" Target="../media/image22.pn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png"/><Relationship Id="rId66" Type="http://schemas.openxmlformats.org/officeDocument/2006/relationships/image" Target="../media/image72.png"/><Relationship Id="rId74" Type="http://schemas.openxmlformats.org/officeDocument/2006/relationships/image" Target="../media/image80.png"/><Relationship Id="rId79" Type="http://schemas.openxmlformats.org/officeDocument/2006/relationships/image" Target="../media/image85.png"/><Relationship Id="rId87" Type="http://schemas.openxmlformats.org/officeDocument/2006/relationships/image" Target="../media/image93.png"/><Relationship Id="rId5" Type="http://schemas.openxmlformats.org/officeDocument/2006/relationships/image" Target="../media/image11.png"/><Relationship Id="rId61" Type="http://schemas.openxmlformats.org/officeDocument/2006/relationships/image" Target="../media/image67.png"/><Relationship Id="rId82" Type="http://schemas.openxmlformats.org/officeDocument/2006/relationships/image" Target="../media/image88.png"/><Relationship Id="rId90" Type="http://schemas.openxmlformats.org/officeDocument/2006/relationships/image" Target="../media/image96.png"/><Relationship Id="rId95" Type="http://schemas.openxmlformats.org/officeDocument/2006/relationships/image" Target="../media/image101.png"/><Relationship Id="rId19" Type="http://schemas.openxmlformats.org/officeDocument/2006/relationships/image" Target="../media/image2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56" Type="http://schemas.openxmlformats.org/officeDocument/2006/relationships/image" Target="../media/image62.png"/><Relationship Id="rId64" Type="http://schemas.openxmlformats.org/officeDocument/2006/relationships/image" Target="../media/image70.png"/><Relationship Id="rId69" Type="http://schemas.openxmlformats.org/officeDocument/2006/relationships/image" Target="../media/image75.png"/><Relationship Id="rId77" Type="http://schemas.openxmlformats.org/officeDocument/2006/relationships/image" Target="../media/image83.png"/><Relationship Id="rId100" Type="http://schemas.openxmlformats.org/officeDocument/2006/relationships/image" Target="../media/image106.png"/><Relationship Id="rId8" Type="http://schemas.openxmlformats.org/officeDocument/2006/relationships/image" Target="../media/image14.png"/><Relationship Id="rId51" Type="http://schemas.openxmlformats.org/officeDocument/2006/relationships/image" Target="../media/image57.png"/><Relationship Id="rId72" Type="http://schemas.openxmlformats.org/officeDocument/2006/relationships/image" Target="../media/image78.png"/><Relationship Id="rId80" Type="http://schemas.openxmlformats.org/officeDocument/2006/relationships/image" Target="../media/image86.png"/><Relationship Id="rId85" Type="http://schemas.openxmlformats.org/officeDocument/2006/relationships/image" Target="../media/image91.png"/><Relationship Id="rId93" Type="http://schemas.openxmlformats.org/officeDocument/2006/relationships/image" Target="../media/image99.png"/><Relationship Id="rId98" Type="http://schemas.openxmlformats.org/officeDocument/2006/relationships/image" Target="../media/image104.png"/><Relationship Id="rId3"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59" Type="http://schemas.openxmlformats.org/officeDocument/2006/relationships/image" Target="../media/image65.png"/><Relationship Id="rId67" Type="http://schemas.openxmlformats.org/officeDocument/2006/relationships/image" Target="../media/image73.png"/><Relationship Id="rId20" Type="http://schemas.openxmlformats.org/officeDocument/2006/relationships/image" Target="../media/image26.png"/><Relationship Id="rId41" Type="http://schemas.openxmlformats.org/officeDocument/2006/relationships/image" Target="../media/image47.png"/><Relationship Id="rId54" Type="http://schemas.openxmlformats.org/officeDocument/2006/relationships/image" Target="../media/image60.png"/><Relationship Id="rId62" Type="http://schemas.openxmlformats.org/officeDocument/2006/relationships/image" Target="../media/image68.png"/><Relationship Id="rId70" Type="http://schemas.openxmlformats.org/officeDocument/2006/relationships/image" Target="../media/image76.png"/><Relationship Id="rId75" Type="http://schemas.openxmlformats.org/officeDocument/2006/relationships/image" Target="../media/image81.png"/><Relationship Id="rId83" Type="http://schemas.openxmlformats.org/officeDocument/2006/relationships/image" Target="../media/image89.png"/><Relationship Id="rId88" Type="http://schemas.openxmlformats.org/officeDocument/2006/relationships/image" Target="../media/image94.png"/><Relationship Id="rId91" Type="http://schemas.openxmlformats.org/officeDocument/2006/relationships/image" Target="../media/image97.png"/><Relationship Id="rId96"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2.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60" Type="http://schemas.openxmlformats.org/officeDocument/2006/relationships/image" Target="../media/image66.png"/><Relationship Id="rId65" Type="http://schemas.openxmlformats.org/officeDocument/2006/relationships/image" Target="../media/image71.png"/><Relationship Id="rId73" Type="http://schemas.openxmlformats.org/officeDocument/2006/relationships/image" Target="../media/image79.png"/><Relationship Id="rId78" Type="http://schemas.openxmlformats.org/officeDocument/2006/relationships/image" Target="../media/image84.png"/><Relationship Id="rId81" Type="http://schemas.openxmlformats.org/officeDocument/2006/relationships/image" Target="../media/image87.png"/><Relationship Id="rId86" Type="http://schemas.openxmlformats.org/officeDocument/2006/relationships/image" Target="../media/image92.png"/><Relationship Id="rId94" Type="http://schemas.openxmlformats.org/officeDocument/2006/relationships/image" Target="../media/image100.png"/><Relationship Id="rId99" Type="http://schemas.openxmlformats.org/officeDocument/2006/relationships/image" Target="../media/image105.png"/><Relationship Id="rId4" Type="http://schemas.openxmlformats.org/officeDocument/2006/relationships/image" Target="../media/image10.png"/><Relationship Id="rId9"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4.png"/><Relationship Id="rId39" Type="http://schemas.openxmlformats.org/officeDocument/2006/relationships/image" Target="../media/image45.png"/></Relationships>
</file>

<file path=ppt/slides/_rels/slide12.xml.rels><?xml version="1.0" encoding="UTF-8" standalone="yes"?>
<Relationships xmlns="http://schemas.openxmlformats.org/package/2006/relationships"><Relationship Id="rId26" Type="http://schemas.openxmlformats.org/officeDocument/2006/relationships/image" Target="../media/image32.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55" Type="http://schemas.openxmlformats.org/officeDocument/2006/relationships/image" Target="../media/image61.png"/><Relationship Id="rId63" Type="http://schemas.openxmlformats.org/officeDocument/2006/relationships/image" Target="../media/image69.png"/><Relationship Id="rId68" Type="http://schemas.openxmlformats.org/officeDocument/2006/relationships/image" Target="../media/image74.png"/><Relationship Id="rId76" Type="http://schemas.openxmlformats.org/officeDocument/2006/relationships/image" Target="../media/image82.png"/><Relationship Id="rId84" Type="http://schemas.openxmlformats.org/officeDocument/2006/relationships/image" Target="../media/image90.png"/><Relationship Id="rId89" Type="http://schemas.openxmlformats.org/officeDocument/2006/relationships/image" Target="../media/image95.png"/><Relationship Id="rId97" Type="http://schemas.openxmlformats.org/officeDocument/2006/relationships/image" Target="../media/image103.png"/><Relationship Id="rId7" Type="http://schemas.openxmlformats.org/officeDocument/2006/relationships/image" Target="../media/image13.png"/><Relationship Id="rId71" Type="http://schemas.openxmlformats.org/officeDocument/2006/relationships/image" Target="../media/image77.png"/><Relationship Id="rId92" Type="http://schemas.openxmlformats.org/officeDocument/2006/relationships/image" Target="../media/image98.png"/><Relationship Id="rId2" Type="http://schemas.openxmlformats.org/officeDocument/2006/relationships/image" Target="../media/image8.png"/><Relationship Id="rId16" Type="http://schemas.openxmlformats.org/officeDocument/2006/relationships/image" Target="../media/image22.png"/><Relationship Id="rId29" Type="http://schemas.openxmlformats.org/officeDocument/2006/relationships/image" Target="../media/image35.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8" Type="http://schemas.openxmlformats.org/officeDocument/2006/relationships/image" Target="../media/image64.png"/><Relationship Id="rId66" Type="http://schemas.openxmlformats.org/officeDocument/2006/relationships/image" Target="../media/image72.png"/><Relationship Id="rId74" Type="http://schemas.openxmlformats.org/officeDocument/2006/relationships/image" Target="../media/image80.png"/><Relationship Id="rId79" Type="http://schemas.openxmlformats.org/officeDocument/2006/relationships/image" Target="../media/image85.png"/><Relationship Id="rId87" Type="http://schemas.openxmlformats.org/officeDocument/2006/relationships/image" Target="../media/image93.png"/><Relationship Id="rId5" Type="http://schemas.openxmlformats.org/officeDocument/2006/relationships/image" Target="../media/image11.png"/><Relationship Id="rId61" Type="http://schemas.openxmlformats.org/officeDocument/2006/relationships/image" Target="../media/image67.png"/><Relationship Id="rId82" Type="http://schemas.openxmlformats.org/officeDocument/2006/relationships/image" Target="../media/image88.png"/><Relationship Id="rId90" Type="http://schemas.openxmlformats.org/officeDocument/2006/relationships/image" Target="../media/image96.png"/><Relationship Id="rId95" Type="http://schemas.openxmlformats.org/officeDocument/2006/relationships/image" Target="../media/image101.png"/><Relationship Id="rId19" Type="http://schemas.openxmlformats.org/officeDocument/2006/relationships/image" Target="../media/image2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56" Type="http://schemas.openxmlformats.org/officeDocument/2006/relationships/image" Target="../media/image62.png"/><Relationship Id="rId64" Type="http://schemas.openxmlformats.org/officeDocument/2006/relationships/image" Target="../media/image70.png"/><Relationship Id="rId69" Type="http://schemas.openxmlformats.org/officeDocument/2006/relationships/image" Target="../media/image75.png"/><Relationship Id="rId77" Type="http://schemas.openxmlformats.org/officeDocument/2006/relationships/image" Target="../media/image83.png"/><Relationship Id="rId100" Type="http://schemas.openxmlformats.org/officeDocument/2006/relationships/image" Target="../media/image106.png"/><Relationship Id="rId8" Type="http://schemas.openxmlformats.org/officeDocument/2006/relationships/image" Target="../media/image14.png"/><Relationship Id="rId51" Type="http://schemas.openxmlformats.org/officeDocument/2006/relationships/image" Target="../media/image57.png"/><Relationship Id="rId72" Type="http://schemas.openxmlformats.org/officeDocument/2006/relationships/image" Target="../media/image78.png"/><Relationship Id="rId80" Type="http://schemas.openxmlformats.org/officeDocument/2006/relationships/image" Target="../media/image86.png"/><Relationship Id="rId85" Type="http://schemas.openxmlformats.org/officeDocument/2006/relationships/image" Target="../media/image91.png"/><Relationship Id="rId93" Type="http://schemas.openxmlformats.org/officeDocument/2006/relationships/image" Target="../media/image99.png"/><Relationship Id="rId98" Type="http://schemas.openxmlformats.org/officeDocument/2006/relationships/image" Target="../media/image104.png"/><Relationship Id="rId3" Type="http://schemas.openxmlformats.org/officeDocument/2006/relationships/image" Target="../media/image9.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59" Type="http://schemas.openxmlformats.org/officeDocument/2006/relationships/image" Target="../media/image65.png"/><Relationship Id="rId67" Type="http://schemas.openxmlformats.org/officeDocument/2006/relationships/image" Target="../media/image73.png"/><Relationship Id="rId20" Type="http://schemas.openxmlformats.org/officeDocument/2006/relationships/image" Target="../media/image26.png"/><Relationship Id="rId41" Type="http://schemas.openxmlformats.org/officeDocument/2006/relationships/image" Target="../media/image47.png"/><Relationship Id="rId54" Type="http://schemas.openxmlformats.org/officeDocument/2006/relationships/image" Target="../media/image60.png"/><Relationship Id="rId62" Type="http://schemas.openxmlformats.org/officeDocument/2006/relationships/image" Target="../media/image68.png"/><Relationship Id="rId70" Type="http://schemas.openxmlformats.org/officeDocument/2006/relationships/image" Target="../media/image76.png"/><Relationship Id="rId75" Type="http://schemas.openxmlformats.org/officeDocument/2006/relationships/image" Target="../media/image81.png"/><Relationship Id="rId83" Type="http://schemas.openxmlformats.org/officeDocument/2006/relationships/image" Target="../media/image89.png"/><Relationship Id="rId88" Type="http://schemas.openxmlformats.org/officeDocument/2006/relationships/image" Target="../media/image94.png"/><Relationship Id="rId91" Type="http://schemas.openxmlformats.org/officeDocument/2006/relationships/image" Target="../media/image97.png"/><Relationship Id="rId96"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2.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57" Type="http://schemas.openxmlformats.org/officeDocument/2006/relationships/image" Target="../media/image63.png"/><Relationship Id="rId10" Type="http://schemas.openxmlformats.org/officeDocument/2006/relationships/image" Target="../media/image16.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60" Type="http://schemas.openxmlformats.org/officeDocument/2006/relationships/image" Target="../media/image66.png"/><Relationship Id="rId65" Type="http://schemas.openxmlformats.org/officeDocument/2006/relationships/image" Target="../media/image71.png"/><Relationship Id="rId73" Type="http://schemas.openxmlformats.org/officeDocument/2006/relationships/image" Target="../media/image79.png"/><Relationship Id="rId78" Type="http://schemas.openxmlformats.org/officeDocument/2006/relationships/image" Target="../media/image84.png"/><Relationship Id="rId81" Type="http://schemas.openxmlformats.org/officeDocument/2006/relationships/image" Target="../media/image87.png"/><Relationship Id="rId86" Type="http://schemas.openxmlformats.org/officeDocument/2006/relationships/image" Target="../media/image92.png"/><Relationship Id="rId94" Type="http://schemas.openxmlformats.org/officeDocument/2006/relationships/image" Target="../media/image100.png"/><Relationship Id="rId99" Type="http://schemas.openxmlformats.org/officeDocument/2006/relationships/image" Target="../media/image105.png"/><Relationship Id="rId4" Type="http://schemas.openxmlformats.org/officeDocument/2006/relationships/image" Target="../media/image10.png"/><Relationship Id="rId9"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4.png"/><Relationship Id="rId39" Type="http://schemas.openxmlformats.org/officeDocument/2006/relationships/image" Target="../media/image45.png"/></Relationships>
</file>

<file path=ppt/slides/_rels/slide1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401" name="Body…"/>
          <p:cNvSpPr txBox="1"/>
          <p:nvPr/>
        </p:nvSpPr>
        <p:spPr>
          <a:xfrm>
            <a:off x="1148403" y="3700688"/>
            <a:ext cx="3901994" cy="1749352"/>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Autofit/>
          </a:bodyPr>
          <a:lstStyle/>
          <a:p>
            <a:pPr defTabSz="404495">
              <a:lnSpc>
                <a:spcPct val="120000"/>
              </a:lnSpc>
              <a:defRPr sz="2352"/>
            </a:pPr>
            <a:r>
              <a:rPr sz="1400" kern="0" dirty="0">
                <a:solidFill>
                  <a:srgbClr val="868A8D"/>
                </a:solidFill>
                <a:latin typeface="Montserrat Light"/>
              </a:rPr>
              <a:t>Body</a:t>
            </a:r>
          </a:p>
          <a:p>
            <a:pPr defTabSz="404495">
              <a:lnSpc>
                <a:spcPct val="120000"/>
              </a:lnSpc>
              <a:defRPr sz="2352"/>
            </a:pPr>
            <a:r>
              <a:rPr sz="1400" kern="0" dirty="0" err="1">
                <a:solidFill>
                  <a:srgbClr val="868A8D"/>
                </a:solidFill>
                <a:latin typeface="Montserrat Light"/>
              </a:rPr>
              <a:t>Lorem</a:t>
            </a:r>
            <a:r>
              <a:rPr sz="1400" kern="0" dirty="0">
                <a:solidFill>
                  <a:srgbClr val="868A8D"/>
                </a:solidFill>
                <a:latin typeface="Montserrat Light"/>
              </a:rPr>
              <a:t> </a:t>
            </a:r>
            <a:r>
              <a:rPr sz="1400" kern="0" dirty="0" err="1">
                <a:solidFill>
                  <a:srgbClr val="868A8D"/>
                </a:solidFill>
                <a:latin typeface="Montserrat Light"/>
              </a:rPr>
              <a:t>Ipsum</a:t>
            </a:r>
            <a:r>
              <a:rPr sz="1400" kern="0" dirty="0">
                <a:solidFill>
                  <a:srgbClr val="868A8D"/>
                </a:solidFill>
                <a:latin typeface="Montserrat Light"/>
              </a:rPr>
              <a:t> is simply dummy text of the printing and typesetting industry. </a:t>
            </a:r>
            <a:r>
              <a:rPr sz="1400" kern="0" dirty="0" err="1">
                <a:solidFill>
                  <a:srgbClr val="868A8D"/>
                </a:solidFill>
                <a:latin typeface="Montserrat Light"/>
              </a:rPr>
              <a:t>Lorem</a:t>
            </a:r>
            <a:r>
              <a:rPr sz="1400" kern="0" dirty="0">
                <a:solidFill>
                  <a:srgbClr val="868A8D"/>
                </a:solidFill>
                <a:latin typeface="Montserrat Light"/>
              </a:rPr>
              <a:t> </a:t>
            </a:r>
            <a:r>
              <a:rPr sz="1400" kern="0" dirty="0" err="1">
                <a:solidFill>
                  <a:srgbClr val="868A8D"/>
                </a:solidFill>
                <a:latin typeface="Montserrat Light"/>
              </a:rPr>
              <a:t>Ipsum</a:t>
            </a:r>
            <a:r>
              <a:rPr sz="1400" kern="0" dirty="0">
                <a:solidFill>
                  <a:srgbClr val="868A8D"/>
                </a:solidFill>
                <a:latin typeface="Montserrat Light"/>
              </a:rPr>
              <a:t> has been the industry's unknown printer took a galley of type and scrambled it to make a type specimen book. It has survived not only five centuries, but also the leap into electronic typesetting, remaining essentially</a:t>
            </a:r>
          </a:p>
        </p:txBody>
      </p:sp>
      <p:sp>
        <p:nvSpPr>
          <p:cNvPr id="402" name="Title 1"/>
          <p:cNvSpPr txBox="1"/>
          <p:nvPr/>
        </p:nvSpPr>
        <p:spPr>
          <a:xfrm>
            <a:off x="1131372" y="1668465"/>
            <a:ext cx="3485915" cy="543739"/>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r>
              <a:rPr sz="6000" dirty="0"/>
              <a:t>Title 1</a:t>
            </a:r>
          </a:p>
        </p:txBody>
      </p:sp>
      <p:sp>
        <p:nvSpPr>
          <p:cNvPr id="403" name="Subtitle text"/>
          <p:cNvSpPr txBox="1"/>
          <p:nvPr/>
        </p:nvSpPr>
        <p:spPr>
          <a:xfrm>
            <a:off x="1131372" y="947245"/>
            <a:ext cx="3750966" cy="194925"/>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a:lnSpc>
                <a:spcPct val="100000"/>
              </a:lnSpc>
            </a:pPr>
            <a:r>
              <a:rPr sz="1400"/>
              <a:t>Subtitle text</a:t>
            </a:r>
          </a:p>
        </p:txBody>
      </p:sp>
      <p:sp>
        <p:nvSpPr>
          <p:cNvPr id="404" name="Subtitle text color"/>
          <p:cNvSpPr txBox="1"/>
          <p:nvPr/>
        </p:nvSpPr>
        <p:spPr>
          <a:xfrm>
            <a:off x="1132102" y="1267811"/>
            <a:ext cx="3750965" cy="194925"/>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sz="1400" dirty="0">
                <a:solidFill>
                  <a:srgbClr val="EE0031"/>
                </a:solidFill>
              </a:rPr>
              <a:t>Subtitle text color</a:t>
            </a:r>
          </a:p>
        </p:txBody>
      </p:sp>
      <p:sp>
        <p:nvSpPr>
          <p:cNvPr id="405" name="Title 3"/>
          <p:cNvSpPr txBox="1"/>
          <p:nvPr/>
        </p:nvSpPr>
        <p:spPr>
          <a:xfrm>
            <a:off x="1138040" y="3243042"/>
            <a:ext cx="2980417" cy="199029"/>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80000"/>
              </a:lnSpc>
              <a:defRPr sz="3600" baseline="33333">
                <a:solidFill>
                  <a:srgbClr val="17222C"/>
                </a:solidFill>
                <a:latin typeface="+mn-lt"/>
                <a:ea typeface="+mn-ea"/>
                <a:cs typeface="+mn-cs"/>
                <a:sym typeface="Montserrat-Bold"/>
              </a:defRPr>
            </a:lvl1pPr>
          </a:lstStyle>
          <a:p>
            <a:r>
              <a:rPr sz="1800" dirty="0"/>
              <a:t>Title 3</a:t>
            </a:r>
          </a:p>
        </p:txBody>
      </p:sp>
      <p:grpSp>
        <p:nvGrpSpPr>
          <p:cNvPr id="414" name="Group"/>
          <p:cNvGrpSpPr/>
          <p:nvPr/>
        </p:nvGrpSpPr>
        <p:grpSpPr>
          <a:xfrm>
            <a:off x="6776226" y="1701618"/>
            <a:ext cx="4289354" cy="441435"/>
            <a:chOff x="0" y="0"/>
            <a:chExt cx="8578706" cy="882866"/>
          </a:xfrm>
        </p:grpSpPr>
        <p:sp>
          <p:nvSpPr>
            <p:cNvPr id="407" name="Circle"/>
            <p:cNvSpPr/>
            <p:nvPr/>
          </p:nvSpPr>
          <p:spPr>
            <a:xfrm>
              <a:off x="5497032" y="0"/>
              <a:ext cx="882866" cy="882866"/>
            </a:xfrm>
            <a:prstGeom prst="ellipse">
              <a:avLst/>
            </a:prstGeom>
            <a:solidFill>
              <a:srgbClr val="30303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08" name="Circle"/>
            <p:cNvSpPr/>
            <p:nvPr/>
          </p:nvSpPr>
          <p:spPr>
            <a:xfrm>
              <a:off x="6596436" y="0"/>
              <a:ext cx="882866" cy="882866"/>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09" name="Circle"/>
            <p:cNvSpPr/>
            <p:nvPr/>
          </p:nvSpPr>
          <p:spPr>
            <a:xfrm>
              <a:off x="4397626" y="0"/>
              <a:ext cx="882867" cy="882866"/>
            </a:xfrm>
            <a:prstGeom prst="ellipse">
              <a:avLst/>
            </a:prstGeom>
            <a:solidFill>
              <a:srgbClr val="314B64"/>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10" name="Circle"/>
            <p:cNvSpPr/>
            <p:nvPr/>
          </p:nvSpPr>
          <p:spPr>
            <a:xfrm>
              <a:off x="3298219" y="0"/>
              <a:ext cx="882866" cy="882866"/>
            </a:xfrm>
            <a:prstGeom prst="ellipse">
              <a:avLst/>
            </a:prstGeom>
            <a:solidFill>
              <a:srgbClr val="3E5E7E"/>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11" name="Circle"/>
            <p:cNvSpPr/>
            <p:nvPr/>
          </p:nvSpPr>
          <p:spPr>
            <a:xfrm>
              <a:off x="2198813" y="0"/>
              <a:ext cx="882866" cy="882866"/>
            </a:xfrm>
            <a:prstGeom prst="ellipse">
              <a:avLst/>
            </a:prstGeom>
            <a:solidFill>
              <a:srgbClr val="868A8D"/>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12" name="Circle"/>
            <p:cNvSpPr/>
            <p:nvPr/>
          </p:nvSpPr>
          <p:spPr>
            <a:xfrm>
              <a:off x="0" y="0"/>
              <a:ext cx="882866" cy="882866"/>
            </a:xfrm>
            <a:prstGeom prst="ellipse">
              <a:avLst/>
            </a:prstGeom>
            <a:solidFill>
              <a:srgbClr val="F1F2F3"/>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13" name="Circle"/>
            <p:cNvSpPr/>
            <p:nvPr/>
          </p:nvSpPr>
          <p:spPr>
            <a:xfrm>
              <a:off x="1099406" y="0"/>
              <a:ext cx="882866" cy="882866"/>
            </a:xfrm>
            <a:prstGeom prst="ellipse">
              <a:avLst/>
            </a:prstGeom>
            <a:solidFill>
              <a:srgbClr val="C1C6CA"/>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2" name="Circle"/>
            <p:cNvSpPr/>
            <p:nvPr/>
          </p:nvSpPr>
          <p:spPr>
            <a:xfrm>
              <a:off x="7695840" y="0"/>
              <a:ext cx="882866" cy="882866"/>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grpSp>
      <p:sp>
        <p:nvSpPr>
          <p:cNvPr id="419" name="Title 2"/>
          <p:cNvSpPr txBox="1"/>
          <p:nvPr/>
        </p:nvSpPr>
        <p:spPr>
          <a:xfrm>
            <a:off x="1138040" y="2503459"/>
            <a:ext cx="2980417" cy="338554"/>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80000"/>
              </a:lnSpc>
              <a:defRPr sz="7000" cap="all" baseline="17142">
                <a:solidFill>
                  <a:srgbClr val="17222C"/>
                </a:solidFill>
                <a:latin typeface="+mn-lt"/>
                <a:ea typeface="+mn-ea"/>
                <a:cs typeface="+mn-cs"/>
                <a:sym typeface="Montserrat-Bold"/>
              </a:defRPr>
            </a:lvl1pPr>
          </a:lstStyle>
          <a:p>
            <a:r>
              <a:rPr sz="3500" dirty="0"/>
              <a:t>Title 2</a:t>
            </a:r>
          </a:p>
        </p:txBody>
      </p:sp>
    </p:spTree>
    <p:extLst>
      <p:ext uri="{BB962C8B-B14F-4D97-AF65-F5344CB8AC3E}">
        <p14:creationId xmlns:p14="http://schemas.microsoft.com/office/powerpoint/2010/main" val="141767629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11</a:t>
            </a:fld>
            <a:endParaRPr lang="fr-FR" dirty="0">
              <a:solidFill>
                <a:srgbClr val="808080">
                  <a:lumMod val="50000"/>
                </a:srgbClr>
              </a:solidFill>
            </a:endParaRPr>
          </a:p>
        </p:txBody>
      </p:sp>
      <p:pic>
        <p:nvPicPr>
          <p:cNvPr id="3" name="Image 2"/>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2450723"/>
            <a:ext cx="400132" cy="400132"/>
          </a:xfrm>
          <a:prstGeom prst="rect">
            <a:avLst/>
          </a:prstGeom>
        </p:spPr>
      </p:pic>
      <p:pic>
        <p:nvPicPr>
          <p:cNvPr id="4" name="Image 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687455"/>
            <a:ext cx="400132" cy="400132"/>
          </a:xfrm>
          <a:prstGeom prst="rect">
            <a:avLst/>
          </a:prstGeom>
        </p:spPr>
      </p:pic>
      <p:pic>
        <p:nvPicPr>
          <p:cNvPr id="5" name="Image 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1267053"/>
            <a:ext cx="400132" cy="400132"/>
          </a:xfrm>
          <a:prstGeom prst="rect">
            <a:avLst/>
          </a:prstGeom>
        </p:spPr>
      </p:pic>
      <p:pic>
        <p:nvPicPr>
          <p:cNvPr id="6" name="Image 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1858888"/>
            <a:ext cx="400132" cy="400132"/>
          </a:xfrm>
          <a:prstGeom prst="rect">
            <a:avLst/>
          </a:prstGeom>
        </p:spPr>
      </p:pic>
      <p:pic>
        <p:nvPicPr>
          <p:cNvPr id="7" name="Image 6"/>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3042558"/>
            <a:ext cx="400132" cy="400132"/>
          </a:xfrm>
          <a:prstGeom prst="rect">
            <a:avLst/>
          </a:prstGeom>
        </p:spPr>
      </p:pic>
      <p:pic>
        <p:nvPicPr>
          <p:cNvPr id="8" name="Image 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3634393"/>
            <a:ext cx="400132" cy="400132"/>
          </a:xfrm>
          <a:prstGeom prst="rect">
            <a:avLst/>
          </a:prstGeom>
        </p:spPr>
      </p:pic>
      <p:pic>
        <p:nvPicPr>
          <p:cNvPr id="9" name="Image 8"/>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4226228"/>
            <a:ext cx="400132" cy="400132"/>
          </a:xfrm>
          <a:prstGeom prst="rect">
            <a:avLst/>
          </a:prstGeom>
        </p:spPr>
      </p:pic>
      <p:pic>
        <p:nvPicPr>
          <p:cNvPr id="10" name="Image 9"/>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4818063"/>
            <a:ext cx="400132" cy="400132"/>
          </a:xfrm>
          <a:prstGeom prst="rect">
            <a:avLst/>
          </a:prstGeom>
        </p:spPr>
      </p:pic>
      <p:pic>
        <p:nvPicPr>
          <p:cNvPr id="11" name="Image 10"/>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5409898"/>
            <a:ext cx="400132" cy="400132"/>
          </a:xfrm>
          <a:prstGeom prst="rect">
            <a:avLst/>
          </a:prstGeom>
        </p:spPr>
      </p:pic>
      <p:pic>
        <p:nvPicPr>
          <p:cNvPr id="12" name="Image 11"/>
          <p:cNvPicPr>
            <a:picLocks noChangeAspect="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5962267"/>
            <a:ext cx="400132" cy="400132"/>
          </a:xfrm>
          <a:prstGeom prst="rect">
            <a:avLst/>
          </a:prstGeom>
        </p:spPr>
      </p:pic>
      <p:pic>
        <p:nvPicPr>
          <p:cNvPr id="13" name="Image 12"/>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687455"/>
            <a:ext cx="400132" cy="400132"/>
          </a:xfrm>
          <a:prstGeom prst="rect">
            <a:avLst/>
          </a:prstGeom>
        </p:spPr>
      </p:pic>
      <p:pic>
        <p:nvPicPr>
          <p:cNvPr id="14" name="Image 13"/>
          <p:cNvPicPr>
            <a:picLocks noChangeAspect="1"/>
          </p:cNvPicPr>
          <p:nvPr/>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1267087"/>
            <a:ext cx="400132" cy="400132"/>
          </a:xfrm>
          <a:prstGeom prst="rect">
            <a:avLst/>
          </a:prstGeom>
        </p:spPr>
      </p:pic>
      <p:pic>
        <p:nvPicPr>
          <p:cNvPr id="15" name="Image 14"/>
          <p:cNvPicPr>
            <a:picLocks noChangeAspect="1"/>
          </p:cNvPicPr>
          <p:nvPr/>
        </p:nvPicPr>
        <p:blipFill>
          <a:blip r:embed="rId1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1859314"/>
            <a:ext cx="400132" cy="400132"/>
          </a:xfrm>
          <a:prstGeom prst="rect">
            <a:avLst/>
          </a:prstGeom>
        </p:spPr>
      </p:pic>
      <p:pic>
        <p:nvPicPr>
          <p:cNvPr id="16" name="Image 15"/>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2451541"/>
            <a:ext cx="400132" cy="400132"/>
          </a:xfrm>
          <a:prstGeom prst="rect">
            <a:avLst/>
          </a:prstGeom>
        </p:spPr>
      </p:pic>
      <p:pic>
        <p:nvPicPr>
          <p:cNvPr id="17" name="Image 16"/>
          <p:cNvPicPr>
            <a:picLocks noChangeAspect="1"/>
          </p:cNvPicPr>
          <p:nvPr/>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3043768"/>
            <a:ext cx="400132" cy="400132"/>
          </a:xfrm>
          <a:prstGeom prst="rect">
            <a:avLst/>
          </a:prstGeom>
        </p:spPr>
      </p:pic>
      <p:pic>
        <p:nvPicPr>
          <p:cNvPr id="18" name="Image 17"/>
          <p:cNvPicPr>
            <a:picLocks noChangeAspect="1"/>
          </p:cNvPicPr>
          <p:nvPr/>
        </p:nvPicPr>
        <p:blipFill>
          <a:blip r:embed="rId1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3635995"/>
            <a:ext cx="400132" cy="400132"/>
          </a:xfrm>
          <a:prstGeom prst="rect">
            <a:avLst/>
          </a:prstGeom>
        </p:spPr>
      </p:pic>
      <p:pic>
        <p:nvPicPr>
          <p:cNvPr id="19" name="Image 18"/>
          <p:cNvPicPr>
            <a:picLocks noChangeAspect="1"/>
          </p:cNvPicPr>
          <p:nvPr/>
        </p:nvPicPr>
        <p:blipFill>
          <a:blip r:embed="rId1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4228222"/>
            <a:ext cx="400132" cy="400132"/>
          </a:xfrm>
          <a:prstGeom prst="rect">
            <a:avLst/>
          </a:prstGeom>
        </p:spPr>
      </p:pic>
      <p:pic>
        <p:nvPicPr>
          <p:cNvPr id="20" name="Image 19"/>
          <p:cNvPicPr>
            <a:picLocks noChangeAspect="1"/>
          </p:cNvPicPr>
          <p:nvPr/>
        </p:nvPicPr>
        <p:blipFill>
          <a:blip r:embed="rId1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4820449"/>
            <a:ext cx="400132" cy="400132"/>
          </a:xfrm>
          <a:prstGeom prst="rect">
            <a:avLst/>
          </a:prstGeom>
        </p:spPr>
      </p:pic>
      <p:pic>
        <p:nvPicPr>
          <p:cNvPr id="21" name="Image 20"/>
          <p:cNvPicPr>
            <a:picLocks noChangeAspect="1"/>
          </p:cNvPicPr>
          <p:nvPr/>
        </p:nvPicPr>
        <p:blipFill>
          <a:blip r:embed="rId2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5412676"/>
            <a:ext cx="400132" cy="400132"/>
          </a:xfrm>
          <a:prstGeom prst="rect">
            <a:avLst/>
          </a:prstGeom>
        </p:spPr>
      </p:pic>
      <p:pic>
        <p:nvPicPr>
          <p:cNvPr id="22" name="Image 21"/>
          <p:cNvPicPr>
            <a:picLocks noChangeAspect="1"/>
          </p:cNvPicPr>
          <p:nvPr/>
        </p:nvPicPr>
        <p:blipFill>
          <a:blip r:embed="rId2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2430592"/>
            <a:ext cx="400132" cy="400132"/>
          </a:xfrm>
          <a:prstGeom prst="rect">
            <a:avLst/>
          </a:prstGeom>
        </p:spPr>
      </p:pic>
      <p:pic>
        <p:nvPicPr>
          <p:cNvPr id="23" name="Image 22"/>
          <p:cNvPicPr>
            <a:picLocks noChangeAspect="1"/>
          </p:cNvPicPr>
          <p:nvPr/>
        </p:nvPicPr>
        <p:blipFill>
          <a:blip r:embed="rId2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3025782"/>
            <a:ext cx="400132" cy="400132"/>
          </a:xfrm>
          <a:prstGeom prst="rect">
            <a:avLst/>
          </a:prstGeom>
        </p:spPr>
      </p:pic>
      <p:pic>
        <p:nvPicPr>
          <p:cNvPr id="24" name="Image 23"/>
          <p:cNvPicPr>
            <a:picLocks noChangeAspect="1"/>
          </p:cNvPicPr>
          <p:nvPr/>
        </p:nvPicPr>
        <p:blipFill>
          <a:blip r:embed="rId2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4216162"/>
            <a:ext cx="400132" cy="400132"/>
          </a:xfrm>
          <a:prstGeom prst="rect">
            <a:avLst/>
          </a:prstGeom>
        </p:spPr>
      </p:pic>
      <p:pic>
        <p:nvPicPr>
          <p:cNvPr id="25" name="Image 24"/>
          <p:cNvPicPr>
            <a:picLocks noChangeAspect="1"/>
          </p:cNvPicPr>
          <p:nvPr/>
        </p:nvPicPr>
        <p:blipFill>
          <a:blip r:embed="rId2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5406542"/>
            <a:ext cx="400132" cy="400132"/>
          </a:xfrm>
          <a:prstGeom prst="rect">
            <a:avLst/>
          </a:prstGeom>
        </p:spPr>
      </p:pic>
      <p:pic>
        <p:nvPicPr>
          <p:cNvPr id="26" name="Image 25"/>
          <p:cNvPicPr>
            <a:picLocks noChangeAspect="1"/>
          </p:cNvPicPr>
          <p:nvPr/>
        </p:nvPicPr>
        <p:blipFill>
          <a:blip r:embed="rId2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4760655"/>
            <a:ext cx="400132" cy="400132"/>
          </a:xfrm>
          <a:prstGeom prst="rect">
            <a:avLst/>
          </a:prstGeom>
        </p:spPr>
      </p:pic>
      <p:pic>
        <p:nvPicPr>
          <p:cNvPr id="27" name="Image 26"/>
          <p:cNvPicPr>
            <a:picLocks noChangeAspect="1"/>
          </p:cNvPicPr>
          <p:nvPr/>
        </p:nvPicPr>
        <p:blipFill>
          <a:blip r:embed="rId2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5340145"/>
            <a:ext cx="400132" cy="400132"/>
          </a:xfrm>
          <a:prstGeom prst="rect">
            <a:avLst/>
          </a:prstGeom>
        </p:spPr>
      </p:pic>
      <p:pic>
        <p:nvPicPr>
          <p:cNvPr id="28" name="Image 27"/>
          <p:cNvPicPr>
            <a:picLocks noChangeAspect="1"/>
          </p:cNvPicPr>
          <p:nvPr/>
        </p:nvPicPr>
        <p:blipFill>
          <a:blip r:embed="rId2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5962267"/>
            <a:ext cx="400132" cy="400132"/>
          </a:xfrm>
          <a:prstGeom prst="rect">
            <a:avLst/>
          </a:prstGeom>
        </p:spPr>
      </p:pic>
      <p:pic>
        <p:nvPicPr>
          <p:cNvPr id="29" name="Image 28"/>
          <p:cNvPicPr>
            <a:picLocks noChangeAspect="1"/>
          </p:cNvPicPr>
          <p:nvPr/>
        </p:nvPicPr>
        <p:blipFill>
          <a:blip r:embed="rId2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687455"/>
            <a:ext cx="400132" cy="400132"/>
          </a:xfrm>
          <a:prstGeom prst="rect">
            <a:avLst/>
          </a:prstGeom>
        </p:spPr>
      </p:pic>
      <p:pic>
        <p:nvPicPr>
          <p:cNvPr id="30" name="Image 29"/>
          <p:cNvPicPr>
            <a:picLocks noChangeAspect="1"/>
          </p:cNvPicPr>
          <p:nvPr/>
        </p:nvPicPr>
        <p:blipFill>
          <a:blip r:embed="rId2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1283715"/>
            <a:ext cx="400132" cy="400132"/>
          </a:xfrm>
          <a:prstGeom prst="rect">
            <a:avLst/>
          </a:prstGeom>
        </p:spPr>
      </p:pic>
      <p:pic>
        <p:nvPicPr>
          <p:cNvPr id="31" name="Image 30"/>
          <p:cNvPicPr>
            <a:picLocks noChangeAspect="1"/>
          </p:cNvPicPr>
          <p:nvPr/>
        </p:nvPicPr>
        <p:blipFill>
          <a:blip r:embed="rId3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1863205"/>
            <a:ext cx="400132" cy="400132"/>
          </a:xfrm>
          <a:prstGeom prst="rect">
            <a:avLst/>
          </a:prstGeom>
        </p:spPr>
      </p:pic>
      <p:pic>
        <p:nvPicPr>
          <p:cNvPr id="32" name="Image 31"/>
          <p:cNvPicPr>
            <a:picLocks noChangeAspect="1"/>
          </p:cNvPicPr>
          <p:nvPr/>
        </p:nvPicPr>
        <p:blipFill>
          <a:blip r:embed="rId3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2442695"/>
            <a:ext cx="400132" cy="400132"/>
          </a:xfrm>
          <a:prstGeom prst="rect">
            <a:avLst/>
          </a:prstGeom>
        </p:spPr>
      </p:pic>
      <p:pic>
        <p:nvPicPr>
          <p:cNvPr id="33" name="Image 32"/>
          <p:cNvPicPr>
            <a:picLocks noChangeAspect="1"/>
          </p:cNvPicPr>
          <p:nvPr/>
        </p:nvPicPr>
        <p:blipFill>
          <a:blip r:embed="rId3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3022185"/>
            <a:ext cx="400132" cy="400132"/>
          </a:xfrm>
          <a:prstGeom prst="rect">
            <a:avLst/>
          </a:prstGeom>
        </p:spPr>
      </p:pic>
      <p:pic>
        <p:nvPicPr>
          <p:cNvPr id="34" name="Image 33"/>
          <p:cNvPicPr>
            <a:picLocks noChangeAspect="1"/>
          </p:cNvPicPr>
          <p:nvPr/>
        </p:nvPicPr>
        <p:blipFill>
          <a:blip r:embed="rId3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3601675"/>
            <a:ext cx="400132" cy="400132"/>
          </a:xfrm>
          <a:prstGeom prst="rect">
            <a:avLst/>
          </a:prstGeom>
        </p:spPr>
      </p:pic>
      <p:pic>
        <p:nvPicPr>
          <p:cNvPr id="35" name="Image 34"/>
          <p:cNvPicPr>
            <a:picLocks noChangeAspect="1"/>
          </p:cNvPicPr>
          <p:nvPr/>
        </p:nvPicPr>
        <p:blipFill>
          <a:blip r:embed="rId3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4181165"/>
            <a:ext cx="400132" cy="400132"/>
          </a:xfrm>
          <a:prstGeom prst="rect">
            <a:avLst/>
          </a:prstGeom>
        </p:spPr>
      </p:pic>
      <p:pic>
        <p:nvPicPr>
          <p:cNvPr id="36" name="Image 35"/>
          <p:cNvPicPr>
            <a:picLocks noChangeAspect="1"/>
          </p:cNvPicPr>
          <p:nvPr/>
        </p:nvPicPr>
        <p:blipFill>
          <a:blip r:embed="rId3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4760655"/>
            <a:ext cx="400132" cy="400132"/>
          </a:xfrm>
          <a:prstGeom prst="rect">
            <a:avLst/>
          </a:prstGeom>
        </p:spPr>
      </p:pic>
      <p:pic>
        <p:nvPicPr>
          <p:cNvPr id="37" name="Image 36"/>
          <p:cNvPicPr>
            <a:picLocks noChangeAspect="1"/>
          </p:cNvPicPr>
          <p:nvPr/>
        </p:nvPicPr>
        <p:blipFill>
          <a:blip r:embed="rId3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5340145"/>
            <a:ext cx="400132" cy="400132"/>
          </a:xfrm>
          <a:prstGeom prst="rect">
            <a:avLst/>
          </a:prstGeom>
        </p:spPr>
      </p:pic>
      <p:pic>
        <p:nvPicPr>
          <p:cNvPr id="38" name="Image 37"/>
          <p:cNvPicPr>
            <a:picLocks noChangeAspect="1"/>
          </p:cNvPicPr>
          <p:nvPr/>
        </p:nvPicPr>
        <p:blipFill>
          <a:blip r:embed="rId3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5962267"/>
            <a:ext cx="400132" cy="400132"/>
          </a:xfrm>
          <a:prstGeom prst="rect">
            <a:avLst/>
          </a:prstGeom>
        </p:spPr>
      </p:pic>
      <p:pic>
        <p:nvPicPr>
          <p:cNvPr id="39" name="Image 38"/>
          <p:cNvPicPr>
            <a:picLocks noChangeAspect="1"/>
          </p:cNvPicPr>
          <p:nvPr/>
        </p:nvPicPr>
        <p:blipFill>
          <a:blip r:embed="rId3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2442695"/>
            <a:ext cx="400132" cy="400132"/>
          </a:xfrm>
          <a:prstGeom prst="rect">
            <a:avLst/>
          </a:prstGeom>
        </p:spPr>
      </p:pic>
      <p:pic>
        <p:nvPicPr>
          <p:cNvPr id="40" name="Image 39"/>
          <p:cNvPicPr>
            <a:picLocks noChangeAspect="1"/>
          </p:cNvPicPr>
          <p:nvPr/>
        </p:nvPicPr>
        <p:blipFill>
          <a:blip r:embed="rId3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3022185"/>
            <a:ext cx="400132" cy="400132"/>
          </a:xfrm>
          <a:prstGeom prst="rect">
            <a:avLst/>
          </a:prstGeom>
        </p:spPr>
      </p:pic>
      <p:pic>
        <p:nvPicPr>
          <p:cNvPr id="41" name="Image 40"/>
          <p:cNvPicPr>
            <a:picLocks noChangeAspect="1"/>
          </p:cNvPicPr>
          <p:nvPr/>
        </p:nvPicPr>
        <p:blipFill>
          <a:blip r:embed="rId4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3601675"/>
            <a:ext cx="400132" cy="400132"/>
          </a:xfrm>
          <a:prstGeom prst="rect">
            <a:avLst/>
          </a:prstGeom>
        </p:spPr>
      </p:pic>
      <p:pic>
        <p:nvPicPr>
          <p:cNvPr id="42" name="Image 41"/>
          <p:cNvPicPr>
            <a:picLocks noChangeAspect="1"/>
          </p:cNvPicPr>
          <p:nvPr/>
        </p:nvPicPr>
        <p:blipFill>
          <a:blip r:embed="rId4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3620972"/>
            <a:ext cx="400132" cy="400132"/>
          </a:xfrm>
          <a:prstGeom prst="rect">
            <a:avLst/>
          </a:prstGeom>
        </p:spPr>
      </p:pic>
      <p:pic>
        <p:nvPicPr>
          <p:cNvPr id="43" name="Image 42"/>
          <p:cNvPicPr>
            <a:picLocks noChangeAspect="1"/>
          </p:cNvPicPr>
          <p:nvPr/>
        </p:nvPicPr>
        <p:blipFill>
          <a:blip r:embed="rId4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687455"/>
            <a:ext cx="400132" cy="400132"/>
          </a:xfrm>
          <a:prstGeom prst="rect">
            <a:avLst/>
          </a:prstGeom>
        </p:spPr>
      </p:pic>
      <p:pic>
        <p:nvPicPr>
          <p:cNvPr id="44" name="Image 43"/>
          <p:cNvPicPr>
            <a:picLocks noChangeAspect="1"/>
          </p:cNvPicPr>
          <p:nvPr/>
        </p:nvPicPr>
        <p:blipFill>
          <a:blip r:embed="rId4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1306092"/>
            <a:ext cx="400132" cy="400132"/>
          </a:xfrm>
          <a:prstGeom prst="rect">
            <a:avLst/>
          </a:prstGeom>
        </p:spPr>
      </p:pic>
      <p:pic>
        <p:nvPicPr>
          <p:cNvPr id="45" name="Image 44"/>
          <p:cNvPicPr>
            <a:picLocks noChangeAspect="1"/>
          </p:cNvPicPr>
          <p:nvPr/>
        </p:nvPicPr>
        <p:blipFill>
          <a:blip r:embed="rId4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1885527"/>
            <a:ext cx="400132" cy="400132"/>
          </a:xfrm>
          <a:prstGeom prst="rect">
            <a:avLst/>
          </a:prstGeom>
        </p:spPr>
      </p:pic>
      <p:pic>
        <p:nvPicPr>
          <p:cNvPr id="46" name="Image 45"/>
          <p:cNvPicPr>
            <a:picLocks noChangeAspect="1"/>
          </p:cNvPicPr>
          <p:nvPr/>
        </p:nvPicPr>
        <p:blipFill>
          <a:blip r:embed="rId4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3044397"/>
            <a:ext cx="400132" cy="400132"/>
          </a:xfrm>
          <a:prstGeom prst="rect">
            <a:avLst/>
          </a:prstGeom>
        </p:spPr>
      </p:pic>
      <p:pic>
        <p:nvPicPr>
          <p:cNvPr id="47" name="Image 46"/>
          <p:cNvPicPr>
            <a:picLocks noChangeAspect="1"/>
          </p:cNvPicPr>
          <p:nvPr/>
        </p:nvPicPr>
        <p:blipFill>
          <a:blip r:embed="rId4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3623832"/>
            <a:ext cx="400132" cy="400132"/>
          </a:xfrm>
          <a:prstGeom prst="rect">
            <a:avLst/>
          </a:prstGeom>
        </p:spPr>
      </p:pic>
      <p:pic>
        <p:nvPicPr>
          <p:cNvPr id="48" name="Image 47"/>
          <p:cNvPicPr>
            <a:picLocks noChangeAspect="1"/>
          </p:cNvPicPr>
          <p:nvPr/>
        </p:nvPicPr>
        <p:blipFill>
          <a:blip r:embed="rId4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4203267"/>
            <a:ext cx="400132" cy="400132"/>
          </a:xfrm>
          <a:prstGeom prst="rect">
            <a:avLst/>
          </a:prstGeom>
        </p:spPr>
      </p:pic>
      <p:pic>
        <p:nvPicPr>
          <p:cNvPr id="49" name="Image 48"/>
          <p:cNvPicPr>
            <a:picLocks noChangeAspect="1"/>
          </p:cNvPicPr>
          <p:nvPr/>
        </p:nvPicPr>
        <p:blipFill>
          <a:blip r:embed="rId4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4782702"/>
            <a:ext cx="400132" cy="400132"/>
          </a:xfrm>
          <a:prstGeom prst="rect">
            <a:avLst/>
          </a:prstGeom>
        </p:spPr>
      </p:pic>
      <p:pic>
        <p:nvPicPr>
          <p:cNvPr id="50" name="Image 49"/>
          <p:cNvPicPr>
            <a:picLocks noChangeAspect="1"/>
          </p:cNvPicPr>
          <p:nvPr/>
        </p:nvPicPr>
        <p:blipFill>
          <a:blip r:embed="rId4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5362137"/>
            <a:ext cx="400132" cy="400132"/>
          </a:xfrm>
          <a:prstGeom prst="rect">
            <a:avLst/>
          </a:prstGeom>
        </p:spPr>
      </p:pic>
      <p:pic>
        <p:nvPicPr>
          <p:cNvPr id="51" name="Image 50"/>
          <p:cNvPicPr>
            <a:picLocks noChangeAspect="1"/>
          </p:cNvPicPr>
          <p:nvPr/>
        </p:nvPicPr>
        <p:blipFill>
          <a:blip r:embed="rId5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5962267"/>
            <a:ext cx="400132" cy="400132"/>
          </a:xfrm>
          <a:prstGeom prst="rect">
            <a:avLst/>
          </a:prstGeom>
        </p:spPr>
      </p:pic>
      <p:pic>
        <p:nvPicPr>
          <p:cNvPr id="52" name="Image 51"/>
          <p:cNvPicPr>
            <a:picLocks noChangeAspect="1"/>
          </p:cNvPicPr>
          <p:nvPr/>
        </p:nvPicPr>
        <p:blipFill>
          <a:blip r:embed="rId5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1375779"/>
            <a:ext cx="400132" cy="400132"/>
          </a:xfrm>
          <a:prstGeom prst="rect">
            <a:avLst/>
          </a:prstGeom>
        </p:spPr>
      </p:pic>
      <p:pic>
        <p:nvPicPr>
          <p:cNvPr id="53" name="Image 52"/>
          <p:cNvPicPr>
            <a:picLocks noChangeAspect="1"/>
          </p:cNvPicPr>
          <p:nvPr/>
        </p:nvPicPr>
        <p:blipFill>
          <a:blip r:embed="rId5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3323145"/>
            <a:ext cx="400132" cy="400132"/>
          </a:xfrm>
          <a:prstGeom prst="rect">
            <a:avLst/>
          </a:prstGeom>
        </p:spPr>
      </p:pic>
      <p:pic>
        <p:nvPicPr>
          <p:cNvPr id="54" name="Image 53"/>
          <p:cNvPicPr>
            <a:picLocks noChangeAspect="1"/>
          </p:cNvPicPr>
          <p:nvPr/>
        </p:nvPicPr>
        <p:blipFill>
          <a:blip r:embed="rId5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4621389"/>
            <a:ext cx="400132" cy="400132"/>
          </a:xfrm>
          <a:prstGeom prst="rect">
            <a:avLst/>
          </a:prstGeom>
        </p:spPr>
      </p:pic>
      <p:pic>
        <p:nvPicPr>
          <p:cNvPr id="55" name="Image 54"/>
          <p:cNvPicPr>
            <a:picLocks noChangeAspect="1"/>
          </p:cNvPicPr>
          <p:nvPr/>
        </p:nvPicPr>
        <p:blipFill>
          <a:blip r:embed="rId5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4811352"/>
            <a:ext cx="400132" cy="400132"/>
          </a:xfrm>
          <a:prstGeom prst="rect">
            <a:avLst/>
          </a:prstGeom>
        </p:spPr>
      </p:pic>
      <p:pic>
        <p:nvPicPr>
          <p:cNvPr id="57" name="Image 56"/>
          <p:cNvPicPr>
            <a:picLocks noChangeAspect="1"/>
          </p:cNvPicPr>
          <p:nvPr/>
        </p:nvPicPr>
        <p:blipFill>
          <a:blip r:embed="rId5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2464962"/>
            <a:ext cx="400132" cy="400132"/>
          </a:xfrm>
          <a:prstGeom prst="rect">
            <a:avLst/>
          </a:prstGeom>
        </p:spPr>
      </p:pic>
      <p:pic>
        <p:nvPicPr>
          <p:cNvPr id="58" name="Image 57"/>
          <p:cNvPicPr>
            <a:picLocks noChangeAspect="1"/>
          </p:cNvPicPr>
          <p:nvPr/>
        </p:nvPicPr>
        <p:blipFill>
          <a:blip r:embed="rId5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4181165"/>
            <a:ext cx="400132" cy="400132"/>
          </a:xfrm>
          <a:prstGeom prst="rect">
            <a:avLst/>
          </a:prstGeom>
        </p:spPr>
      </p:pic>
      <p:pic>
        <p:nvPicPr>
          <p:cNvPr id="59" name="Image 58"/>
          <p:cNvPicPr>
            <a:picLocks noChangeAspect="1"/>
          </p:cNvPicPr>
          <p:nvPr/>
        </p:nvPicPr>
        <p:blipFill>
          <a:blip r:embed="rId5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5962267"/>
            <a:ext cx="400132" cy="400132"/>
          </a:xfrm>
          <a:prstGeom prst="rect">
            <a:avLst/>
          </a:prstGeom>
        </p:spPr>
      </p:pic>
      <p:pic>
        <p:nvPicPr>
          <p:cNvPr id="60" name="Image 59"/>
          <p:cNvPicPr>
            <a:picLocks noChangeAspect="1"/>
          </p:cNvPicPr>
          <p:nvPr/>
        </p:nvPicPr>
        <p:blipFill>
          <a:blip r:embed="rId5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5962267"/>
            <a:ext cx="400132" cy="400132"/>
          </a:xfrm>
          <a:prstGeom prst="rect">
            <a:avLst/>
          </a:prstGeom>
        </p:spPr>
      </p:pic>
      <p:pic>
        <p:nvPicPr>
          <p:cNvPr id="61" name="Image 60"/>
          <p:cNvPicPr>
            <a:picLocks noChangeAspect="1"/>
          </p:cNvPicPr>
          <p:nvPr/>
        </p:nvPicPr>
        <p:blipFill>
          <a:blip r:embed="rId5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687455"/>
            <a:ext cx="400132" cy="400132"/>
          </a:xfrm>
          <a:prstGeom prst="rect">
            <a:avLst/>
          </a:prstGeom>
        </p:spPr>
      </p:pic>
      <p:pic>
        <p:nvPicPr>
          <p:cNvPr id="62" name="Image 61"/>
          <p:cNvPicPr>
            <a:picLocks noChangeAspect="1"/>
          </p:cNvPicPr>
          <p:nvPr/>
        </p:nvPicPr>
        <p:blipFill>
          <a:blip r:embed="rId6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1284421"/>
            <a:ext cx="400132" cy="400132"/>
          </a:xfrm>
          <a:prstGeom prst="rect">
            <a:avLst/>
          </a:prstGeom>
        </p:spPr>
      </p:pic>
      <p:pic>
        <p:nvPicPr>
          <p:cNvPr id="63" name="Image 62"/>
          <p:cNvPicPr>
            <a:picLocks noChangeAspect="1"/>
          </p:cNvPicPr>
          <p:nvPr/>
        </p:nvPicPr>
        <p:blipFill>
          <a:blip r:embed="rId6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1866565"/>
            <a:ext cx="400132" cy="400132"/>
          </a:xfrm>
          <a:prstGeom prst="rect">
            <a:avLst/>
          </a:prstGeom>
        </p:spPr>
      </p:pic>
      <p:pic>
        <p:nvPicPr>
          <p:cNvPr id="64" name="Image 63"/>
          <p:cNvPicPr>
            <a:picLocks noChangeAspect="1"/>
          </p:cNvPicPr>
          <p:nvPr/>
        </p:nvPicPr>
        <p:blipFill>
          <a:blip r:embed="rId6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2448709"/>
            <a:ext cx="400132" cy="400132"/>
          </a:xfrm>
          <a:prstGeom prst="rect">
            <a:avLst/>
          </a:prstGeom>
        </p:spPr>
      </p:pic>
      <p:pic>
        <p:nvPicPr>
          <p:cNvPr id="65" name="Image 64"/>
          <p:cNvPicPr>
            <a:picLocks noChangeAspect="1"/>
          </p:cNvPicPr>
          <p:nvPr/>
        </p:nvPicPr>
        <p:blipFill>
          <a:blip r:embed="rId6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3030853"/>
            <a:ext cx="400132" cy="400132"/>
          </a:xfrm>
          <a:prstGeom prst="rect">
            <a:avLst/>
          </a:prstGeom>
        </p:spPr>
      </p:pic>
      <p:pic>
        <p:nvPicPr>
          <p:cNvPr id="66" name="Image 65"/>
          <p:cNvPicPr>
            <a:picLocks noChangeAspect="1"/>
          </p:cNvPicPr>
          <p:nvPr/>
        </p:nvPicPr>
        <p:blipFill>
          <a:blip r:embed="rId6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3612997"/>
            <a:ext cx="400132" cy="400132"/>
          </a:xfrm>
          <a:prstGeom prst="rect">
            <a:avLst/>
          </a:prstGeom>
        </p:spPr>
      </p:pic>
      <p:pic>
        <p:nvPicPr>
          <p:cNvPr id="67" name="Image 66"/>
          <p:cNvPicPr>
            <a:picLocks noChangeAspect="1"/>
          </p:cNvPicPr>
          <p:nvPr/>
        </p:nvPicPr>
        <p:blipFill>
          <a:blip r:embed="rId6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4195141"/>
            <a:ext cx="400132" cy="400132"/>
          </a:xfrm>
          <a:prstGeom prst="rect">
            <a:avLst/>
          </a:prstGeom>
        </p:spPr>
      </p:pic>
      <p:pic>
        <p:nvPicPr>
          <p:cNvPr id="68" name="Image 67"/>
          <p:cNvPicPr>
            <a:picLocks noChangeAspect="1"/>
          </p:cNvPicPr>
          <p:nvPr/>
        </p:nvPicPr>
        <p:blipFill>
          <a:blip r:embed="rId6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4777285"/>
            <a:ext cx="400132" cy="400132"/>
          </a:xfrm>
          <a:prstGeom prst="rect">
            <a:avLst/>
          </a:prstGeom>
        </p:spPr>
      </p:pic>
      <p:pic>
        <p:nvPicPr>
          <p:cNvPr id="69" name="Image 68"/>
          <p:cNvPicPr>
            <a:picLocks noChangeAspect="1"/>
          </p:cNvPicPr>
          <p:nvPr/>
        </p:nvPicPr>
        <p:blipFill>
          <a:blip r:embed="rId6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5359429"/>
            <a:ext cx="400132" cy="400132"/>
          </a:xfrm>
          <a:prstGeom prst="rect">
            <a:avLst/>
          </a:prstGeom>
        </p:spPr>
      </p:pic>
      <p:pic>
        <p:nvPicPr>
          <p:cNvPr id="70" name="Image 69"/>
          <p:cNvPicPr>
            <a:picLocks noChangeAspect="1"/>
          </p:cNvPicPr>
          <p:nvPr/>
        </p:nvPicPr>
        <p:blipFill>
          <a:blip r:embed="rId6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5962267"/>
            <a:ext cx="400132" cy="400132"/>
          </a:xfrm>
          <a:prstGeom prst="rect">
            <a:avLst/>
          </a:prstGeom>
        </p:spPr>
      </p:pic>
      <p:pic>
        <p:nvPicPr>
          <p:cNvPr id="71" name="Image 70"/>
          <p:cNvPicPr>
            <a:picLocks noChangeAspect="1"/>
          </p:cNvPicPr>
          <p:nvPr/>
        </p:nvPicPr>
        <p:blipFill>
          <a:blip r:embed="rId6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687455"/>
            <a:ext cx="400132" cy="400132"/>
          </a:xfrm>
          <a:prstGeom prst="rect">
            <a:avLst/>
          </a:prstGeom>
        </p:spPr>
      </p:pic>
      <p:pic>
        <p:nvPicPr>
          <p:cNvPr id="72" name="Image 71"/>
          <p:cNvPicPr>
            <a:picLocks noChangeAspect="1"/>
          </p:cNvPicPr>
          <p:nvPr/>
        </p:nvPicPr>
        <p:blipFill>
          <a:blip r:embed="rId7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1283715"/>
            <a:ext cx="400132" cy="400132"/>
          </a:xfrm>
          <a:prstGeom prst="rect">
            <a:avLst/>
          </a:prstGeom>
        </p:spPr>
      </p:pic>
      <p:pic>
        <p:nvPicPr>
          <p:cNvPr id="73" name="Image 72"/>
          <p:cNvPicPr>
            <a:picLocks noChangeAspect="1"/>
          </p:cNvPicPr>
          <p:nvPr/>
        </p:nvPicPr>
        <p:blipFill>
          <a:blip r:embed="rId7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1863205"/>
            <a:ext cx="400132" cy="400132"/>
          </a:xfrm>
          <a:prstGeom prst="rect">
            <a:avLst/>
          </a:prstGeom>
        </p:spPr>
      </p:pic>
      <p:pic>
        <p:nvPicPr>
          <p:cNvPr id="74" name="Image 73"/>
          <p:cNvPicPr>
            <a:picLocks noChangeAspect="1"/>
          </p:cNvPicPr>
          <p:nvPr/>
        </p:nvPicPr>
        <p:blipFill>
          <a:blip r:embed="rId7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687455"/>
            <a:ext cx="400132" cy="400132"/>
          </a:xfrm>
          <a:prstGeom prst="rect">
            <a:avLst/>
          </a:prstGeom>
        </p:spPr>
      </p:pic>
      <p:pic>
        <p:nvPicPr>
          <p:cNvPr id="75" name="Image 74"/>
          <p:cNvPicPr>
            <a:picLocks noChangeAspect="1"/>
          </p:cNvPicPr>
          <p:nvPr/>
        </p:nvPicPr>
        <p:blipFill>
          <a:blip r:embed="rId7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1240212"/>
            <a:ext cx="400132" cy="400132"/>
          </a:xfrm>
          <a:prstGeom prst="rect">
            <a:avLst/>
          </a:prstGeom>
        </p:spPr>
      </p:pic>
      <p:pic>
        <p:nvPicPr>
          <p:cNvPr id="76" name="Image 75"/>
          <p:cNvPicPr>
            <a:picLocks noChangeAspect="1"/>
          </p:cNvPicPr>
          <p:nvPr/>
        </p:nvPicPr>
        <p:blipFill>
          <a:blip r:embed="rId7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1835402"/>
            <a:ext cx="400132" cy="400132"/>
          </a:xfrm>
          <a:prstGeom prst="rect">
            <a:avLst/>
          </a:prstGeom>
        </p:spPr>
      </p:pic>
      <p:pic>
        <p:nvPicPr>
          <p:cNvPr id="77" name="Image 76"/>
          <p:cNvPicPr>
            <a:picLocks noChangeAspect="1"/>
          </p:cNvPicPr>
          <p:nvPr/>
        </p:nvPicPr>
        <p:blipFill>
          <a:blip r:embed="rId7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687455"/>
            <a:ext cx="400132" cy="400132"/>
          </a:xfrm>
          <a:prstGeom prst="rect">
            <a:avLst/>
          </a:prstGeom>
        </p:spPr>
      </p:pic>
      <p:pic>
        <p:nvPicPr>
          <p:cNvPr id="78" name="Image 77"/>
          <p:cNvPicPr>
            <a:picLocks noChangeAspect="1"/>
          </p:cNvPicPr>
          <p:nvPr/>
        </p:nvPicPr>
        <p:blipFill>
          <a:blip r:embed="rId7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1285020"/>
            <a:ext cx="400132" cy="400132"/>
          </a:xfrm>
          <a:prstGeom prst="rect">
            <a:avLst/>
          </a:prstGeom>
        </p:spPr>
      </p:pic>
      <p:pic>
        <p:nvPicPr>
          <p:cNvPr id="79" name="Image 78"/>
          <p:cNvPicPr>
            <a:picLocks noChangeAspect="1"/>
          </p:cNvPicPr>
          <p:nvPr/>
        </p:nvPicPr>
        <p:blipFill>
          <a:blip r:embed="rId7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1864347"/>
            <a:ext cx="400132" cy="400132"/>
          </a:xfrm>
          <a:prstGeom prst="rect">
            <a:avLst/>
          </a:prstGeom>
        </p:spPr>
      </p:pic>
      <p:pic>
        <p:nvPicPr>
          <p:cNvPr id="80" name="Image 79"/>
          <p:cNvPicPr>
            <a:picLocks noChangeAspect="1"/>
          </p:cNvPicPr>
          <p:nvPr/>
        </p:nvPicPr>
        <p:blipFill>
          <a:blip r:embed="rId7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2443674"/>
            <a:ext cx="400132" cy="400132"/>
          </a:xfrm>
          <a:prstGeom prst="rect">
            <a:avLst/>
          </a:prstGeom>
        </p:spPr>
      </p:pic>
      <p:pic>
        <p:nvPicPr>
          <p:cNvPr id="81" name="Image 80"/>
          <p:cNvPicPr>
            <a:picLocks noChangeAspect="1"/>
          </p:cNvPicPr>
          <p:nvPr/>
        </p:nvPicPr>
        <p:blipFill>
          <a:blip r:embed="rId7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3023001"/>
            <a:ext cx="400132" cy="400132"/>
          </a:xfrm>
          <a:prstGeom prst="rect">
            <a:avLst/>
          </a:prstGeom>
        </p:spPr>
      </p:pic>
      <p:pic>
        <p:nvPicPr>
          <p:cNvPr id="82" name="Image 81"/>
          <p:cNvPicPr>
            <a:picLocks noChangeAspect="1"/>
          </p:cNvPicPr>
          <p:nvPr/>
        </p:nvPicPr>
        <p:blipFill>
          <a:blip r:embed="rId8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3602328"/>
            <a:ext cx="400132" cy="400132"/>
          </a:xfrm>
          <a:prstGeom prst="rect">
            <a:avLst/>
          </a:prstGeom>
        </p:spPr>
      </p:pic>
      <p:pic>
        <p:nvPicPr>
          <p:cNvPr id="83" name="Image 82"/>
          <p:cNvPicPr>
            <a:picLocks noChangeAspect="1"/>
          </p:cNvPicPr>
          <p:nvPr/>
        </p:nvPicPr>
        <p:blipFill>
          <a:blip r:embed="rId8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4181655"/>
            <a:ext cx="400132" cy="400132"/>
          </a:xfrm>
          <a:prstGeom prst="rect">
            <a:avLst/>
          </a:prstGeom>
        </p:spPr>
      </p:pic>
      <p:pic>
        <p:nvPicPr>
          <p:cNvPr id="84" name="Image 83"/>
          <p:cNvPicPr>
            <a:picLocks noChangeAspect="1"/>
          </p:cNvPicPr>
          <p:nvPr/>
        </p:nvPicPr>
        <p:blipFill>
          <a:blip r:embed="rId8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4760982"/>
            <a:ext cx="400132" cy="400132"/>
          </a:xfrm>
          <a:prstGeom prst="rect">
            <a:avLst/>
          </a:prstGeom>
        </p:spPr>
      </p:pic>
      <p:pic>
        <p:nvPicPr>
          <p:cNvPr id="85" name="Image 84"/>
          <p:cNvPicPr>
            <a:picLocks noChangeAspect="1"/>
          </p:cNvPicPr>
          <p:nvPr/>
        </p:nvPicPr>
        <p:blipFill>
          <a:blip r:embed="rId8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5340309"/>
            <a:ext cx="400132" cy="400132"/>
          </a:xfrm>
          <a:prstGeom prst="rect">
            <a:avLst/>
          </a:prstGeom>
        </p:spPr>
      </p:pic>
      <p:pic>
        <p:nvPicPr>
          <p:cNvPr id="86" name="Image 85"/>
          <p:cNvPicPr>
            <a:picLocks noChangeAspect="1"/>
          </p:cNvPicPr>
          <p:nvPr/>
        </p:nvPicPr>
        <p:blipFill>
          <a:blip r:embed="rId8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5962267"/>
            <a:ext cx="400132" cy="400132"/>
          </a:xfrm>
          <a:prstGeom prst="rect">
            <a:avLst/>
          </a:prstGeom>
        </p:spPr>
      </p:pic>
      <p:pic>
        <p:nvPicPr>
          <p:cNvPr id="87" name="Image 86"/>
          <p:cNvPicPr>
            <a:picLocks noChangeAspect="1"/>
          </p:cNvPicPr>
          <p:nvPr/>
        </p:nvPicPr>
        <p:blipFill>
          <a:blip r:embed="rId8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687455"/>
            <a:ext cx="400132" cy="400132"/>
          </a:xfrm>
          <a:prstGeom prst="rect">
            <a:avLst/>
          </a:prstGeom>
        </p:spPr>
      </p:pic>
      <p:pic>
        <p:nvPicPr>
          <p:cNvPr id="88" name="Image 87"/>
          <p:cNvPicPr>
            <a:picLocks noChangeAspect="1"/>
          </p:cNvPicPr>
          <p:nvPr/>
        </p:nvPicPr>
        <p:blipFill>
          <a:blip r:embed="rId8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1306526"/>
            <a:ext cx="400132" cy="400132"/>
          </a:xfrm>
          <a:prstGeom prst="rect">
            <a:avLst/>
          </a:prstGeom>
        </p:spPr>
      </p:pic>
      <p:pic>
        <p:nvPicPr>
          <p:cNvPr id="89" name="Image 88"/>
          <p:cNvPicPr>
            <a:picLocks noChangeAspect="1"/>
          </p:cNvPicPr>
          <p:nvPr/>
        </p:nvPicPr>
        <p:blipFill>
          <a:blip r:embed="rId8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1883164"/>
            <a:ext cx="400132" cy="400132"/>
          </a:xfrm>
          <a:prstGeom prst="rect">
            <a:avLst/>
          </a:prstGeom>
        </p:spPr>
      </p:pic>
      <p:pic>
        <p:nvPicPr>
          <p:cNvPr id="90" name="Image 89"/>
          <p:cNvPicPr>
            <a:picLocks noChangeAspect="1"/>
          </p:cNvPicPr>
          <p:nvPr/>
        </p:nvPicPr>
        <p:blipFill>
          <a:blip r:embed="rId8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2459802"/>
            <a:ext cx="400132" cy="400132"/>
          </a:xfrm>
          <a:prstGeom prst="rect">
            <a:avLst/>
          </a:prstGeom>
        </p:spPr>
      </p:pic>
      <p:pic>
        <p:nvPicPr>
          <p:cNvPr id="91" name="Image 90"/>
          <p:cNvPicPr>
            <a:picLocks noChangeAspect="1"/>
          </p:cNvPicPr>
          <p:nvPr/>
        </p:nvPicPr>
        <p:blipFill>
          <a:blip r:embed="rId8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3036440"/>
            <a:ext cx="400132" cy="400132"/>
          </a:xfrm>
          <a:prstGeom prst="rect">
            <a:avLst/>
          </a:prstGeom>
        </p:spPr>
      </p:pic>
      <p:pic>
        <p:nvPicPr>
          <p:cNvPr id="92" name="Image 91"/>
          <p:cNvPicPr>
            <a:picLocks noChangeAspect="1"/>
          </p:cNvPicPr>
          <p:nvPr/>
        </p:nvPicPr>
        <p:blipFill>
          <a:blip r:embed="rId9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3613078"/>
            <a:ext cx="400132" cy="400132"/>
          </a:xfrm>
          <a:prstGeom prst="rect">
            <a:avLst/>
          </a:prstGeom>
        </p:spPr>
      </p:pic>
      <p:pic>
        <p:nvPicPr>
          <p:cNvPr id="93" name="Image 92"/>
          <p:cNvPicPr>
            <a:picLocks noChangeAspect="1"/>
          </p:cNvPicPr>
          <p:nvPr/>
        </p:nvPicPr>
        <p:blipFill>
          <a:blip r:embed="rId9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4189716"/>
            <a:ext cx="400132" cy="400132"/>
          </a:xfrm>
          <a:prstGeom prst="rect">
            <a:avLst/>
          </a:prstGeom>
        </p:spPr>
      </p:pic>
      <p:pic>
        <p:nvPicPr>
          <p:cNvPr id="94" name="Image 93"/>
          <p:cNvPicPr>
            <a:picLocks noChangeAspect="1"/>
          </p:cNvPicPr>
          <p:nvPr/>
        </p:nvPicPr>
        <p:blipFill>
          <a:blip r:embed="rId9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4766354"/>
            <a:ext cx="400132" cy="400132"/>
          </a:xfrm>
          <a:prstGeom prst="rect">
            <a:avLst/>
          </a:prstGeom>
        </p:spPr>
      </p:pic>
      <p:pic>
        <p:nvPicPr>
          <p:cNvPr id="95" name="Image 94"/>
          <p:cNvPicPr>
            <a:picLocks noChangeAspect="1"/>
          </p:cNvPicPr>
          <p:nvPr/>
        </p:nvPicPr>
        <p:blipFill>
          <a:blip r:embed="rId9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5342992"/>
            <a:ext cx="400132" cy="400132"/>
          </a:xfrm>
          <a:prstGeom prst="rect">
            <a:avLst/>
          </a:prstGeom>
        </p:spPr>
      </p:pic>
      <p:pic>
        <p:nvPicPr>
          <p:cNvPr id="96" name="Image 95"/>
          <p:cNvPicPr>
            <a:picLocks noChangeAspect="1"/>
          </p:cNvPicPr>
          <p:nvPr/>
        </p:nvPicPr>
        <p:blipFill>
          <a:blip r:embed="rId9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5962267"/>
            <a:ext cx="400132" cy="400132"/>
          </a:xfrm>
          <a:prstGeom prst="rect">
            <a:avLst/>
          </a:prstGeom>
        </p:spPr>
      </p:pic>
      <p:pic>
        <p:nvPicPr>
          <p:cNvPr id="97" name="Image 96"/>
          <p:cNvPicPr>
            <a:picLocks noChangeAspect="1"/>
          </p:cNvPicPr>
          <p:nvPr/>
        </p:nvPicPr>
        <p:blipFill>
          <a:blip r:embed="rId9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2024901"/>
            <a:ext cx="400132" cy="400132"/>
          </a:xfrm>
          <a:prstGeom prst="rect">
            <a:avLst/>
          </a:prstGeom>
        </p:spPr>
      </p:pic>
      <p:pic>
        <p:nvPicPr>
          <p:cNvPr id="98" name="Image 97"/>
          <p:cNvPicPr>
            <a:picLocks noChangeAspect="1"/>
          </p:cNvPicPr>
          <p:nvPr/>
        </p:nvPicPr>
        <p:blipFill>
          <a:blip r:embed="rId9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3972267"/>
            <a:ext cx="400132" cy="400132"/>
          </a:xfrm>
          <a:prstGeom prst="rect">
            <a:avLst/>
          </a:prstGeom>
        </p:spPr>
      </p:pic>
      <p:pic>
        <p:nvPicPr>
          <p:cNvPr id="99" name="Image 98"/>
          <p:cNvPicPr>
            <a:picLocks noChangeAspect="1"/>
          </p:cNvPicPr>
          <p:nvPr/>
        </p:nvPicPr>
        <p:blipFill>
          <a:blip r:embed="rId9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5270511"/>
            <a:ext cx="400132" cy="400132"/>
          </a:xfrm>
          <a:prstGeom prst="rect">
            <a:avLst/>
          </a:prstGeom>
        </p:spPr>
      </p:pic>
      <p:pic>
        <p:nvPicPr>
          <p:cNvPr id="100" name="Image 99"/>
          <p:cNvPicPr>
            <a:picLocks noChangeAspect="1"/>
          </p:cNvPicPr>
          <p:nvPr/>
        </p:nvPicPr>
        <p:blipFill>
          <a:blip r:embed="rId9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687455"/>
            <a:ext cx="400132" cy="400132"/>
          </a:xfrm>
          <a:prstGeom prst="rect">
            <a:avLst/>
          </a:prstGeom>
        </p:spPr>
      </p:pic>
      <p:pic>
        <p:nvPicPr>
          <p:cNvPr id="101" name="Image 100"/>
          <p:cNvPicPr>
            <a:picLocks noChangeAspect="1"/>
          </p:cNvPicPr>
          <p:nvPr/>
        </p:nvPicPr>
        <p:blipFill>
          <a:blip r:embed="rId9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2674023"/>
            <a:ext cx="400132" cy="400132"/>
          </a:xfrm>
          <a:prstGeom prst="rect">
            <a:avLst/>
          </a:prstGeom>
        </p:spPr>
      </p:pic>
      <p:pic>
        <p:nvPicPr>
          <p:cNvPr id="102" name="Image 101"/>
          <p:cNvPicPr>
            <a:picLocks noChangeAspect="1"/>
          </p:cNvPicPr>
          <p:nvPr/>
        </p:nvPicPr>
        <p:blipFill>
          <a:blip r:embed="rId10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5962267"/>
            <a:ext cx="400132" cy="400132"/>
          </a:xfrm>
          <a:prstGeom prst="rect">
            <a:avLst/>
          </a:prstGeom>
        </p:spPr>
      </p:pic>
    </p:spTree>
    <p:extLst>
      <p:ext uri="{BB962C8B-B14F-4D97-AF65-F5344CB8AC3E}">
        <p14:creationId xmlns:p14="http://schemas.microsoft.com/office/powerpoint/2010/main" val="89875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12</a:t>
            </a:fld>
            <a:endParaRPr lang="fr-FR" dirty="0">
              <a:solidFill>
                <a:srgbClr val="808080">
                  <a:lumMod val="50000"/>
                </a:srgbClr>
              </a:solidFill>
            </a:endParaRPr>
          </a:p>
        </p:txBody>
      </p:sp>
      <p:pic>
        <p:nvPicPr>
          <p:cNvPr id="3" name="Image 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2450723"/>
            <a:ext cx="400132" cy="400132"/>
          </a:xfrm>
          <a:prstGeom prst="rect">
            <a:avLst/>
          </a:prstGeom>
        </p:spPr>
      </p:pic>
      <p:pic>
        <p:nvPicPr>
          <p:cNvPr id="4" name="Image 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687455"/>
            <a:ext cx="400132" cy="400132"/>
          </a:xfrm>
          <a:prstGeom prst="rect">
            <a:avLst/>
          </a:prstGeom>
        </p:spPr>
      </p:pic>
      <p:pic>
        <p:nvPicPr>
          <p:cNvPr id="5" name="Image 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1267053"/>
            <a:ext cx="400132" cy="400132"/>
          </a:xfrm>
          <a:prstGeom prst="rect">
            <a:avLst/>
          </a:prstGeom>
        </p:spPr>
      </p:pic>
      <p:pic>
        <p:nvPicPr>
          <p:cNvPr id="6" name="Image 5"/>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1858888"/>
            <a:ext cx="400132" cy="400132"/>
          </a:xfrm>
          <a:prstGeom prst="rect">
            <a:avLst/>
          </a:prstGeom>
        </p:spPr>
      </p:pic>
      <p:pic>
        <p:nvPicPr>
          <p:cNvPr id="7" name="Image 6"/>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3042558"/>
            <a:ext cx="400132" cy="400132"/>
          </a:xfrm>
          <a:prstGeom prst="rect">
            <a:avLst/>
          </a:prstGeom>
        </p:spPr>
      </p:pic>
      <p:pic>
        <p:nvPicPr>
          <p:cNvPr id="8" name="Image 7"/>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3634393"/>
            <a:ext cx="400132" cy="400132"/>
          </a:xfrm>
          <a:prstGeom prst="rect">
            <a:avLst/>
          </a:prstGeom>
        </p:spPr>
      </p:pic>
      <p:pic>
        <p:nvPicPr>
          <p:cNvPr id="9" name="Image 8"/>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4226228"/>
            <a:ext cx="400132" cy="400132"/>
          </a:xfrm>
          <a:prstGeom prst="rect">
            <a:avLst/>
          </a:prstGeom>
        </p:spPr>
      </p:pic>
      <p:pic>
        <p:nvPicPr>
          <p:cNvPr id="10" name="Image 9"/>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4818063"/>
            <a:ext cx="400132" cy="400132"/>
          </a:xfrm>
          <a:prstGeom prst="rect">
            <a:avLst/>
          </a:prstGeom>
        </p:spPr>
      </p:pic>
      <p:pic>
        <p:nvPicPr>
          <p:cNvPr id="11" name="Image 10"/>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5409898"/>
            <a:ext cx="400132" cy="400132"/>
          </a:xfrm>
          <a:prstGeom prst="rect">
            <a:avLst/>
          </a:prstGeom>
        </p:spPr>
      </p:pic>
      <p:pic>
        <p:nvPicPr>
          <p:cNvPr id="12" name="Image 11"/>
          <p:cNvPicPr>
            <a:picLocks noChangeAspect="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1812" y="5962267"/>
            <a:ext cx="400132" cy="400132"/>
          </a:xfrm>
          <a:prstGeom prst="rect">
            <a:avLst/>
          </a:prstGeom>
        </p:spPr>
      </p:pic>
      <p:pic>
        <p:nvPicPr>
          <p:cNvPr id="13" name="Image 12"/>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687455"/>
            <a:ext cx="400132" cy="400132"/>
          </a:xfrm>
          <a:prstGeom prst="rect">
            <a:avLst/>
          </a:prstGeom>
        </p:spPr>
      </p:pic>
      <p:pic>
        <p:nvPicPr>
          <p:cNvPr id="14" name="Image 13"/>
          <p:cNvPicPr>
            <a:picLocks noChangeAspect="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1267087"/>
            <a:ext cx="400132" cy="400132"/>
          </a:xfrm>
          <a:prstGeom prst="rect">
            <a:avLst/>
          </a:prstGeom>
        </p:spPr>
      </p:pic>
      <p:pic>
        <p:nvPicPr>
          <p:cNvPr id="15" name="Image 14"/>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1859314"/>
            <a:ext cx="400132" cy="400132"/>
          </a:xfrm>
          <a:prstGeom prst="rect">
            <a:avLst/>
          </a:prstGeom>
        </p:spPr>
      </p:pic>
      <p:pic>
        <p:nvPicPr>
          <p:cNvPr id="16" name="Image 15"/>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2451541"/>
            <a:ext cx="400132" cy="400132"/>
          </a:xfrm>
          <a:prstGeom prst="rect">
            <a:avLst/>
          </a:prstGeom>
        </p:spPr>
      </p:pic>
      <p:pic>
        <p:nvPicPr>
          <p:cNvPr id="17" name="Image 16"/>
          <p:cNvPicPr>
            <a:picLocks noChangeAspect="1"/>
          </p:cNvPicPr>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3043768"/>
            <a:ext cx="400132" cy="400132"/>
          </a:xfrm>
          <a:prstGeom prst="rect">
            <a:avLst/>
          </a:prstGeom>
        </p:spPr>
      </p:pic>
      <p:pic>
        <p:nvPicPr>
          <p:cNvPr id="18" name="Image 17"/>
          <p:cNvPicPr>
            <a:picLocks noChangeAspect="1"/>
          </p:cNvPicPr>
          <p:nvPr/>
        </p:nvPicPr>
        <p:blipFill>
          <a:blip r:embed="rId1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3635995"/>
            <a:ext cx="400132" cy="400132"/>
          </a:xfrm>
          <a:prstGeom prst="rect">
            <a:avLst/>
          </a:prstGeom>
        </p:spPr>
      </p:pic>
      <p:pic>
        <p:nvPicPr>
          <p:cNvPr id="19" name="Image 18"/>
          <p:cNvPicPr>
            <a:picLocks noChangeAspect="1"/>
          </p:cNvPicPr>
          <p:nvPr/>
        </p:nvPicPr>
        <p:blipFill>
          <a:blip r:embed="rId1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4228222"/>
            <a:ext cx="400132" cy="400132"/>
          </a:xfrm>
          <a:prstGeom prst="rect">
            <a:avLst/>
          </a:prstGeom>
        </p:spPr>
      </p:pic>
      <p:pic>
        <p:nvPicPr>
          <p:cNvPr id="20" name="Image 19"/>
          <p:cNvPicPr>
            <a:picLocks noChangeAspect="1"/>
          </p:cNvPicPr>
          <p:nvPr/>
        </p:nvPicPr>
        <p:blipFill>
          <a:blip r:embed="rId1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4820449"/>
            <a:ext cx="400132" cy="400132"/>
          </a:xfrm>
          <a:prstGeom prst="rect">
            <a:avLst/>
          </a:prstGeom>
        </p:spPr>
      </p:pic>
      <p:pic>
        <p:nvPicPr>
          <p:cNvPr id="21" name="Image 20"/>
          <p:cNvPicPr>
            <a:picLocks noChangeAspect="1"/>
          </p:cNvPicPr>
          <p:nvPr/>
        </p:nvPicPr>
        <p:blipFill>
          <a:blip r:embed="rId2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5412676"/>
            <a:ext cx="400132" cy="400132"/>
          </a:xfrm>
          <a:prstGeom prst="rect">
            <a:avLst/>
          </a:prstGeom>
        </p:spPr>
      </p:pic>
      <p:pic>
        <p:nvPicPr>
          <p:cNvPr id="22" name="Image 21"/>
          <p:cNvPicPr>
            <a:picLocks noChangeAspect="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2430592"/>
            <a:ext cx="400132" cy="400132"/>
          </a:xfrm>
          <a:prstGeom prst="rect">
            <a:avLst/>
          </a:prstGeom>
        </p:spPr>
      </p:pic>
      <p:pic>
        <p:nvPicPr>
          <p:cNvPr id="23" name="Image 22"/>
          <p:cNvPicPr>
            <a:picLocks noChangeAspect="1"/>
          </p:cNvPicPr>
          <p:nvPr/>
        </p:nvPicPr>
        <p:blipFill>
          <a:blip r:embed="rId2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3025782"/>
            <a:ext cx="400132" cy="400132"/>
          </a:xfrm>
          <a:prstGeom prst="rect">
            <a:avLst/>
          </a:prstGeom>
        </p:spPr>
      </p:pic>
      <p:pic>
        <p:nvPicPr>
          <p:cNvPr id="24" name="Image 23"/>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4216162"/>
            <a:ext cx="400132" cy="400132"/>
          </a:xfrm>
          <a:prstGeom prst="rect">
            <a:avLst/>
          </a:prstGeom>
        </p:spPr>
      </p:pic>
      <p:pic>
        <p:nvPicPr>
          <p:cNvPr id="25" name="Image 24"/>
          <p:cNvPicPr>
            <a:picLocks noChangeAspect="1"/>
          </p:cNvPicPr>
          <p:nvPr/>
        </p:nvPicPr>
        <p:blipFill>
          <a:blip r:embed="rId2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5406542"/>
            <a:ext cx="400132" cy="400132"/>
          </a:xfrm>
          <a:prstGeom prst="rect">
            <a:avLst/>
          </a:prstGeom>
        </p:spPr>
      </p:pic>
      <p:pic>
        <p:nvPicPr>
          <p:cNvPr id="26" name="Image 25"/>
          <p:cNvPicPr>
            <a:picLocks noChangeAspect="1"/>
          </p:cNvPicPr>
          <p:nvPr/>
        </p:nvPicPr>
        <p:blipFill>
          <a:blip r:embed="rId2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4760655"/>
            <a:ext cx="400132" cy="400132"/>
          </a:xfrm>
          <a:prstGeom prst="rect">
            <a:avLst/>
          </a:prstGeom>
        </p:spPr>
      </p:pic>
      <p:pic>
        <p:nvPicPr>
          <p:cNvPr id="27" name="Image 26"/>
          <p:cNvPicPr>
            <a:picLocks noChangeAspect="1"/>
          </p:cNvPicPr>
          <p:nvPr/>
        </p:nvPicPr>
        <p:blipFill>
          <a:blip r:embed="rId2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5340145"/>
            <a:ext cx="400132" cy="400132"/>
          </a:xfrm>
          <a:prstGeom prst="rect">
            <a:avLst/>
          </a:prstGeom>
        </p:spPr>
      </p:pic>
      <p:pic>
        <p:nvPicPr>
          <p:cNvPr id="28" name="Image 27"/>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5962267"/>
            <a:ext cx="400132" cy="400132"/>
          </a:xfrm>
          <a:prstGeom prst="rect">
            <a:avLst/>
          </a:prstGeom>
        </p:spPr>
      </p:pic>
      <p:pic>
        <p:nvPicPr>
          <p:cNvPr id="29" name="Image 28"/>
          <p:cNvPicPr>
            <a:picLocks noChangeAspect="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687455"/>
            <a:ext cx="400132" cy="400132"/>
          </a:xfrm>
          <a:prstGeom prst="rect">
            <a:avLst/>
          </a:prstGeom>
        </p:spPr>
      </p:pic>
      <p:pic>
        <p:nvPicPr>
          <p:cNvPr id="30" name="Image 29"/>
          <p:cNvPicPr>
            <a:picLocks noChangeAspect="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1283715"/>
            <a:ext cx="400132" cy="400132"/>
          </a:xfrm>
          <a:prstGeom prst="rect">
            <a:avLst/>
          </a:prstGeom>
        </p:spPr>
      </p:pic>
      <p:pic>
        <p:nvPicPr>
          <p:cNvPr id="31" name="Image 30"/>
          <p:cNvPicPr>
            <a:picLocks noChangeAspect="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1863205"/>
            <a:ext cx="400132" cy="400132"/>
          </a:xfrm>
          <a:prstGeom prst="rect">
            <a:avLst/>
          </a:prstGeom>
        </p:spPr>
      </p:pic>
      <p:pic>
        <p:nvPicPr>
          <p:cNvPr id="32" name="Image 31"/>
          <p:cNvPicPr>
            <a:picLocks noChangeAspect="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2442695"/>
            <a:ext cx="400132" cy="400132"/>
          </a:xfrm>
          <a:prstGeom prst="rect">
            <a:avLst/>
          </a:prstGeom>
        </p:spPr>
      </p:pic>
      <p:pic>
        <p:nvPicPr>
          <p:cNvPr id="33" name="Image 32"/>
          <p:cNvPicPr>
            <a:picLocks noChangeAspect="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3022185"/>
            <a:ext cx="400132" cy="400132"/>
          </a:xfrm>
          <a:prstGeom prst="rect">
            <a:avLst/>
          </a:prstGeom>
        </p:spPr>
      </p:pic>
      <p:pic>
        <p:nvPicPr>
          <p:cNvPr id="34" name="Image 33"/>
          <p:cNvPicPr>
            <a:picLocks noChangeAspect="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3601675"/>
            <a:ext cx="400132" cy="400132"/>
          </a:xfrm>
          <a:prstGeom prst="rect">
            <a:avLst/>
          </a:prstGeom>
        </p:spPr>
      </p:pic>
      <p:pic>
        <p:nvPicPr>
          <p:cNvPr id="35" name="Image 34"/>
          <p:cNvPicPr>
            <a:picLocks noChangeAspect="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4181165"/>
            <a:ext cx="400132" cy="400132"/>
          </a:xfrm>
          <a:prstGeom prst="rect">
            <a:avLst/>
          </a:prstGeom>
        </p:spPr>
      </p:pic>
      <p:pic>
        <p:nvPicPr>
          <p:cNvPr id="36" name="Image 35"/>
          <p:cNvPicPr>
            <a:picLocks noChangeAspect="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4760655"/>
            <a:ext cx="400132" cy="400132"/>
          </a:xfrm>
          <a:prstGeom prst="rect">
            <a:avLst/>
          </a:prstGeom>
        </p:spPr>
      </p:pic>
      <p:pic>
        <p:nvPicPr>
          <p:cNvPr id="37" name="Image 36"/>
          <p:cNvPicPr>
            <a:picLocks noChangeAspect="1"/>
          </p:cNvPicPr>
          <p:nvPr/>
        </p:nvPicPr>
        <p:blipFill>
          <a:blip r:embed="rId3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5340145"/>
            <a:ext cx="400132" cy="400132"/>
          </a:xfrm>
          <a:prstGeom prst="rect">
            <a:avLst/>
          </a:prstGeom>
        </p:spPr>
      </p:pic>
      <p:pic>
        <p:nvPicPr>
          <p:cNvPr id="38" name="Image 37"/>
          <p:cNvPicPr>
            <a:picLocks noChangeAspect="1"/>
          </p:cNvPicPr>
          <p:nvPr/>
        </p:nvPicPr>
        <p:blipFill>
          <a:blip r:embed="rId3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290265" y="5962267"/>
            <a:ext cx="400132" cy="400132"/>
          </a:xfrm>
          <a:prstGeom prst="rect">
            <a:avLst/>
          </a:prstGeom>
        </p:spPr>
      </p:pic>
      <p:pic>
        <p:nvPicPr>
          <p:cNvPr id="39" name="Image 38"/>
          <p:cNvPicPr>
            <a:picLocks noChangeAspect="1"/>
          </p:cNvPicPr>
          <p:nvPr/>
        </p:nvPicPr>
        <p:blipFill>
          <a:blip r:embed="rId3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2442695"/>
            <a:ext cx="400132" cy="400132"/>
          </a:xfrm>
          <a:prstGeom prst="rect">
            <a:avLst/>
          </a:prstGeom>
        </p:spPr>
      </p:pic>
      <p:pic>
        <p:nvPicPr>
          <p:cNvPr id="40" name="Image 39"/>
          <p:cNvPicPr>
            <a:picLocks noChangeAspect="1"/>
          </p:cNvPicPr>
          <p:nvPr/>
        </p:nvPicPr>
        <p:blipFill>
          <a:blip r:embed="rId3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3022185"/>
            <a:ext cx="400132" cy="400132"/>
          </a:xfrm>
          <a:prstGeom prst="rect">
            <a:avLst/>
          </a:prstGeom>
        </p:spPr>
      </p:pic>
      <p:pic>
        <p:nvPicPr>
          <p:cNvPr id="41" name="Image 40"/>
          <p:cNvPicPr>
            <a:picLocks noChangeAspect="1"/>
          </p:cNvPicPr>
          <p:nvPr/>
        </p:nvPicPr>
        <p:blipFill>
          <a:blip r:embed="rId4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3601675"/>
            <a:ext cx="400132" cy="400132"/>
          </a:xfrm>
          <a:prstGeom prst="rect">
            <a:avLst/>
          </a:prstGeom>
        </p:spPr>
      </p:pic>
      <p:pic>
        <p:nvPicPr>
          <p:cNvPr id="42" name="Image 41"/>
          <p:cNvPicPr>
            <a:picLocks noChangeAspect="1"/>
          </p:cNvPicPr>
          <p:nvPr/>
        </p:nvPicPr>
        <p:blipFill>
          <a:blip r:embed="rId4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3620972"/>
            <a:ext cx="400132" cy="400132"/>
          </a:xfrm>
          <a:prstGeom prst="rect">
            <a:avLst/>
          </a:prstGeom>
        </p:spPr>
      </p:pic>
      <p:pic>
        <p:nvPicPr>
          <p:cNvPr id="43" name="Image 42"/>
          <p:cNvPicPr>
            <a:picLocks noChangeAspect="1"/>
          </p:cNvPicPr>
          <p:nvPr/>
        </p:nvPicPr>
        <p:blipFill>
          <a:blip r:embed="rId4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687455"/>
            <a:ext cx="400132" cy="400132"/>
          </a:xfrm>
          <a:prstGeom prst="rect">
            <a:avLst/>
          </a:prstGeom>
        </p:spPr>
      </p:pic>
      <p:pic>
        <p:nvPicPr>
          <p:cNvPr id="44" name="Image 43"/>
          <p:cNvPicPr>
            <a:picLocks noChangeAspect="1"/>
          </p:cNvPicPr>
          <p:nvPr/>
        </p:nvPicPr>
        <p:blipFill>
          <a:blip r:embed="rId4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1306092"/>
            <a:ext cx="400132" cy="400132"/>
          </a:xfrm>
          <a:prstGeom prst="rect">
            <a:avLst/>
          </a:prstGeom>
        </p:spPr>
      </p:pic>
      <p:pic>
        <p:nvPicPr>
          <p:cNvPr id="45" name="Image 44"/>
          <p:cNvPicPr>
            <a:picLocks noChangeAspect="1"/>
          </p:cNvPicPr>
          <p:nvPr/>
        </p:nvPicPr>
        <p:blipFill>
          <a:blip r:embed="rId4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1885527"/>
            <a:ext cx="400132" cy="400132"/>
          </a:xfrm>
          <a:prstGeom prst="rect">
            <a:avLst/>
          </a:prstGeom>
        </p:spPr>
      </p:pic>
      <p:pic>
        <p:nvPicPr>
          <p:cNvPr id="46" name="Image 45"/>
          <p:cNvPicPr>
            <a:picLocks noChangeAspect="1"/>
          </p:cNvPicPr>
          <p:nvPr/>
        </p:nvPicPr>
        <p:blipFill>
          <a:blip r:embed="rId4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3044397"/>
            <a:ext cx="400132" cy="400132"/>
          </a:xfrm>
          <a:prstGeom prst="rect">
            <a:avLst/>
          </a:prstGeom>
        </p:spPr>
      </p:pic>
      <p:pic>
        <p:nvPicPr>
          <p:cNvPr id="47" name="Image 46"/>
          <p:cNvPicPr>
            <a:picLocks noChangeAspect="1"/>
          </p:cNvPicPr>
          <p:nvPr/>
        </p:nvPicPr>
        <p:blipFill>
          <a:blip r:embed="rId4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3623832"/>
            <a:ext cx="400132" cy="400132"/>
          </a:xfrm>
          <a:prstGeom prst="rect">
            <a:avLst/>
          </a:prstGeom>
        </p:spPr>
      </p:pic>
      <p:pic>
        <p:nvPicPr>
          <p:cNvPr id="48" name="Image 47"/>
          <p:cNvPicPr>
            <a:picLocks noChangeAspect="1"/>
          </p:cNvPicPr>
          <p:nvPr/>
        </p:nvPicPr>
        <p:blipFill>
          <a:blip r:embed="rId4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4203267"/>
            <a:ext cx="400132" cy="400132"/>
          </a:xfrm>
          <a:prstGeom prst="rect">
            <a:avLst/>
          </a:prstGeom>
        </p:spPr>
      </p:pic>
      <p:pic>
        <p:nvPicPr>
          <p:cNvPr id="49" name="Image 48"/>
          <p:cNvPicPr>
            <a:picLocks noChangeAspect="1"/>
          </p:cNvPicPr>
          <p:nvPr/>
        </p:nvPicPr>
        <p:blipFill>
          <a:blip r:embed="rId4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4782702"/>
            <a:ext cx="400132" cy="400132"/>
          </a:xfrm>
          <a:prstGeom prst="rect">
            <a:avLst/>
          </a:prstGeom>
        </p:spPr>
      </p:pic>
      <p:pic>
        <p:nvPicPr>
          <p:cNvPr id="50" name="Image 49"/>
          <p:cNvPicPr>
            <a:picLocks noChangeAspect="1"/>
          </p:cNvPicPr>
          <p:nvPr/>
        </p:nvPicPr>
        <p:blipFill>
          <a:blip r:embed="rId4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5362137"/>
            <a:ext cx="400132" cy="400132"/>
          </a:xfrm>
          <a:prstGeom prst="rect">
            <a:avLst/>
          </a:prstGeom>
        </p:spPr>
      </p:pic>
      <p:pic>
        <p:nvPicPr>
          <p:cNvPr id="51" name="Image 50"/>
          <p:cNvPicPr>
            <a:picLocks noChangeAspect="1"/>
          </p:cNvPicPr>
          <p:nvPr/>
        </p:nvPicPr>
        <p:blipFill>
          <a:blip r:embed="rId5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5962267"/>
            <a:ext cx="400132" cy="400132"/>
          </a:xfrm>
          <a:prstGeom prst="rect">
            <a:avLst/>
          </a:prstGeom>
        </p:spPr>
      </p:pic>
      <p:pic>
        <p:nvPicPr>
          <p:cNvPr id="52" name="Image 51"/>
          <p:cNvPicPr>
            <a:picLocks noChangeAspect="1"/>
          </p:cNvPicPr>
          <p:nvPr/>
        </p:nvPicPr>
        <p:blipFill>
          <a:blip r:embed="rId5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1375779"/>
            <a:ext cx="400132" cy="400132"/>
          </a:xfrm>
          <a:prstGeom prst="rect">
            <a:avLst/>
          </a:prstGeom>
        </p:spPr>
      </p:pic>
      <p:pic>
        <p:nvPicPr>
          <p:cNvPr id="53" name="Image 52"/>
          <p:cNvPicPr>
            <a:picLocks noChangeAspect="1"/>
          </p:cNvPicPr>
          <p:nvPr/>
        </p:nvPicPr>
        <p:blipFill>
          <a:blip r:embed="rId5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3323145"/>
            <a:ext cx="400132" cy="400132"/>
          </a:xfrm>
          <a:prstGeom prst="rect">
            <a:avLst/>
          </a:prstGeom>
        </p:spPr>
      </p:pic>
      <p:pic>
        <p:nvPicPr>
          <p:cNvPr id="54" name="Image 53"/>
          <p:cNvPicPr>
            <a:picLocks noChangeAspect="1"/>
          </p:cNvPicPr>
          <p:nvPr/>
        </p:nvPicPr>
        <p:blipFill>
          <a:blip r:embed="rId5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4621389"/>
            <a:ext cx="400132" cy="400132"/>
          </a:xfrm>
          <a:prstGeom prst="rect">
            <a:avLst/>
          </a:prstGeom>
        </p:spPr>
      </p:pic>
      <p:pic>
        <p:nvPicPr>
          <p:cNvPr id="55" name="Image 54"/>
          <p:cNvPicPr>
            <a:picLocks noChangeAspect="1"/>
          </p:cNvPicPr>
          <p:nvPr/>
        </p:nvPicPr>
        <p:blipFill>
          <a:blip r:embed="rId5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4811352"/>
            <a:ext cx="400132" cy="400132"/>
          </a:xfrm>
          <a:prstGeom prst="rect">
            <a:avLst/>
          </a:prstGeom>
        </p:spPr>
      </p:pic>
      <p:pic>
        <p:nvPicPr>
          <p:cNvPr id="57" name="Image 56"/>
          <p:cNvPicPr>
            <a:picLocks noChangeAspect="1"/>
          </p:cNvPicPr>
          <p:nvPr/>
        </p:nvPicPr>
        <p:blipFill>
          <a:blip r:embed="rId5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9971020" y="2464962"/>
            <a:ext cx="400132" cy="400132"/>
          </a:xfrm>
          <a:prstGeom prst="rect">
            <a:avLst/>
          </a:prstGeom>
        </p:spPr>
      </p:pic>
      <p:pic>
        <p:nvPicPr>
          <p:cNvPr id="58" name="Image 57"/>
          <p:cNvPicPr>
            <a:picLocks noChangeAspect="1"/>
          </p:cNvPicPr>
          <p:nvPr/>
        </p:nvPicPr>
        <p:blipFill>
          <a:blip r:embed="rId5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4181165"/>
            <a:ext cx="400132" cy="400132"/>
          </a:xfrm>
          <a:prstGeom prst="rect">
            <a:avLst/>
          </a:prstGeom>
        </p:spPr>
      </p:pic>
      <p:pic>
        <p:nvPicPr>
          <p:cNvPr id="59" name="Image 58"/>
          <p:cNvPicPr>
            <a:picLocks noChangeAspect="1"/>
          </p:cNvPicPr>
          <p:nvPr/>
        </p:nvPicPr>
        <p:blipFill>
          <a:blip r:embed="rId5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017963" y="5962267"/>
            <a:ext cx="400132" cy="400132"/>
          </a:xfrm>
          <a:prstGeom prst="rect">
            <a:avLst/>
          </a:prstGeom>
        </p:spPr>
      </p:pic>
      <p:pic>
        <p:nvPicPr>
          <p:cNvPr id="60" name="Image 59"/>
          <p:cNvPicPr>
            <a:picLocks noChangeAspect="1"/>
          </p:cNvPicPr>
          <p:nvPr/>
        </p:nvPicPr>
        <p:blipFill>
          <a:blip r:embed="rId5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5962267"/>
            <a:ext cx="400132" cy="400132"/>
          </a:xfrm>
          <a:prstGeom prst="rect">
            <a:avLst/>
          </a:prstGeom>
        </p:spPr>
      </p:pic>
      <p:pic>
        <p:nvPicPr>
          <p:cNvPr id="61" name="Image 60"/>
          <p:cNvPicPr>
            <a:picLocks noChangeAspect="1"/>
          </p:cNvPicPr>
          <p:nvPr/>
        </p:nvPicPr>
        <p:blipFill>
          <a:blip r:embed="rId5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687455"/>
            <a:ext cx="400132" cy="400132"/>
          </a:xfrm>
          <a:prstGeom prst="rect">
            <a:avLst/>
          </a:prstGeom>
        </p:spPr>
      </p:pic>
      <p:pic>
        <p:nvPicPr>
          <p:cNvPr id="62" name="Image 61"/>
          <p:cNvPicPr>
            <a:picLocks noChangeAspect="1"/>
          </p:cNvPicPr>
          <p:nvPr/>
        </p:nvPicPr>
        <p:blipFill>
          <a:blip r:embed="rId6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1284421"/>
            <a:ext cx="400132" cy="400132"/>
          </a:xfrm>
          <a:prstGeom prst="rect">
            <a:avLst/>
          </a:prstGeom>
        </p:spPr>
      </p:pic>
      <p:pic>
        <p:nvPicPr>
          <p:cNvPr id="63" name="Image 62"/>
          <p:cNvPicPr>
            <a:picLocks noChangeAspect="1"/>
          </p:cNvPicPr>
          <p:nvPr/>
        </p:nvPicPr>
        <p:blipFill>
          <a:blip r:embed="rId6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1866565"/>
            <a:ext cx="400132" cy="400132"/>
          </a:xfrm>
          <a:prstGeom prst="rect">
            <a:avLst/>
          </a:prstGeom>
        </p:spPr>
      </p:pic>
      <p:pic>
        <p:nvPicPr>
          <p:cNvPr id="64" name="Image 63"/>
          <p:cNvPicPr>
            <a:picLocks noChangeAspect="1"/>
          </p:cNvPicPr>
          <p:nvPr/>
        </p:nvPicPr>
        <p:blipFill>
          <a:blip r:embed="rId6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2448709"/>
            <a:ext cx="400132" cy="400132"/>
          </a:xfrm>
          <a:prstGeom prst="rect">
            <a:avLst/>
          </a:prstGeom>
        </p:spPr>
      </p:pic>
      <p:pic>
        <p:nvPicPr>
          <p:cNvPr id="65" name="Image 64"/>
          <p:cNvPicPr>
            <a:picLocks noChangeAspect="1"/>
          </p:cNvPicPr>
          <p:nvPr/>
        </p:nvPicPr>
        <p:blipFill>
          <a:blip r:embed="rId6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3030853"/>
            <a:ext cx="400132" cy="400132"/>
          </a:xfrm>
          <a:prstGeom prst="rect">
            <a:avLst/>
          </a:prstGeom>
        </p:spPr>
      </p:pic>
      <p:pic>
        <p:nvPicPr>
          <p:cNvPr id="66" name="Image 65"/>
          <p:cNvPicPr>
            <a:picLocks noChangeAspect="1"/>
          </p:cNvPicPr>
          <p:nvPr/>
        </p:nvPicPr>
        <p:blipFill>
          <a:blip r:embed="rId6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3612997"/>
            <a:ext cx="400132" cy="400132"/>
          </a:xfrm>
          <a:prstGeom prst="rect">
            <a:avLst/>
          </a:prstGeom>
        </p:spPr>
      </p:pic>
      <p:pic>
        <p:nvPicPr>
          <p:cNvPr id="67" name="Image 66"/>
          <p:cNvPicPr>
            <a:picLocks noChangeAspect="1"/>
          </p:cNvPicPr>
          <p:nvPr/>
        </p:nvPicPr>
        <p:blipFill>
          <a:blip r:embed="rId6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4195141"/>
            <a:ext cx="400132" cy="400132"/>
          </a:xfrm>
          <a:prstGeom prst="rect">
            <a:avLst/>
          </a:prstGeom>
        </p:spPr>
      </p:pic>
      <p:pic>
        <p:nvPicPr>
          <p:cNvPr id="68" name="Image 67"/>
          <p:cNvPicPr>
            <a:picLocks noChangeAspect="1"/>
          </p:cNvPicPr>
          <p:nvPr/>
        </p:nvPicPr>
        <p:blipFill>
          <a:blip r:embed="rId6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4777285"/>
            <a:ext cx="400132" cy="400132"/>
          </a:xfrm>
          <a:prstGeom prst="rect">
            <a:avLst/>
          </a:prstGeom>
        </p:spPr>
      </p:pic>
      <p:pic>
        <p:nvPicPr>
          <p:cNvPr id="69" name="Image 68"/>
          <p:cNvPicPr>
            <a:picLocks noChangeAspect="1"/>
          </p:cNvPicPr>
          <p:nvPr/>
        </p:nvPicPr>
        <p:blipFill>
          <a:blip r:embed="rId6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5359429"/>
            <a:ext cx="400132" cy="400132"/>
          </a:xfrm>
          <a:prstGeom prst="rect">
            <a:avLst/>
          </a:prstGeom>
        </p:spPr>
      </p:pic>
      <p:pic>
        <p:nvPicPr>
          <p:cNvPr id="70" name="Image 69"/>
          <p:cNvPicPr>
            <a:picLocks noChangeAspect="1"/>
          </p:cNvPicPr>
          <p:nvPr/>
        </p:nvPicPr>
        <p:blipFill>
          <a:blip r:embed="rId6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6562567" y="5962267"/>
            <a:ext cx="400132" cy="400132"/>
          </a:xfrm>
          <a:prstGeom prst="rect">
            <a:avLst/>
          </a:prstGeom>
        </p:spPr>
      </p:pic>
      <p:pic>
        <p:nvPicPr>
          <p:cNvPr id="71" name="Image 70"/>
          <p:cNvPicPr>
            <a:picLocks noChangeAspect="1"/>
          </p:cNvPicPr>
          <p:nvPr/>
        </p:nvPicPr>
        <p:blipFill>
          <a:blip r:embed="rId6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687455"/>
            <a:ext cx="400132" cy="400132"/>
          </a:xfrm>
          <a:prstGeom prst="rect">
            <a:avLst/>
          </a:prstGeom>
        </p:spPr>
      </p:pic>
      <p:pic>
        <p:nvPicPr>
          <p:cNvPr id="72" name="Image 71"/>
          <p:cNvPicPr>
            <a:picLocks noChangeAspect="1"/>
          </p:cNvPicPr>
          <p:nvPr/>
        </p:nvPicPr>
        <p:blipFill>
          <a:blip r:embed="rId7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1283715"/>
            <a:ext cx="400132" cy="400132"/>
          </a:xfrm>
          <a:prstGeom prst="rect">
            <a:avLst/>
          </a:prstGeom>
        </p:spPr>
      </p:pic>
      <p:pic>
        <p:nvPicPr>
          <p:cNvPr id="73" name="Image 72"/>
          <p:cNvPicPr>
            <a:picLocks noChangeAspect="1"/>
          </p:cNvPicPr>
          <p:nvPr/>
        </p:nvPicPr>
        <p:blipFill>
          <a:blip r:embed="rId7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426416" y="1863205"/>
            <a:ext cx="400132" cy="400132"/>
          </a:xfrm>
          <a:prstGeom prst="rect">
            <a:avLst/>
          </a:prstGeom>
        </p:spPr>
      </p:pic>
      <p:pic>
        <p:nvPicPr>
          <p:cNvPr id="74" name="Image 73"/>
          <p:cNvPicPr>
            <a:picLocks noChangeAspect="1"/>
          </p:cNvPicPr>
          <p:nvPr/>
        </p:nvPicPr>
        <p:blipFill>
          <a:blip r:embed="rId7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687455"/>
            <a:ext cx="400132" cy="400132"/>
          </a:xfrm>
          <a:prstGeom prst="rect">
            <a:avLst/>
          </a:prstGeom>
        </p:spPr>
      </p:pic>
      <p:pic>
        <p:nvPicPr>
          <p:cNvPr id="75" name="Image 74"/>
          <p:cNvPicPr>
            <a:picLocks noChangeAspect="1"/>
          </p:cNvPicPr>
          <p:nvPr/>
        </p:nvPicPr>
        <p:blipFill>
          <a:blip r:embed="rId7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1240212"/>
            <a:ext cx="400132" cy="400132"/>
          </a:xfrm>
          <a:prstGeom prst="rect">
            <a:avLst/>
          </a:prstGeom>
        </p:spPr>
      </p:pic>
      <p:pic>
        <p:nvPicPr>
          <p:cNvPr id="76" name="Image 75"/>
          <p:cNvPicPr>
            <a:picLocks noChangeAspect="1"/>
          </p:cNvPicPr>
          <p:nvPr/>
        </p:nvPicPr>
        <p:blipFill>
          <a:blip r:embed="rId7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3154114" y="1835402"/>
            <a:ext cx="400132" cy="400132"/>
          </a:xfrm>
          <a:prstGeom prst="rect">
            <a:avLst/>
          </a:prstGeom>
        </p:spPr>
      </p:pic>
      <p:pic>
        <p:nvPicPr>
          <p:cNvPr id="77" name="Image 76"/>
          <p:cNvPicPr>
            <a:picLocks noChangeAspect="1"/>
          </p:cNvPicPr>
          <p:nvPr/>
        </p:nvPicPr>
        <p:blipFill>
          <a:blip r:embed="rId7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687455"/>
            <a:ext cx="400132" cy="400132"/>
          </a:xfrm>
          <a:prstGeom prst="rect">
            <a:avLst/>
          </a:prstGeom>
        </p:spPr>
      </p:pic>
      <p:pic>
        <p:nvPicPr>
          <p:cNvPr id="78" name="Image 77"/>
          <p:cNvPicPr>
            <a:picLocks noChangeAspect="1"/>
          </p:cNvPicPr>
          <p:nvPr/>
        </p:nvPicPr>
        <p:blipFill>
          <a:blip r:embed="rId7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1285020"/>
            <a:ext cx="400132" cy="400132"/>
          </a:xfrm>
          <a:prstGeom prst="rect">
            <a:avLst/>
          </a:prstGeom>
        </p:spPr>
      </p:pic>
      <p:pic>
        <p:nvPicPr>
          <p:cNvPr id="79" name="Image 78"/>
          <p:cNvPicPr>
            <a:picLocks noChangeAspect="1"/>
          </p:cNvPicPr>
          <p:nvPr/>
        </p:nvPicPr>
        <p:blipFill>
          <a:blip r:embed="rId7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1864347"/>
            <a:ext cx="400132" cy="400132"/>
          </a:xfrm>
          <a:prstGeom prst="rect">
            <a:avLst/>
          </a:prstGeom>
        </p:spPr>
      </p:pic>
      <p:pic>
        <p:nvPicPr>
          <p:cNvPr id="80" name="Image 79"/>
          <p:cNvPicPr>
            <a:picLocks noChangeAspect="1"/>
          </p:cNvPicPr>
          <p:nvPr/>
        </p:nvPicPr>
        <p:blipFill>
          <a:blip r:embed="rId7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2443674"/>
            <a:ext cx="400132" cy="400132"/>
          </a:xfrm>
          <a:prstGeom prst="rect">
            <a:avLst/>
          </a:prstGeom>
        </p:spPr>
      </p:pic>
      <p:pic>
        <p:nvPicPr>
          <p:cNvPr id="81" name="Image 80"/>
          <p:cNvPicPr>
            <a:picLocks noChangeAspect="1"/>
          </p:cNvPicPr>
          <p:nvPr/>
        </p:nvPicPr>
        <p:blipFill>
          <a:blip r:embed="rId7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3023001"/>
            <a:ext cx="400132" cy="400132"/>
          </a:xfrm>
          <a:prstGeom prst="rect">
            <a:avLst/>
          </a:prstGeom>
        </p:spPr>
      </p:pic>
      <p:pic>
        <p:nvPicPr>
          <p:cNvPr id="82" name="Image 81"/>
          <p:cNvPicPr>
            <a:picLocks noChangeAspect="1"/>
          </p:cNvPicPr>
          <p:nvPr/>
        </p:nvPicPr>
        <p:blipFill>
          <a:blip r:embed="rId8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3602328"/>
            <a:ext cx="400132" cy="400132"/>
          </a:xfrm>
          <a:prstGeom prst="rect">
            <a:avLst/>
          </a:prstGeom>
        </p:spPr>
      </p:pic>
      <p:pic>
        <p:nvPicPr>
          <p:cNvPr id="83" name="Image 82"/>
          <p:cNvPicPr>
            <a:picLocks noChangeAspect="1"/>
          </p:cNvPicPr>
          <p:nvPr/>
        </p:nvPicPr>
        <p:blipFill>
          <a:blip r:embed="rId8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4181655"/>
            <a:ext cx="400132" cy="400132"/>
          </a:xfrm>
          <a:prstGeom prst="rect">
            <a:avLst/>
          </a:prstGeom>
        </p:spPr>
      </p:pic>
      <p:pic>
        <p:nvPicPr>
          <p:cNvPr id="84" name="Image 83"/>
          <p:cNvPicPr>
            <a:picLocks noChangeAspect="1"/>
          </p:cNvPicPr>
          <p:nvPr/>
        </p:nvPicPr>
        <p:blipFill>
          <a:blip r:embed="rId8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4760982"/>
            <a:ext cx="400132" cy="400132"/>
          </a:xfrm>
          <a:prstGeom prst="rect">
            <a:avLst/>
          </a:prstGeom>
        </p:spPr>
      </p:pic>
      <p:pic>
        <p:nvPicPr>
          <p:cNvPr id="85" name="Image 84"/>
          <p:cNvPicPr>
            <a:picLocks noChangeAspect="1"/>
          </p:cNvPicPr>
          <p:nvPr/>
        </p:nvPicPr>
        <p:blipFill>
          <a:blip r:embed="rId8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5340309"/>
            <a:ext cx="400132" cy="400132"/>
          </a:xfrm>
          <a:prstGeom prst="rect">
            <a:avLst/>
          </a:prstGeom>
        </p:spPr>
      </p:pic>
      <p:pic>
        <p:nvPicPr>
          <p:cNvPr id="86" name="Image 85"/>
          <p:cNvPicPr>
            <a:picLocks noChangeAspect="1"/>
          </p:cNvPicPr>
          <p:nvPr/>
        </p:nvPicPr>
        <p:blipFill>
          <a:blip r:embed="rId8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7698718" y="5962267"/>
            <a:ext cx="400132" cy="400132"/>
          </a:xfrm>
          <a:prstGeom prst="rect">
            <a:avLst/>
          </a:prstGeom>
        </p:spPr>
      </p:pic>
      <p:pic>
        <p:nvPicPr>
          <p:cNvPr id="87" name="Image 86"/>
          <p:cNvPicPr>
            <a:picLocks noChangeAspect="1"/>
          </p:cNvPicPr>
          <p:nvPr/>
        </p:nvPicPr>
        <p:blipFill>
          <a:blip r:embed="rId8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687455"/>
            <a:ext cx="400132" cy="400132"/>
          </a:xfrm>
          <a:prstGeom prst="rect">
            <a:avLst/>
          </a:prstGeom>
        </p:spPr>
      </p:pic>
      <p:pic>
        <p:nvPicPr>
          <p:cNvPr id="88" name="Image 87"/>
          <p:cNvPicPr>
            <a:picLocks noChangeAspect="1"/>
          </p:cNvPicPr>
          <p:nvPr/>
        </p:nvPicPr>
        <p:blipFill>
          <a:blip r:embed="rId8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1306526"/>
            <a:ext cx="400132" cy="400132"/>
          </a:xfrm>
          <a:prstGeom prst="rect">
            <a:avLst/>
          </a:prstGeom>
        </p:spPr>
      </p:pic>
      <p:pic>
        <p:nvPicPr>
          <p:cNvPr id="89" name="Image 88"/>
          <p:cNvPicPr>
            <a:picLocks noChangeAspect="1"/>
          </p:cNvPicPr>
          <p:nvPr/>
        </p:nvPicPr>
        <p:blipFill>
          <a:blip r:embed="rId8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1883164"/>
            <a:ext cx="400132" cy="400132"/>
          </a:xfrm>
          <a:prstGeom prst="rect">
            <a:avLst/>
          </a:prstGeom>
        </p:spPr>
      </p:pic>
      <p:pic>
        <p:nvPicPr>
          <p:cNvPr id="90" name="Image 89"/>
          <p:cNvPicPr>
            <a:picLocks noChangeAspect="1"/>
          </p:cNvPicPr>
          <p:nvPr/>
        </p:nvPicPr>
        <p:blipFill>
          <a:blip r:embed="rId8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2459802"/>
            <a:ext cx="400132" cy="400132"/>
          </a:xfrm>
          <a:prstGeom prst="rect">
            <a:avLst/>
          </a:prstGeom>
        </p:spPr>
      </p:pic>
      <p:pic>
        <p:nvPicPr>
          <p:cNvPr id="91" name="Image 90"/>
          <p:cNvPicPr>
            <a:picLocks noChangeAspect="1"/>
          </p:cNvPicPr>
          <p:nvPr/>
        </p:nvPicPr>
        <p:blipFill>
          <a:blip r:embed="rId8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3036440"/>
            <a:ext cx="400132" cy="400132"/>
          </a:xfrm>
          <a:prstGeom prst="rect">
            <a:avLst/>
          </a:prstGeom>
        </p:spPr>
      </p:pic>
      <p:pic>
        <p:nvPicPr>
          <p:cNvPr id="92" name="Image 91"/>
          <p:cNvPicPr>
            <a:picLocks noChangeAspect="1"/>
          </p:cNvPicPr>
          <p:nvPr/>
        </p:nvPicPr>
        <p:blipFill>
          <a:blip r:embed="rId9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3613078"/>
            <a:ext cx="400132" cy="400132"/>
          </a:xfrm>
          <a:prstGeom prst="rect">
            <a:avLst/>
          </a:prstGeom>
        </p:spPr>
      </p:pic>
      <p:pic>
        <p:nvPicPr>
          <p:cNvPr id="93" name="Image 92"/>
          <p:cNvPicPr>
            <a:picLocks noChangeAspect="1"/>
          </p:cNvPicPr>
          <p:nvPr/>
        </p:nvPicPr>
        <p:blipFill>
          <a:blip r:embed="rId9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4189716"/>
            <a:ext cx="400132" cy="400132"/>
          </a:xfrm>
          <a:prstGeom prst="rect">
            <a:avLst/>
          </a:prstGeom>
        </p:spPr>
      </p:pic>
      <p:pic>
        <p:nvPicPr>
          <p:cNvPr id="94" name="Image 93"/>
          <p:cNvPicPr>
            <a:picLocks noChangeAspect="1"/>
          </p:cNvPicPr>
          <p:nvPr/>
        </p:nvPicPr>
        <p:blipFill>
          <a:blip r:embed="rId9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4766354"/>
            <a:ext cx="400132" cy="400132"/>
          </a:xfrm>
          <a:prstGeom prst="rect">
            <a:avLst/>
          </a:prstGeom>
        </p:spPr>
      </p:pic>
      <p:pic>
        <p:nvPicPr>
          <p:cNvPr id="95" name="Image 94"/>
          <p:cNvPicPr>
            <a:picLocks noChangeAspect="1"/>
          </p:cNvPicPr>
          <p:nvPr/>
        </p:nvPicPr>
        <p:blipFill>
          <a:blip r:embed="rId9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5342992"/>
            <a:ext cx="400132" cy="400132"/>
          </a:xfrm>
          <a:prstGeom prst="rect">
            <a:avLst/>
          </a:prstGeom>
        </p:spPr>
      </p:pic>
      <p:pic>
        <p:nvPicPr>
          <p:cNvPr id="96" name="Image 95"/>
          <p:cNvPicPr>
            <a:picLocks noChangeAspect="1"/>
          </p:cNvPicPr>
          <p:nvPr/>
        </p:nvPicPr>
        <p:blipFill>
          <a:blip r:embed="rId9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834869" y="5962267"/>
            <a:ext cx="400132" cy="400132"/>
          </a:xfrm>
          <a:prstGeom prst="rect">
            <a:avLst/>
          </a:prstGeom>
        </p:spPr>
      </p:pic>
      <p:pic>
        <p:nvPicPr>
          <p:cNvPr id="97" name="Image 96"/>
          <p:cNvPicPr>
            <a:picLocks noChangeAspect="1"/>
          </p:cNvPicPr>
          <p:nvPr/>
        </p:nvPicPr>
        <p:blipFill>
          <a:blip r:embed="rId9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2024901"/>
            <a:ext cx="400132" cy="400132"/>
          </a:xfrm>
          <a:prstGeom prst="rect">
            <a:avLst/>
          </a:prstGeom>
        </p:spPr>
      </p:pic>
      <p:pic>
        <p:nvPicPr>
          <p:cNvPr id="98" name="Image 97"/>
          <p:cNvPicPr>
            <a:picLocks noChangeAspect="1"/>
          </p:cNvPicPr>
          <p:nvPr/>
        </p:nvPicPr>
        <p:blipFill>
          <a:blip r:embed="rId9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3972267"/>
            <a:ext cx="400132" cy="400132"/>
          </a:xfrm>
          <a:prstGeom prst="rect">
            <a:avLst/>
          </a:prstGeom>
        </p:spPr>
      </p:pic>
      <p:pic>
        <p:nvPicPr>
          <p:cNvPr id="99" name="Image 98"/>
          <p:cNvPicPr>
            <a:picLocks noChangeAspect="1"/>
          </p:cNvPicPr>
          <p:nvPr/>
        </p:nvPicPr>
        <p:blipFill>
          <a:blip r:embed="rId9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5270511"/>
            <a:ext cx="400132" cy="400132"/>
          </a:xfrm>
          <a:prstGeom prst="rect">
            <a:avLst/>
          </a:prstGeom>
        </p:spPr>
      </p:pic>
      <p:pic>
        <p:nvPicPr>
          <p:cNvPr id="100" name="Image 99"/>
          <p:cNvPicPr>
            <a:picLocks noChangeAspect="1"/>
          </p:cNvPicPr>
          <p:nvPr/>
        </p:nvPicPr>
        <p:blipFill>
          <a:blip r:embed="rId9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687455"/>
            <a:ext cx="400132" cy="400132"/>
          </a:xfrm>
          <a:prstGeom prst="rect">
            <a:avLst/>
          </a:prstGeom>
        </p:spPr>
      </p:pic>
      <p:pic>
        <p:nvPicPr>
          <p:cNvPr id="101" name="Image 100"/>
          <p:cNvPicPr>
            <a:picLocks noChangeAspect="1"/>
          </p:cNvPicPr>
          <p:nvPr/>
        </p:nvPicPr>
        <p:blipFill>
          <a:blip r:embed="rId9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2674023"/>
            <a:ext cx="400132" cy="400132"/>
          </a:xfrm>
          <a:prstGeom prst="rect">
            <a:avLst/>
          </a:prstGeom>
        </p:spPr>
      </p:pic>
      <p:pic>
        <p:nvPicPr>
          <p:cNvPr id="102" name="Image 101"/>
          <p:cNvPicPr>
            <a:picLocks noChangeAspect="1"/>
          </p:cNvPicPr>
          <p:nvPr/>
        </p:nvPicPr>
        <p:blipFill>
          <a:blip r:embed="rId10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1107168" y="5962267"/>
            <a:ext cx="400132" cy="400132"/>
          </a:xfrm>
          <a:prstGeom prst="rect">
            <a:avLst/>
          </a:prstGeom>
        </p:spPr>
      </p:pic>
    </p:spTree>
    <p:extLst>
      <p:ext uri="{BB962C8B-B14F-4D97-AF65-F5344CB8AC3E}">
        <p14:creationId xmlns:p14="http://schemas.microsoft.com/office/powerpoint/2010/main" val="158212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13</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smtClean="0">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smtClean="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4902200" cy="6858000"/>
          </a:xfrm>
          <a:prstGeom prst="rect">
            <a:avLst/>
          </a:prstGeom>
          <a:solidFill>
            <a:srgbClr val="EE003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pPr>
            <a:endParaRPr lang="fr-FR" sz="1200">
              <a:solidFill>
                <a:srgbClr val="000000"/>
              </a:solidFill>
              <a:latin typeface="Tahoma" pitchFamily="34" charset="0"/>
            </a:endParaRPr>
          </a:p>
        </p:txBody>
      </p:sp>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a:solidFill>
                <a:srgbClr val="808080">
                  <a:lumMod val="50000"/>
                </a:srgbClr>
              </a:solidFill>
            </a:endParaRP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5524500" y="2018435"/>
            <a:ext cx="5867400" cy="282113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a:solidFill>
                  <a:srgbClr val="868A8D"/>
                </a:solidFill>
                <a:latin typeface="Montserrat Light"/>
              </a:rPr>
              <a:t>enim</a:t>
            </a:r>
            <a:r>
              <a:rPr lang="fr-FR" sz="1600" kern="0" dirty="0">
                <a:solidFill>
                  <a:srgbClr val="868A8D"/>
                </a:solidFill>
                <a:latin typeface="Montserrat Light"/>
              </a:rPr>
              <a:t> </a:t>
            </a:r>
            <a:r>
              <a:rPr lang="fr-FR" sz="1600" kern="0" dirty="0" err="1">
                <a:solidFill>
                  <a:srgbClr val="868A8D"/>
                </a:solidFill>
                <a:latin typeface="Montserrat Light"/>
              </a:rPr>
              <a:t>eruditos</a:t>
            </a:r>
            <a:r>
              <a:rPr lang="fr-FR" sz="1600" kern="0" dirty="0">
                <a:solidFill>
                  <a:srgbClr val="868A8D"/>
                </a:solidFill>
                <a:latin typeface="Montserrat Light"/>
              </a:rPr>
              <a:t> et </a:t>
            </a:r>
            <a:r>
              <a:rPr lang="fr-FR" sz="1600" kern="0" dirty="0" err="1">
                <a:solidFill>
                  <a:srgbClr val="868A8D"/>
                </a:solidFill>
                <a:latin typeface="Montserrat Light"/>
              </a:rPr>
              <a:t>sobrios</a:t>
            </a:r>
            <a:r>
              <a:rPr lang="fr-FR" sz="1600" kern="0" dirty="0">
                <a:solidFill>
                  <a:srgbClr val="868A8D"/>
                </a:solidFill>
                <a:latin typeface="Montserrat Light"/>
              </a:rPr>
              <a:t> ut </a:t>
            </a:r>
            <a:r>
              <a:rPr lang="fr-FR" sz="1600" kern="0" dirty="0" err="1">
                <a:solidFill>
                  <a:srgbClr val="868A8D"/>
                </a:solidFill>
                <a:latin typeface="Montserrat Light"/>
              </a:rPr>
              <a:t>infaustos</a:t>
            </a:r>
            <a:r>
              <a:rPr lang="fr-FR" sz="1600" kern="0" dirty="0">
                <a:solidFill>
                  <a:srgbClr val="868A8D"/>
                </a:solidFill>
                <a:latin typeface="Montserrat Light"/>
              </a:rPr>
              <a:t> et inutiles </a:t>
            </a:r>
            <a:r>
              <a:rPr lang="fr-FR" sz="1600" kern="0" dirty="0" err="1">
                <a:solidFill>
                  <a:srgbClr val="868A8D"/>
                </a:solidFill>
                <a:latin typeface="Montserrat Light"/>
              </a:rPr>
              <a:t>vitant</a:t>
            </a:r>
            <a:r>
              <a:rPr lang="fr-FR" sz="1600" kern="0" dirty="0">
                <a:solidFill>
                  <a:srgbClr val="868A8D"/>
                </a:solidFill>
                <a:latin typeface="Montserrat Light"/>
              </a:rPr>
              <a:t>, </a:t>
            </a:r>
            <a:r>
              <a:rPr lang="fr-FR" sz="1600" kern="0" dirty="0" err="1">
                <a:solidFill>
                  <a:srgbClr val="868A8D"/>
                </a:solidFill>
                <a:latin typeface="Montserrat Light"/>
              </a:rPr>
              <a:t>eo</a:t>
            </a:r>
            <a:r>
              <a:rPr lang="fr-FR" sz="1600" kern="0" dirty="0">
                <a:solidFill>
                  <a:srgbClr val="868A8D"/>
                </a:solidFill>
                <a:latin typeface="Montserrat Light"/>
              </a:rPr>
              <a:t> </a:t>
            </a:r>
            <a:r>
              <a:rPr lang="fr-FR" sz="1600" kern="0" dirty="0" err="1">
                <a:solidFill>
                  <a:srgbClr val="868A8D"/>
                </a:solidFill>
                <a:latin typeface="Montserrat Light"/>
              </a:rPr>
              <a:t>quoque</a:t>
            </a:r>
            <a:r>
              <a:rPr lang="fr-FR" sz="1600" kern="0" dirty="0">
                <a:solidFill>
                  <a:srgbClr val="868A8D"/>
                </a:solidFill>
                <a:latin typeface="Montserrat Light"/>
              </a:rPr>
              <a:t> </a:t>
            </a:r>
            <a:r>
              <a:rPr lang="fr-FR" sz="1600" kern="0" dirty="0" err="1">
                <a:solidFill>
                  <a:srgbClr val="868A8D"/>
                </a:solidFill>
                <a:latin typeface="Montserrat Light"/>
              </a:rPr>
              <a:t>accedente</a:t>
            </a:r>
            <a:r>
              <a:rPr lang="fr-FR" sz="1600" kern="0" dirty="0">
                <a:solidFill>
                  <a:srgbClr val="868A8D"/>
                </a:solidFill>
                <a:latin typeface="Montserrat Light"/>
              </a:rPr>
              <a:t> quod et </a:t>
            </a:r>
            <a:r>
              <a:rPr lang="fr-FR" sz="1600" kern="0" dirty="0" err="1">
                <a:solidFill>
                  <a:srgbClr val="868A8D"/>
                </a:solidFill>
                <a:latin typeface="Montserrat Light"/>
              </a:rPr>
              <a:t>nomenclatores</a:t>
            </a:r>
            <a:r>
              <a:rPr lang="fr-FR" sz="1600" kern="0" dirty="0">
                <a:solidFill>
                  <a:srgbClr val="868A8D"/>
                </a:solidFill>
                <a:latin typeface="Montserrat Light"/>
              </a:rPr>
              <a:t> </a:t>
            </a:r>
            <a:r>
              <a:rPr lang="fr-FR" sz="1600" kern="0" dirty="0" err="1">
                <a:solidFill>
                  <a:srgbClr val="868A8D"/>
                </a:solidFill>
                <a:latin typeface="Montserrat Light"/>
              </a:rPr>
              <a:t>adsueti</a:t>
            </a:r>
            <a:r>
              <a:rPr lang="fr-FR" sz="1600" kern="0" dirty="0">
                <a:solidFill>
                  <a:srgbClr val="868A8D"/>
                </a:solidFill>
                <a:latin typeface="Montserrat Light"/>
              </a:rPr>
              <a:t> </a:t>
            </a:r>
            <a:r>
              <a:rPr lang="fr-FR" sz="1600" kern="0" dirty="0" err="1">
                <a:solidFill>
                  <a:srgbClr val="868A8D"/>
                </a:solidFill>
                <a:latin typeface="Montserrat Light"/>
              </a:rPr>
              <a:t>haec</a:t>
            </a:r>
            <a:r>
              <a:rPr lang="fr-FR" sz="1600" kern="0" dirty="0">
                <a:solidFill>
                  <a:srgbClr val="868A8D"/>
                </a:solidFill>
                <a:latin typeface="Montserrat Light"/>
              </a:rPr>
              <a:t> et </a:t>
            </a:r>
            <a:r>
              <a:rPr lang="fr-FR" sz="1600" kern="0" dirty="0" err="1">
                <a:solidFill>
                  <a:srgbClr val="868A8D"/>
                </a:solidFill>
                <a:latin typeface="Montserrat Light"/>
              </a:rPr>
              <a:t>talia</a:t>
            </a:r>
            <a:r>
              <a:rPr lang="fr-FR" sz="1600" kern="0" dirty="0">
                <a:solidFill>
                  <a:srgbClr val="868A8D"/>
                </a:solidFill>
                <a:latin typeface="Montserrat Light"/>
              </a:rPr>
              <a:t> </a:t>
            </a:r>
            <a:r>
              <a:rPr lang="fr-FR" sz="1600" kern="0" dirty="0" err="1">
                <a:solidFill>
                  <a:srgbClr val="868A8D"/>
                </a:solidFill>
                <a:latin typeface="Montserrat Light"/>
              </a:rPr>
              <a:t>venditare</a:t>
            </a:r>
            <a:r>
              <a:rPr lang="fr-FR" sz="1600" kern="0" dirty="0">
                <a:solidFill>
                  <a:srgbClr val="868A8D"/>
                </a:solidFill>
                <a:latin typeface="Montserrat Light"/>
              </a:rPr>
              <a:t>, </a:t>
            </a:r>
            <a:r>
              <a:rPr lang="fr-FR" sz="1600" kern="0" dirty="0" err="1">
                <a:solidFill>
                  <a:srgbClr val="868A8D"/>
                </a:solidFill>
                <a:latin typeface="Montserrat Light"/>
              </a:rPr>
              <a:t>mercede</a:t>
            </a:r>
            <a:r>
              <a:rPr lang="fr-FR" sz="1600" kern="0" dirty="0">
                <a:solidFill>
                  <a:srgbClr val="868A8D"/>
                </a:solidFill>
                <a:latin typeface="Montserrat Light"/>
              </a:rPr>
              <a:t> accepta </a:t>
            </a:r>
            <a:r>
              <a:rPr lang="fr-FR" sz="1600" kern="0" dirty="0" err="1">
                <a:solidFill>
                  <a:srgbClr val="868A8D"/>
                </a:solidFill>
                <a:latin typeface="Montserrat Light"/>
              </a:rPr>
              <a:t>lucris</a:t>
            </a:r>
            <a:r>
              <a:rPr lang="fr-FR" sz="1600" kern="0" dirty="0">
                <a:solidFill>
                  <a:srgbClr val="868A8D"/>
                </a:solidFill>
                <a:latin typeface="Montserrat Light"/>
              </a:rPr>
              <a:t> </a:t>
            </a:r>
            <a:r>
              <a:rPr lang="fr-FR" sz="1600" kern="0" dirty="0" err="1">
                <a:solidFill>
                  <a:srgbClr val="868A8D"/>
                </a:solidFill>
                <a:latin typeface="Montserrat Light"/>
              </a:rPr>
              <a:t>quosdam</a:t>
            </a:r>
            <a:r>
              <a:rPr lang="fr-FR" sz="1600" kern="0" dirty="0">
                <a:solidFill>
                  <a:srgbClr val="868A8D"/>
                </a:solidFill>
                <a:latin typeface="Montserrat Light"/>
              </a:rPr>
              <a:t> et </a:t>
            </a:r>
            <a:r>
              <a:rPr lang="fr-FR" sz="1600" kern="0" dirty="0" err="1">
                <a:solidFill>
                  <a:srgbClr val="868A8D"/>
                </a:solidFill>
                <a:latin typeface="Montserrat Light"/>
              </a:rPr>
              <a:t>prandiis</a:t>
            </a:r>
            <a:r>
              <a:rPr lang="fr-FR" sz="1600" kern="0" dirty="0">
                <a:solidFill>
                  <a:srgbClr val="868A8D"/>
                </a:solidFill>
                <a:latin typeface="Montserrat Light"/>
              </a:rPr>
              <a:t> </a:t>
            </a:r>
            <a:r>
              <a:rPr lang="fr-FR" sz="1600" kern="0" dirty="0" err="1">
                <a:solidFill>
                  <a:srgbClr val="868A8D"/>
                </a:solidFill>
                <a:latin typeface="Montserrat Light"/>
              </a:rPr>
              <a:t>inserunt</a:t>
            </a:r>
            <a:r>
              <a:rPr lang="fr-FR" sz="1600" kern="0" dirty="0">
                <a:solidFill>
                  <a:srgbClr val="868A8D"/>
                </a:solidFill>
                <a:latin typeface="Montserrat Light"/>
              </a:rPr>
              <a:t> </a:t>
            </a:r>
            <a:r>
              <a:rPr lang="fr-FR" sz="1600" kern="0" dirty="0" err="1">
                <a:solidFill>
                  <a:srgbClr val="868A8D"/>
                </a:solidFill>
                <a:latin typeface="Montserrat Light"/>
              </a:rPr>
              <a:t>subditicios</a:t>
            </a:r>
            <a:r>
              <a:rPr lang="fr-FR" sz="1600" kern="0" dirty="0">
                <a:solidFill>
                  <a:srgbClr val="868A8D"/>
                </a:solidFill>
                <a:latin typeface="Montserrat Light"/>
              </a:rPr>
              <a:t> </a:t>
            </a:r>
            <a:r>
              <a:rPr lang="fr-FR" sz="1600" kern="0" dirty="0" err="1">
                <a:solidFill>
                  <a:srgbClr val="868A8D"/>
                </a:solidFill>
                <a:latin typeface="Montserrat Light"/>
              </a:rPr>
              <a:t>ignobiles</a:t>
            </a:r>
            <a:r>
              <a:rPr lang="fr-FR" sz="1600" kern="0" dirty="0">
                <a:solidFill>
                  <a:srgbClr val="868A8D"/>
                </a:solidFill>
                <a:latin typeface="Montserrat Light"/>
              </a:rPr>
              <a:t> et </a:t>
            </a:r>
            <a:r>
              <a:rPr lang="fr-FR" sz="1600" kern="0" dirty="0" err="1">
                <a:solidFill>
                  <a:srgbClr val="868A8D"/>
                </a:solidFill>
                <a:latin typeface="Montserrat Light"/>
              </a:rPr>
              <a:t>obscuros</a:t>
            </a:r>
            <a:r>
              <a:rPr lang="fr-FR" sz="1600" kern="0" dirty="0">
                <a:solidFill>
                  <a:srgbClr val="868A8D"/>
                </a:solidFill>
                <a:latin typeface="Montserrat Light"/>
              </a:rPr>
              <a:t>.</a:t>
            </a:r>
            <a:endParaRPr lang="fr-FR" sz="1600" kern="0" dirty="0">
              <a:solidFill>
                <a:srgbClr val="868A8D"/>
              </a:solidFill>
              <a:latin typeface="Montserrat Light"/>
              <a:sym typeface="Montserrat Light"/>
            </a:endParaRPr>
          </a:p>
          <a:p>
            <a:pPr algn="just" defTabSz="825500" hangingPunct="0">
              <a:lnSpc>
                <a:spcPct val="120000"/>
              </a:lnSpc>
            </a:pPr>
            <a:endParaRPr lang="fr-FR" sz="1600" kern="0" dirty="0" smtClean="0">
              <a:solidFill>
                <a:srgbClr val="868A8D"/>
              </a:solidFill>
              <a:latin typeface="Montserrat Light"/>
              <a:sym typeface="Montserrat Light"/>
            </a:endParaRPr>
          </a:p>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smtClean="0">
                <a:solidFill>
                  <a:srgbClr val="868A8D"/>
                </a:solidFill>
                <a:latin typeface="Montserrat Light"/>
              </a:rPr>
              <a:t>enim</a:t>
            </a:r>
            <a:r>
              <a:rPr lang="fr-FR" sz="1600" kern="0" dirty="0" smtClean="0">
                <a:solidFill>
                  <a:srgbClr val="868A8D"/>
                </a:solidFill>
                <a:latin typeface="Montserrat Light"/>
              </a:rPr>
              <a:t> </a:t>
            </a:r>
            <a:r>
              <a:rPr lang="fr-FR" sz="1600" kern="0" dirty="0" err="1" smtClean="0">
                <a:solidFill>
                  <a:srgbClr val="868A8D"/>
                </a:solidFill>
                <a:latin typeface="Montserrat Light"/>
              </a:rPr>
              <a:t>eruditos</a:t>
            </a:r>
            <a:r>
              <a:rPr lang="fr-FR" sz="1600" kern="0" dirty="0" smtClean="0">
                <a:solidFill>
                  <a:srgbClr val="868A8D"/>
                </a:solidFill>
                <a:latin typeface="Montserrat Light"/>
              </a:rPr>
              <a:t> et </a:t>
            </a:r>
            <a:r>
              <a:rPr lang="fr-FR" sz="1600" kern="0" dirty="0" err="1" smtClean="0">
                <a:solidFill>
                  <a:srgbClr val="868A8D"/>
                </a:solidFill>
                <a:latin typeface="Montserrat Light"/>
              </a:rPr>
              <a:t>sobrios</a:t>
            </a:r>
            <a:r>
              <a:rPr lang="fr-FR" sz="1600" kern="0" dirty="0" smtClean="0">
                <a:solidFill>
                  <a:srgbClr val="868A8D"/>
                </a:solidFill>
                <a:latin typeface="Montserrat Light"/>
              </a:rPr>
              <a:t> ut </a:t>
            </a:r>
            <a:r>
              <a:rPr lang="fr-FR" sz="1600" kern="0" dirty="0" err="1" smtClean="0">
                <a:solidFill>
                  <a:srgbClr val="868A8D"/>
                </a:solidFill>
                <a:latin typeface="Montserrat Light"/>
              </a:rPr>
              <a:t>infaustos</a:t>
            </a:r>
            <a:r>
              <a:rPr lang="fr-FR" sz="1600" kern="0" dirty="0" smtClean="0">
                <a:solidFill>
                  <a:srgbClr val="868A8D"/>
                </a:solidFill>
                <a:latin typeface="Montserrat Light"/>
              </a:rPr>
              <a:t> et inutiles </a:t>
            </a:r>
            <a:r>
              <a:rPr lang="fr-FR" sz="1600" kern="0" dirty="0" err="1" smtClean="0">
                <a:solidFill>
                  <a:srgbClr val="868A8D"/>
                </a:solidFill>
                <a:latin typeface="Montserrat Light"/>
              </a:rPr>
              <a:t>vitant</a:t>
            </a:r>
            <a:r>
              <a:rPr lang="fr-FR" sz="1600" kern="0" dirty="0" smtClean="0">
                <a:solidFill>
                  <a:srgbClr val="868A8D"/>
                </a:solidFill>
                <a:latin typeface="Montserrat Light"/>
              </a:rPr>
              <a:t>, </a:t>
            </a:r>
            <a:r>
              <a:rPr lang="fr-FR" sz="1600" kern="0" dirty="0" err="1" smtClean="0">
                <a:solidFill>
                  <a:srgbClr val="868A8D"/>
                </a:solidFill>
                <a:latin typeface="Montserrat Light"/>
              </a:rPr>
              <a:t>eo</a:t>
            </a:r>
            <a:r>
              <a:rPr lang="fr-FR" sz="1600" kern="0" dirty="0" smtClean="0">
                <a:solidFill>
                  <a:srgbClr val="868A8D"/>
                </a:solidFill>
                <a:latin typeface="Montserrat Light"/>
              </a:rPr>
              <a:t> </a:t>
            </a:r>
            <a:r>
              <a:rPr lang="fr-FR" sz="1600" kern="0" dirty="0" err="1" smtClean="0">
                <a:solidFill>
                  <a:srgbClr val="868A8D"/>
                </a:solidFill>
                <a:latin typeface="Montserrat Light"/>
              </a:rPr>
              <a:t>quoque</a:t>
            </a:r>
            <a:r>
              <a:rPr lang="fr-FR" sz="1600" kern="0" dirty="0" smtClean="0">
                <a:solidFill>
                  <a:srgbClr val="868A8D"/>
                </a:solidFill>
                <a:latin typeface="Montserrat Light"/>
              </a:rPr>
              <a:t> </a:t>
            </a:r>
            <a:r>
              <a:rPr lang="fr-FR" sz="1600" kern="0" dirty="0" err="1" smtClean="0">
                <a:solidFill>
                  <a:srgbClr val="868A8D"/>
                </a:solidFill>
                <a:latin typeface="Montserrat Light"/>
              </a:rPr>
              <a:t>accedente</a:t>
            </a:r>
            <a:r>
              <a:rPr lang="fr-FR" sz="1600" kern="0" dirty="0" smtClean="0">
                <a:solidFill>
                  <a:srgbClr val="868A8D"/>
                </a:solidFill>
                <a:latin typeface="Montserrat Light"/>
              </a:rPr>
              <a:t> quod et </a:t>
            </a:r>
            <a:r>
              <a:rPr lang="fr-FR" sz="1600" kern="0" dirty="0" err="1" smtClean="0">
                <a:solidFill>
                  <a:srgbClr val="868A8D"/>
                </a:solidFill>
                <a:latin typeface="Montserrat Light"/>
              </a:rPr>
              <a:t>nomenclatores</a:t>
            </a:r>
            <a:r>
              <a:rPr lang="fr-FR" sz="1600" kern="0" dirty="0" smtClean="0">
                <a:solidFill>
                  <a:srgbClr val="868A8D"/>
                </a:solidFill>
                <a:latin typeface="Montserrat Light"/>
              </a:rPr>
              <a:t> </a:t>
            </a:r>
            <a:r>
              <a:rPr lang="fr-FR" sz="1600" kern="0" dirty="0" err="1" smtClean="0">
                <a:solidFill>
                  <a:srgbClr val="868A8D"/>
                </a:solidFill>
                <a:latin typeface="Montserrat Light"/>
              </a:rPr>
              <a:t>adsueti</a:t>
            </a:r>
            <a:r>
              <a:rPr lang="fr-FR" sz="1600" kern="0" dirty="0" smtClean="0">
                <a:solidFill>
                  <a:srgbClr val="868A8D"/>
                </a:solidFill>
                <a:latin typeface="Montserrat Light"/>
              </a:rPr>
              <a:t> </a:t>
            </a:r>
            <a:r>
              <a:rPr lang="fr-FR" sz="1600" kern="0" dirty="0" err="1" smtClean="0">
                <a:solidFill>
                  <a:srgbClr val="868A8D"/>
                </a:solidFill>
                <a:latin typeface="Montserrat Light"/>
              </a:rPr>
              <a:t>haec</a:t>
            </a:r>
            <a:r>
              <a:rPr lang="fr-FR" sz="1600" kern="0" dirty="0" smtClean="0">
                <a:solidFill>
                  <a:srgbClr val="868A8D"/>
                </a:solidFill>
                <a:latin typeface="Montserrat Light"/>
              </a:rPr>
              <a:t> et </a:t>
            </a:r>
            <a:r>
              <a:rPr lang="fr-FR" sz="1600" kern="0" dirty="0" err="1" smtClean="0">
                <a:solidFill>
                  <a:srgbClr val="868A8D"/>
                </a:solidFill>
                <a:latin typeface="Montserrat Light"/>
              </a:rPr>
              <a:t>talia</a:t>
            </a:r>
            <a:r>
              <a:rPr lang="fr-FR" sz="1600" kern="0" dirty="0" smtClean="0">
                <a:solidFill>
                  <a:srgbClr val="868A8D"/>
                </a:solidFill>
                <a:latin typeface="Montserrat Light"/>
              </a:rPr>
              <a:t> </a:t>
            </a:r>
            <a:r>
              <a:rPr lang="fr-FR" sz="1600" kern="0" dirty="0" err="1" smtClean="0">
                <a:solidFill>
                  <a:srgbClr val="868A8D"/>
                </a:solidFill>
                <a:latin typeface="Montserrat Light"/>
              </a:rPr>
              <a:t>venditare</a:t>
            </a:r>
            <a:r>
              <a:rPr lang="fr-FR" sz="1600" kern="0" dirty="0" smtClean="0">
                <a:solidFill>
                  <a:srgbClr val="868A8D"/>
                </a:solidFill>
                <a:latin typeface="Montserrat Light"/>
              </a:rPr>
              <a:t>, </a:t>
            </a:r>
            <a:r>
              <a:rPr lang="fr-FR" sz="1600" kern="0" dirty="0" err="1" smtClean="0">
                <a:solidFill>
                  <a:srgbClr val="868A8D"/>
                </a:solidFill>
                <a:latin typeface="Montserrat Light"/>
              </a:rPr>
              <a:t>mercede</a:t>
            </a:r>
            <a:r>
              <a:rPr lang="fr-FR" sz="1600" kern="0" dirty="0" smtClean="0">
                <a:solidFill>
                  <a:srgbClr val="868A8D"/>
                </a:solidFill>
                <a:latin typeface="Montserrat Light"/>
              </a:rPr>
              <a:t> accepta </a:t>
            </a:r>
            <a:r>
              <a:rPr lang="fr-FR" sz="1600" kern="0" dirty="0" err="1" smtClean="0">
                <a:solidFill>
                  <a:srgbClr val="868A8D"/>
                </a:solidFill>
                <a:latin typeface="Montserrat Light"/>
              </a:rPr>
              <a:t>lucris</a:t>
            </a:r>
            <a:r>
              <a:rPr lang="fr-FR" sz="1600" kern="0" dirty="0" smtClean="0">
                <a:solidFill>
                  <a:srgbClr val="868A8D"/>
                </a:solidFill>
                <a:latin typeface="Montserrat Light"/>
              </a:rPr>
              <a:t> </a:t>
            </a:r>
            <a:r>
              <a:rPr lang="fr-FR" sz="1600" kern="0" dirty="0" err="1" smtClean="0">
                <a:solidFill>
                  <a:srgbClr val="868A8D"/>
                </a:solidFill>
                <a:latin typeface="Montserrat Light"/>
              </a:rPr>
              <a:t>quosdam</a:t>
            </a:r>
            <a:r>
              <a:rPr lang="fr-FR" sz="1600" kern="0" dirty="0" smtClean="0">
                <a:solidFill>
                  <a:srgbClr val="868A8D"/>
                </a:solidFill>
                <a:latin typeface="Montserrat Light"/>
              </a:rPr>
              <a:t> et </a:t>
            </a:r>
            <a:r>
              <a:rPr lang="fr-FR" sz="1600" kern="0" dirty="0" err="1" smtClean="0">
                <a:solidFill>
                  <a:srgbClr val="868A8D"/>
                </a:solidFill>
                <a:latin typeface="Montserrat Light"/>
              </a:rPr>
              <a:t>prandiis</a:t>
            </a:r>
            <a:r>
              <a:rPr lang="fr-FR" sz="1600" kern="0" dirty="0" smtClean="0">
                <a:solidFill>
                  <a:srgbClr val="868A8D"/>
                </a:solidFill>
                <a:latin typeface="Montserrat Light"/>
              </a:rPr>
              <a:t> </a:t>
            </a:r>
            <a:r>
              <a:rPr lang="fr-FR" sz="1600" kern="0" dirty="0" err="1" smtClean="0">
                <a:solidFill>
                  <a:srgbClr val="868A8D"/>
                </a:solidFill>
                <a:latin typeface="Montserrat Light"/>
              </a:rPr>
              <a:t>inserunt</a:t>
            </a:r>
            <a:r>
              <a:rPr lang="fr-FR" sz="1600" kern="0" dirty="0" smtClean="0">
                <a:solidFill>
                  <a:srgbClr val="868A8D"/>
                </a:solidFill>
                <a:latin typeface="Montserrat Light"/>
              </a:rPr>
              <a:t> </a:t>
            </a:r>
            <a:r>
              <a:rPr lang="fr-FR" sz="1600" kern="0" dirty="0" err="1" smtClean="0">
                <a:solidFill>
                  <a:srgbClr val="868A8D"/>
                </a:solidFill>
                <a:latin typeface="Montserrat Light"/>
              </a:rPr>
              <a:t>subditicios</a:t>
            </a:r>
            <a:r>
              <a:rPr lang="fr-FR" sz="1600" kern="0" dirty="0" smtClean="0">
                <a:solidFill>
                  <a:srgbClr val="868A8D"/>
                </a:solidFill>
                <a:latin typeface="Montserrat Light"/>
              </a:rPr>
              <a:t> </a:t>
            </a:r>
            <a:r>
              <a:rPr lang="fr-FR" sz="1600" kern="0" dirty="0" err="1" smtClean="0">
                <a:solidFill>
                  <a:srgbClr val="868A8D"/>
                </a:solidFill>
                <a:latin typeface="Montserrat Light"/>
              </a:rPr>
              <a:t>ignobiles</a:t>
            </a:r>
            <a:r>
              <a:rPr lang="fr-FR" sz="1600" kern="0" dirty="0" smtClean="0">
                <a:solidFill>
                  <a:srgbClr val="868A8D"/>
                </a:solidFill>
                <a:latin typeface="Montserrat Light"/>
              </a:rPr>
              <a:t> et </a:t>
            </a:r>
            <a:r>
              <a:rPr lang="fr-FR" sz="1600" kern="0" dirty="0" err="1" smtClean="0">
                <a:solidFill>
                  <a:srgbClr val="868A8D"/>
                </a:solidFill>
                <a:latin typeface="Montserrat Light"/>
              </a:rPr>
              <a:t>obscuros</a:t>
            </a:r>
            <a:r>
              <a:rPr lang="fr-FR" sz="1600" kern="0" dirty="0" smtClean="0">
                <a:solidFill>
                  <a:srgbClr val="868A8D"/>
                </a:solidFill>
                <a:latin typeface="Montserrat Light"/>
              </a:rPr>
              <a:t>.</a:t>
            </a:r>
            <a:endParaRPr lang="fr-FR" sz="1600" kern="0" dirty="0" smtClean="0">
              <a:solidFill>
                <a:srgbClr val="868A8D"/>
              </a:solidFill>
              <a:latin typeface="Montserrat Light"/>
              <a:sym typeface="Montserrat Light"/>
            </a:endParaRPr>
          </a:p>
        </p:txBody>
      </p:sp>
      <p:sp>
        <p:nvSpPr>
          <p:cNvPr id="16" name="Demo information text"/>
          <p:cNvSpPr txBox="1"/>
          <p:nvPr/>
        </p:nvSpPr>
        <p:spPr>
          <a:xfrm>
            <a:off x="1139672" y="3069928"/>
            <a:ext cx="4168927" cy="71814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defTabSz="825500" hangingPunct="0">
              <a:lnSpc>
                <a:spcPct val="100000"/>
              </a:lnSpc>
            </a:pPr>
            <a:r>
              <a:rPr lang="fr-FR" sz="6000" kern="0" dirty="0" smtClean="0">
                <a:solidFill>
                  <a:srgbClr val="FFFFFF"/>
                </a:solidFill>
                <a:latin typeface="Montserrat-Bold"/>
              </a:rPr>
              <a:t>Titre</a:t>
            </a:r>
            <a:endParaRPr sz="6000" kern="0" dirty="0">
              <a:solidFill>
                <a:srgbClr val="FFFFFF"/>
              </a:solidFill>
              <a:latin typeface="Montserrat-Bold"/>
            </a:endParaRPr>
          </a:p>
        </p:txBody>
      </p:sp>
    </p:spTree>
    <p:extLst>
      <p:ext uri="{BB962C8B-B14F-4D97-AF65-F5344CB8AC3E}">
        <p14:creationId xmlns:p14="http://schemas.microsoft.com/office/powerpoint/2010/main" val="2755437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7289800" y="0"/>
            <a:ext cx="4902200" cy="6858000"/>
          </a:xfrm>
          <a:prstGeom prst="rect">
            <a:avLst/>
          </a:prstGeom>
          <a:solidFill>
            <a:srgbClr val="EE0031"/>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pPr>
            <a:endParaRPr lang="fr-FR" sz="1200">
              <a:solidFill>
                <a:srgbClr val="000000"/>
              </a:solidFill>
              <a:latin typeface="Tahoma" pitchFamily="34" charset="0"/>
            </a:endParaRPr>
          </a:p>
        </p:txBody>
      </p:sp>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chemeClr val="bg1"/>
                </a:solidFill>
              </a:rPr>
              <a:pPr>
                <a:defRPr/>
              </a:pPr>
              <a:t>3</a:t>
            </a:fld>
            <a:endParaRPr lang="fr-FR" dirty="0">
              <a:solidFill>
                <a:schemeClr val="bg1"/>
              </a:solidFill>
            </a:endParaRP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698500" y="2054038"/>
            <a:ext cx="5867400" cy="274992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a:solidFill>
                  <a:srgbClr val="868A8D"/>
                </a:solidFill>
                <a:latin typeface="Montserrat Light"/>
              </a:rPr>
              <a:t>enim</a:t>
            </a:r>
            <a:r>
              <a:rPr lang="fr-FR" sz="1600" kern="0" dirty="0">
                <a:solidFill>
                  <a:srgbClr val="868A8D"/>
                </a:solidFill>
                <a:latin typeface="Montserrat Light"/>
              </a:rPr>
              <a:t> </a:t>
            </a:r>
            <a:r>
              <a:rPr lang="fr-FR" sz="1600" kern="0" dirty="0" err="1">
                <a:solidFill>
                  <a:srgbClr val="868A8D"/>
                </a:solidFill>
                <a:latin typeface="Montserrat Light"/>
              </a:rPr>
              <a:t>eruditos</a:t>
            </a:r>
            <a:r>
              <a:rPr lang="fr-FR" sz="1600" kern="0" dirty="0">
                <a:solidFill>
                  <a:srgbClr val="868A8D"/>
                </a:solidFill>
                <a:latin typeface="Montserrat Light"/>
              </a:rPr>
              <a:t> et </a:t>
            </a:r>
            <a:r>
              <a:rPr lang="fr-FR" sz="1600" kern="0" dirty="0" err="1">
                <a:solidFill>
                  <a:srgbClr val="868A8D"/>
                </a:solidFill>
                <a:latin typeface="Montserrat Light"/>
              </a:rPr>
              <a:t>sobrios</a:t>
            </a:r>
            <a:r>
              <a:rPr lang="fr-FR" sz="1600" kern="0" dirty="0">
                <a:solidFill>
                  <a:srgbClr val="868A8D"/>
                </a:solidFill>
                <a:latin typeface="Montserrat Light"/>
              </a:rPr>
              <a:t> ut </a:t>
            </a:r>
            <a:r>
              <a:rPr lang="fr-FR" sz="1600" kern="0" dirty="0" err="1">
                <a:solidFill>
                  <a:srgbClr val="868A8D"/>
                </a:solidFill>
                <a:latin typeface="Montserrat Light"/>
              </a:rPr>
              <a:t>infaustos</a:t>
            </a:r>
            <a:r>
              <a:rPr lang="fr-FR" sz="1600" kern="0" dirty="0">
                <a:solidFill>
                  <a:srgbClr val="868A8D"/>
                </a:solidFill>
                <a:latin typeface="Montserrat Light"/>
              </a:rPr>
              <a:t> et inutiles </a:t>
            </a:r>
            <a:r>
              <a:rPr lang="fr-FR" sz="1600" kern="0" dirty="0" err="1">
                <a:solidFill>
                  <a:srgbClr val="868A8D"/>
                </a:solidFill>
                <a:latin typeface="Montserrat Light"/>
              </a:rPr>
              <a:t>vitant</a:t>
            </a:r>
            <a:r>
              <a:rPr lang="fr-FR" sz="1600" kern="0" dirty="0">
                <a:solidFill>
                  <a:srgbClr val="868A8D"/>
                </a:solidFill>
                <a:latin typeface="Montserrat Light"/>
              </a:rPr>
              <a:t>, </a:t>
            </a:r>
            <a:r>
              <a:rPr lang="fr-FR" sz="1600" kern="0" dirty="0" err="1">
                <a:solidFill>
                  <a:srgbClr val="868A8D"/>
                </a:solidFill>
                <a:latin typeface="Montserrat Light"/>
              </a:rPr>
              <a:t>eo</a:t>
            </a:r>
            <a:r>
              <a:rPr lang="fr-FR" sz="1600" kern="0" dirty="0">
                <a:solidFill>
                  <a:srgbClr val="868A8D"/>
                </a:solidFill>
                <a:latin typeface="Montserrat Light"/>
              </a:rPr>
              <a:t> </a:t>
            </a:r>
            <a:r>
              <a:rPr lang="fr-FR" sz="1600" kern="0" dirty="0" err="1">
                <a:solidFill>
                  <a:srgbClr val="868A8D"/>
                </a:solidFill>
                <a:latin typeface="Montserrat Light"/>
              </a:rPr>
              <a:t>quoque</a:t>
            </a:r>
            <a:r>
              <a:rPr lang="fr-FR" sz="1600" kern="0" dirty="0">
                <a:solidFill>
                  <a:srgbClr val="868A8D"/>
                </a:solidFill>
                <a:latin typeface="Montserrat Light"/>
              </a:rPr>
              <a:t> </a:t>
            </a:r>
            <a:r>
              <a:rPr lang="fr-FR" sz="1600" kern="0" dirty="0" err="1">
                <a:solidFill>
                  <a:srgbClr val="868A8D"/>
                </a:solidFill>
                <a:latin typeface="Montserrat Light"/>
              </a:rPr>
              <a:t>accedente</a:t>
            </a:r>
            <a:r>
              <a:rPr lang="fr-FR" sz="1600" kern="0" dirty="0">
                <a:solidFill>
                  <a:srgbClr val="868A8D"/>
                </a:solidFill>
                <a:latin typeface="Montserrat Light"/>
              </a:rPr>
              <a:t> quod et </a:t>
            </a:r>
            <a:r>
              <a:rPr lang="fr-FR" sz="1600" kern="0" dirty="0" err="1">
                <a:solidFill>
                  <a:srgbClr val="868A8D"/>
                </a:solidFill>
                <a:latin typeface="Montserrat Light"/>
              </a:rPr>
              <a:t>nomenclatores</a:t>
            </a:r>
            <a:r>
              <a:rPr lang="fr-FR" sz="1600" kern="0" dirty="0">
                <a:solidFill>
                  <a:srgbClr val="868A8D"/>
                </a:solidFill>
                <a:latin typeface="Montserrat Light"/>
              </a:rPr>
              <a:t> </a:t>
            </a:r>
            <a:r>
              <a:rPr lang="fr-FR" sz="1600" kern="0" dirty="0" err="1">
                <a:solidFill>
                  <a:srgbClr val="868A8D"/>
                </a:solidFill>
                <a:latin typeface="Montserrat Light"/>
              </a:rPr>
              <a:t>adsueti</a:t>
            </a:r>
            <a:r>
              <a:rPr lang="fr-FR" sz="1600" kern="0" dirty="0">
                <a:solidFill>
                  <a:srgbClr val="868A8D"/>
                </a:solidFill>
                <a:latin typeface="Montserrat Light"/>
              </a:rPr>
              <a:t> </a:t>
            </a:r>
            <a:r>
              <a:rPr lang="fr-FR" sz="1600" kern="0" dirty="0" err="1">
                <a:solidFill>
                  <a:srgbClr val="868A8D"/>
                </a:solidFill>
                <a:latin typeface="Montserrat Light"/>
              </a:rPr>
              <a:t>haec</a:t>
            </a:r>
            <a:r>
              <a:rPr lang="fr-FR" sz="1600" kern="0" dirty="0">
                <a:solidFill>
                  <a:srgbClr val="868A8D"/>
                </a:solidFill>
                <a:latin typeface="Montserrat Light"/>
              </a:rPr>
              <a:t> et </a:t>
            </a:r>
            <a:r>
              <a:rPr lang="fr-FR" sz="1600" kern="0" dirty="0" err="1">
                <a:solidFill>
                  <a:srgbClr val="868A8D"/>
                </a:solidFill>
                <a:latin typeface="Montserrat Light"/>
              </a:rPr>
              <a:t>talia</a:t>
            </a:r>
            <a:r>
              <a:rPr lang="fr-FR" sz="1600" kern="0" dirty="0">
                <a:solidFill>
                  <a:srgbClr val="868A8D"/>
                </a:solidFill>
                <a:latin typeface="Montserrat Light"/>
              </a:rPr>
              <a:t> </a:t>
            </a:r>
            <a:r>
              <a:rPr lang="fr-FR" sz="1600" kern="0" dirty="0" err="1">
                <a:solidFill>
                  <a:srgbClr val="868A8D"/>
                </a:solidFill>
                <a:latin typeface="Montserrat Light"/>
              </a:rPr>
              <a:t>venditare</a:t>
            </a:r>
            <a:r>
              <a:rPr lang="fr-FR" sz="1600" kern="0" dirty="0">
                <a:solidFill>
                  <a:srgbClr val="868A8D"/>
                </a:solidFill>
                <a:latin typeface="Montserrat Light"/>
              </a:rPr>
              <a:t>, </a:t>
            </a:r>
            <a:r>
              <a:rPr lang="fr-FR" sz="1600" kern="0" dirty="0" err="1">
                <a:solidFill>
                  <a:srgbClr val="868A8D"/>
                </a:solidFill>
                <a:latin typeface="Montserrat Light"/>
              </a:rPr>
              <a:t>mercede</a:t>
            </a:r>
            <a:r>
              <a:rPr lang="fr-FR" sz="1600" kern="0" dirty="0">
                <a:solidFill>
                  <a:srgbClr val="868A8D"/>
                </a:solidFill>
                <a:latin typeface="Montserrat Light"/>
              </a:rPr>
              <a:t> accepta </a:t>
            </a:r>
            <a:r>
              <a:rPr lang="fr-FR" sz="1600" kern="0" dirty="0" err="1">
                <a:solidFill>
                  <a:srgbClr val="868A8D"/>
                </a:solidFill>
                <a:latin typeface="Montserrat Light"/>
              </a:rPr>
              <a:t>lucris</a:t>
            </a:r>
            <a:r>
              <a:rPr lang="fr-FR" sz="1600" kern="0" dirty="0">
                <a:solidFill>
                  <a:srgbClr val="868A8D"/>
                </a:solidFill>
                <a:latin typeface="Montserrat Light"/>
              </a:rPr>
              <a:t> </a:t>
            </a:r>
            <a:r>
              <a:rPr lang="fr-FR" sz="1600" kern="0" dirty="0" err="1">
                <a:solidFill>
                  <a:srgbClr val="868A8D"/>
                </a:solidFill>
                <a:latin typeface="Montserrat Light"/>
              </a:rPr>
              <a:t>quosdam</a:t>
            </a:r>
            <a:r>
              <a:rPr lang="fr-FR" sz="1600" kern="0" dirty="0">
                <a:solidFill>
                  <a:srgbClr val="868A8D"/>
                </a:solidFill>
                <a:latin typeface="Montserrat Light"/>
              </a:rPr>
              <a:t> et </a:t>
            </a:r>
            <a:r>
              <a:rPr lang="fr-FR" sz="1600" kern="0" dirty="0" err="1">
                <a:solidFill>
                  <a:srgbClr val="868A8D"/>
                </a:solidFill>
                <a:latin typeface="Montserrat Light"/>
              </a:rPr>
              <a:t>prandiis</a:t>
            </a:r>
            <a:r>
              <a:rPr lang="fr-FR" sz="1600" kern="0" dirty="0">
                <a:solidFill>
                  <a:srgbClr val="868A8D"/>
                </a:solidFill>
                <a:latin typeface="Montserrat Light"/>
              </a:rPr>
              <a:t> </a:t>
            </a:r>
            <a:r>
              <a:rPr lang="fr-FR" sz="1600" kern="0" dirty="0" err="1">
                <a:solidFill>
                  <a:srgbClr val="868A8D"/>
                </a:solidFill>
                <a:latin typeface="Montserrat Light"/>
              </a:rPr>
              <a:t>inserunt</a:t>
            </a:r>
            <a:r>
              <a:rPr lang="fr-FR" sz="1600" kern="0" dirty="0">
                <a:solidFill>
                  <a:srgbClr val="868A8D"/>
                </a:solidFill>
                <a:latin typeface="Montserrat Light"/>
              </a:rPr>
              <a:t> </a:t>
            </a:r>
            <a:r>
              <a:rPr lang="fr-FR" sz="1600" kern="0" dirty="0" err="1">
                <a:solidFill>
                  <a:srgbClr val="868A8D"/>
                </a:solidFill>
                <a:latin typeface="Montserrat Light"/>
              </a:rPr>
              <a:t>subditicios</a:t>
            </a:r>
            <a:r>
              <a:rPr lang="fr-FR" sz="1600" kern="0" dirty="0">
                <a:solidFill>
                  <a:srgbClr val="868A8D"/>
                </a:solidFill>
                <a:latin typeface="Montserrat Light"/>
              </a:rPr>
              <a:t> </a:t>
            </a:r>
            <a:r>
              <a:rPr lang="fr-FR" sz="1600" kern="0" dirty="0" err="1">
                <a:solidFill>
                  <a:srgbClr val="868A8D"/>
                </a:solidFill>
                <a:latin typeface="Montserrat Light"/>
              </a:rPr>
              <a:t>ignobiles</a:t>
            </a:r>
            <a:r>
              <a:rPr lang="fr-FR" sz="1600" kern="0" dirty="0">
                <a:solidFill>
                  <a:srgbClr val="868A8D"/>
                </a:solidFill>
                <a:latin typeface="Montserrat Light"/>
              </a:rPr>
              <a:t> et </a:t>
            </a:r>
            <a:r>
              <a:rPr lang="fr-FR" sz="1600" kern="0" dirty="0" err="1">
                <a:solidFill>
                  <a:srgbClr val="868A8D"/>
                </a:solidFill>
                <a:latin typeface="Montserrat Light"/>
              </a:rPr>
              <a:t>obscuros</a:t>
            </a:r>
            <a:r>
              <a:rPr lang="fr-FR" sz="1600" kern="0" dirty="0">
                <a:solidFill>
                  <a:srgbClr val="868A8D"/>
                </a:solidFill>
                <a:latin typeface="Montserrat Light"/>
              </a:rPr>
              <a:t>.</a:t>
            </a:r>
            <a:endParaRPr lang="fr-FR" sz="1600" kern="0" dirty="0">
              <a:solidFill>
                <a:srgbClr val="868A8D"/>
              </a:solidFill>
              <a:latin typeface="Montserrat Light"/>
              <a:sym typeface="Montserrat Light"/>
            </a:endParaRPr>
          </a:p>
          <a:p>
            <a:pPr algn="just" defTabSz="825500" hangingPunct="0">
              <a:lnSpc>
                <a:spcPct val="120000"/>
              </a:lnSpc>
            </a:pPr>
            <a:endParaRPr lang="fr-FR" sz="1600" kern="0" dirty="0" smtClean="0">
              <a:solidFill>
                <a:srgbClr val="868A8D"/>
              </a:solidFill>
              <a:latin typeface="Montserrat Light"/>
              <a:sym typeface="Montserrat Light"/>
            </a:endParaRPr>
          </a:p>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smtClean="0">
                <a:solidFill>
                  <a:srgbClr val="868A8D"/>
                </a:solidFill>
                <a:latin typeface="Montserrat Light"/>
              </a:rPr>
              <a:t>enim</a:t>
            </a:r>
            <a:r>
              <a:rPr lang="fr-FR" sz="1600" kern="0" dirty="0" smtClean="0">
                <a:solidFill>
                  <a:srgbClr val="868A8D"/>
                </a:solidFill>
                <a:latin typeface="Montserrat Light"/>
              </a:rPr>
              <a:t> </a:t>
            </a:r>
            <a:r>
              <a:rPr lang="fr-FR" sz="1600" kern="0" dirty="0" err="1" smtClean="0">
                <a:solidFill>
                  <a:srgbClr val="868A8D"/>
                </a:solidFill>
                <a:latin typeface="Montserrat Light"/>
              </a:rPr>
              <a:t>eruditos</a:t>
            </a:r>
            <a:r>
              <a:rPr lang="fr-FR" sz="1600" kern="0" dirty="0" smtClean="0">
                <a:solidFill>
                  <a:srgbClr val="868A8D"/>
                </a:solidFill>
                <a:latin typeface="Montserrat Light"/>
              </a:rPr>
              <a:t> et </a:t>
            </a:r>
            <a:r>
              <a:rPr lang="fr-FR" sz="1600" kern="0" dirty="0" err="1" smtClean="0">
                <a:solidFill>
                  <a:srgbClr val="868A8D"/>
                </a:solidFill>
                <a:latin typeface="Montserrat Light"/>
              </a:rPr>
              <a:t>sobrios</a:t>
            </a:r>
            <a:r>
              <a:rPr lang="fr-FR" sz="1600" kern="0" dirty="0" smtClean="0">
                <a:solidFill>
                  <a:srgbClr val="868A8D"/>
                </a:solidFill>
                <a:latin typeface="Montserrat Light"/>
              </a:rPr>
              <a:t> ut </a:t>
            </a:r>
            <a:r>
              <a:rPr lang="fr-FR" sz="1600" kern="0" dirty="0" err="1" smtClean="0">
                <a:solidFill>
                  <a:srgbClr val="868A8D"/>
                </a:solidFill>
                <a:latin typeface="Montserrat Light"/>
              </a:rPr>
              <a:t>infaustos</a:t>
            </a:r>
            <a:r>
              <a:rPr lang="fr-FR" sz="1600" kern="0" dirty="0" smtClean="0">
                <a:solidFill>
                  <a:srgbClr val="868A8D"/>
                </a:solidFill>
                <a:latin typeface="Montserrat Light"/>
              </a:rPr>
              <a:t> et inutiles </a:t>
            </a:r>
            <a:r>
              <a:rPr lang="fr-FR" sz="1600" kern="0" dirty="0" err="1" smtClean="0">
                <a:solidFill>
                  <a:srgbClr val="868A8D"/>
                </a:solidFill>
                <a:latin typeface="Montserrat Light"/>
              </a:rPr>
              <a:t>vitant</a:t>
            </a:r>
            <a:r>
              <a:rPr lang="fr-FR" sz="1600" kern="0" dirty="0" smtClean="0">
                <a:solidFill>
                  <a:srgbClr val="868A8D"/>
                </a:solidFill>
                <a:latin typeface="Montserrat Light"/>
              </a:rPr>
              <a:t>, </a:t>
            </a:r>
            <a:r>
              <a:rPr lang="fr-FR" sz="1600" kern="0" dirty="0" err="1" smtClean="0">
                <a:solidFill>
                  <a:srgbClr val="868A8D"/>
                </a:solidFill>
                <a:latin typeface="Montserrat Light"/>
              </a:rPr>
              <a:t>eo</a:t>
            </a:r>
            <a:r>
              <a:rPr lang="fr-FR" sz="1600" kern="0" dirty="0" smtClean="0">
                <a:solidFill>
                  <a:srgbClr val="868A8D"/>
                </a:solidFill>
                <a:latin typeface="Montserrat Light"/>
              </a:rPr>
              <a:t> </a:t>
            </a:r>
            <a:r>
              <a:rPr lang="fr-FR" sz="1600" kern="0" dirty="0" err="1" smtClean="0">
                <a:solidFill>
                  <a:srgbClr val="868A8D"/>
                </a:solidFill>
                <a:latin typeface="Montserrat Light"/>
              </a:rPr>
              <a:t>quoque</a:t>
            </a:r>
            <a:r>
              <a:rPr lang="fr-FR" sz="1600" kern="0" dirty="0" smtClean="0">
                <a:solidFill>
                  <a:srgbClr val="868A8D"/>
                </a:solidFill>
                <a:latin typeface="Montserrat Light"/>
              </a:rPr>
              <a:t> </a:t>
            </a:r>
            <a:r>
              <a:rPr lang="fr-FR" sz="1600" kern="0" dirty="0" err="1" smtClean="0">
                <a:solidFill>
                  <a:srgbClr val="868A8D"/>
                </a:solidFill>
                <a:latin typeface="Montserrat Light"/>
              </a:rPr>
              <a:t>accedente</a:t>
            </a:r>
            <a:r>
              <a:rPr lang="fr-FR" sz="1600" kern="0" dirty="0" smtClean="0">
                <a:solidFill>
                  <a:srgbClr val="868A8D"/>
                </a:solidFill>
                <a:latin typeface="Montserrat Light"/>
              </a:rPr>
              <a:t> quod et </a:t>
            </a:r>
            <a:r>
              <a:rPr lang="fr-FR" sz="1600" kern="0" dirty="0" err="1" smtClean="0">
                <a:solidFill>
                  <a:srgbClr val="868A8D"/>
                </a:solidFill>
                <a:latin typeface="Montserrat Light"/>
              </a:rPr>
              <a:t>nomenclatores</a:t>
            </a:r>
            <a:r>
              <a:rPr lang="fr-FR" sz="1600" kern="0" dirty="0" smtClean="0">
                <a:solidFill>
                  <a:srgbClr val="868A8D"/>
                </a:solidFill>
                <a:latin typeface="Montserrat Light"/>
              </a:rPr>
              <a:t> </a:t>
            </a:r>
            <a:r>
              <a:rPr lang="fr-FR" sz="1600" kern="0" dirty="0" err="1" smtClean="0">
                <a:solidFill>
                  <a:srgbClr val="868A8D"/>
                </a:solidFill>
                <a:latin typeface="Montserrat Light"/>
              </a:rPr>
              <a:t>adsueti</a:t>
            </a:r>
            <a:r>
              <a:rPr lang="fr-FR" sz="1600" kern="0" dirty="0" smtClean="0">
                <a:solidFill>
                  <a:srgbClr val="868A8D"/>
                </a:solidFill>
                <a:latin typeface="Montserrat Light"/>
              </a:rPr>
              <a:t> </a:t>
            </a:r>
            <a:r>
              <a:rPr lang="fr-FR" sz="1600" kern="0" dirty="0" err="1" smtClean="0">
                <a:solidFill>
                  <a:srgbClr val="868A8D"/>
                </a:solidFill>
                <a:latin typeface="Montserrat Light"/>
              </a:rPr>
              <a:t>haec</a:t>
            </a:r>
            <a:r>
              <a:rPr lang="fr-FR" sz="1600" kern="0" dirty="0" smtClean="0">
                <a:solidFill>
                  <a:srgbClr val="868A8D"/>
                </a:solidFill>
                <a:latin typeface="Montserrat Light"/>
              </a:rPr>
              <a:t> et </a:t>
            </a:r>
            <a:r>
              <a:rPr lang="fr-FR" sz="1600" kern="0" dirty="0" err="1" smtClean="0">
                <a:solidFill>
                  <a:srgbClr val="868A8D"/>
                </a:solidFill>
                <a:latin typeface="Montserrat Light"/>
              </a:rPr>
              <a:t>talia</a:t>
            </a:r>
            <a:r>
              <a:rPr lang="fr-FR" sz="1600" kern="0" dirty="0" smtClean="0">
                <a:solidFill>
                  <a:srgbClr val="868A8D"/>
                </a:solidFill>
                <a:latin typeface="Montserrat Light"/>
              </a:rPr>
              <a:t> </a:t>
            </a:r>
            <a:r>
              <a:rPr lang="fr-FR" sz="1600" kern="0" dirty="0" err="1" smtClean="0">
                <a:solidFill>
                  <a:srgbClr val="868A8D"/>
                </a:solidFill>
                <a:latin typeface="Montserrat Light"/>
              </a:rPr>
              <a:t>venditare</a:t>
            </a:r>
            <a:r>
              <a:rPr lang="fr-FR" sz="1600" kern="0" dirty="0" smtClean="0">
                <a:solidFill>
                  <a:srgbClr val="868A8D"/>
                </a:solidFill>
                <a:latin typeface="Montserrat Light"/>
              </a:rPr>
              <a:t>, </a:t>
            </a:r>
            <a:r>
              <a:rPr lang="fr-FR" sz="1600" kern="0" dirty="0" err="1" smtClean="0">
                <a:solidFill>
                  <a:srgbClr val="868A8D"/>
                </a:solidFill>
                <a:latin typeface="Montserrat Light"/>
              </a:rPr>
              <a:t>mercede</a:t>
            </a:r>
            <a:r>
              <a:rPr lang="fr-FR" sz="1600" kern="0" dirty="0" smtClean="0">
                <a:solidFill>
                  <a:srgbClr val="868A8D"/>
                </a:solidFill>
                <a:latin typeface="Montserrat Light"/>
              </a:rPr>
              <a:t> accepta </a:t>
            </a:r>
            <a:r>
              <a:rPr lang="fr-FR" sz="1600" kern="0" dirty="0" err="1" smtClean="0">
                <a:solidFill>
                  <a:srgbClr val="868A8D"/>
                </a:solidFill>
                <a:latin typeface="Montserrat Light"/>
              </a:rPr>
              <a:t>lucris</a:t>
            </a:r>
            <a:r>
              <a:rPr lang="fr-FR" sz="1600" kern="0" dirty="0" smtClean="0">
                <a:solidFill>
                  <a:srgbClr val="868A8D"/>
                </a:solidFill>
                <a:latin typeface="Montserrat Light"/>
              </a:rPr>
              <a:t> </a:t>
            </a:r>
            <a:r>
              <a:rPr lang="fr-FR" sz="1600" kern="0" dirty="0" err="1" smtClean="0">
                <a:solidFill>
                  <a:srgbClr val="868A8D"/>
                </a:solidFill>
                <a:latin typeface="Montserrat Light"/>
              </a:rPr>
              <a:t>quosdam</a:t>
            </a:r>
            <a:r>
              <a:rPr lang="fr-FR" sz="1600" kern="0" dirty="0" smtClean="0">
                <a:solidFill>
                  <a:srgbClr val="868A8D"/>
                </a:solidFill>
                <a:latin typeface="Montserrat Light"/>
              </a:rPr>
              <a:t> et </a:t>
            </a:r>
            <a:r>
              <a:rPr lang="fr-FR" sz="1600" kern="0" dirty="0" err="1" smtClean="0">
                <a:solidFill>
                  <a:srgbClr val="868A8D"/>
                </a:solidFill>
                <a:latin typeface="Montserrat Light"/>
              </a:rPr>
              <a:t>prandiis</a:t>
            </a:r>
            <a:r>
              <a:rPr lang="fr-FR" sz="1600" kern="0" dirty="0" smtClean="0">
                <a:solidFill>
                  <a:srgbClr val="868A8D"/>
                </a:solidFill>
                <a:latin typeface="Montserrat Light"/>
              </a:rPr>
              <a:t> </a:t>
            </a:r>
            <a:r>
              <a:rPr lang="fr-FR" sz="1600" kern="0" dirty="0" err="1" smtClean="0">
                <a:solidFill>
                  <a:srgbClr val="868A8D"/>
                </a:solidFill>
                <a:latin typeface="Montserrat Light"/>
              </a:rPr>
              <a:t>inserunt</a:t>
            </a:r>
            <a:r>
              <a:rPr lang="fr-FR" sz="1600" kern="0" dirty="0" smtClean="0">
                <a:solidFill>
                  <a:srgbClr val="868A8D"/>
                </a:solidFill>
                <a:latin typeface="Montserrat Light"/>
              </a:rPr>
              <a:t> </a:t>
            </a:r>
            <a:r>
              <a:rPr lang="fr-FR" sz="1600" kern="0" dirty="0" err="1" smtClean="0">
                <a:solidFill>
                  <a:srgbClr val="868A8D"/>
                </a:solidFill>
                <a:latin typeface="Montserrat Light"/>
              </a:rPr>
              <a:t>subditicios</a:t>
            </a:r>
            <a:r>
              <a:rPr lang="fr-FR" sz="1600" kern="0" dirty="0" smtClean="0">
                <a:solidFill>
                  <a:srgbClr val="868A8D"/>
                </a:solidFill>
                <a:latin typeface="Montserrat Light"/>
              </a:rPr>
              <a:t> </a:t>
            </a:r>
            <a:r>
              <a:rPr lang="fr-FR" sz="1600" kern="0" dirty="0" err="1" smtClean="0">
                <a:solidFill>
                  <a:srgbClr val="868A8D"/>
                </a:solidFill>
                <a:latin typeface="Montserrat Light"/>
              </a:rPr>
              <a:t>ignobiles</a:t>
            </a:r>
            <a:r>
              <a:rPr lang="fr-FR" sz="1600" kern="0" dirty="0" smtClean="0">
                <a:solidFill>
                  <a:srgbClr val="868A8D"/>
                </a:solidFill>
                <a:latin typeface="Montserrat Light"/>
              </a:rPr>
              <a:t> et </a:t>
            </a:r>
            <a:r>
              <a:rPr lang="fr-FR" sz="1600" kern="0" dirty="0" err="1" smtClean="0">
                <a:solidFill>
                  <a:srgbClr val="868A8D"/>
                </a:solidFill>
                <a:latin typeface="Montserrat Light"/>
              </a:rPr>
              <a:t>obscuros</a:t>
            </a:r>
            <a:r>
              <a:rPr lang="fr-FR" sz="1600" kern="0" dirty="0" smtClean="0">
                <a:solidFill>
                  <a:srgbClr val="868A8D"/>
                </a:solidFill>
                <a:latin typeface="Montserrat Light"/>
              </a:rPr>
              <a:t>.</a:t>
            </a:r>
            <a:endParaRPr lang="fr-FR" sz="1600" kern="0" dirty="0" smtClean="0">
              <a:solidFill>
                <a:srgbClr val="868A8D"/>
              </a:solidFill>
              <a:latin typeface="Montserrat Light"/>
              <a:sym typeface="Montserrat Light"/>
            </a:endParaRPr>
          </a:p>
        </p:txBody>
      </p:sp>
      <p:sp>
        <p:nvSpPr>
          <p:cNvPr id="16" name="Demo information text"/>
          <p:cNvSpPr txBox="1"/>
          <p:nvPr/>
        </p:nvSpPr>
        <p:spPr>
          <a:xfrm>
            <a:off x="8429472" y="3069928"/>
            <a:ext cx="4168927" cy="71814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defTabSz="825500" hangingPunct="0">
              <a:lnSpc>
                <a:spcPct val="100000"/>
              </a:lnSpc>
            </a:pPr>
            <a:r>
              <a:rPr lang="fr-FR" sz="6000" kern="0" dirty="0" smtClean="0">
                <a:solidFill>
                  <a:srgbClr val="FFFFFF"/>
                </a:solidFill>
                <a:latin typeface="Montserrat-Bold"/>
              </a:rPr>
              <a:t>Titre</a:t>
            </a:r>
            <a:endParaRPr sz="6000" kern="0" dirty="0">
              <a:solidFill>
                <a:srgbClr val="FFFFFF"/>
              </a:solidFill>
              <a:latin typeface="Montserrat-Bold"/>
            </a:endParaRPr>
          </a:p>
        </p:txBody>
      </p:sp>
    </p:spTree>
    <p:extLst>
      <p:ext uri="{BB962C8B-B14F-4D97-AF65-F5344CB8AC3E}">
        <p14:creationId xmlns:p14="http://schemas.microsoft.com/office/powerpoint/2010/main" val="1159209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
          </p:nvPr>
        </p:nvSpPr>
        <p:spPr>
          <a:xfrm>
            <a:off x="11450168" y="6188365"/>
            <a:ext cx="303954" cy="33547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4</a:t>
            </a:fld>
            <a:endParaRPr/>
          </a:p>
        </p:txBody>
      </p:sp>
      <p:sp>
        <p:nvSpPr>
          <p:cNvPr id="5" name="Picture Placeholder 4"/>
          <p:cNvSpPr>
            <a:spLocks noGrp="1"/>
          </p:cNvSpPr>
          <p:nvPr>
            <p:ph type="pic" sz="quarter" idx="10"/>
          </p:nvPr>
        </p:nvSpPr>
        <p:spPr>
          <a:xfrm>
            <a:off x="1" y="1"/>
            <a:ext cx="4919132" cy="6858000"/>
          </a:xfrm>
        </p:spPr>
      </p:sp>
      <p:sp>
        <p:nvSpPr>
          <p:cNvPr id="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5524500" y="2056535"/>
            <a:ext cx="5867400" cy="2744931"/>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Autofit/>
          </a:bodyPr>
          <a:lstStyle/>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a:solidFill>
                  <a:srgbClr val="868A8D"/>
                </a:solidFill>
                <a:latin typeface="Montserrat Light"/>
              </a:rPr>
              <a:t>enim</a:t>
            </a:r>
            <a:r>
              <a:rPr lang="fr-FR" sz="1600" kern="0" dirty="0">
                <a:solidFill>
                  <a:srgbClr val="868A8D"/>
                </a:solidFill>
                <a:latin typeface="Montserrat Light"/>
              </a:rPr>
              <a:t> </a:t>
            </a:r>
            <a:r>
              <a:rPr lang="fr-FR" sz="1600" kern="0" dirty="0" err="1">
                <a:solidFill>
                  <a:srgbClr val="868A8D"/>
                </a:solidFill>
                <a:latin typeface="Montserrat Light"/>
              </a:rPr>
              <a:t>eruditos</a:t>
            </a:r>
            <a:r>
              <a:rPr lang="fr-FR" sz="1600" kern="0" dirty="0">
                <a:solidFill>
                  <a:srgbClr val="868A8D"/>
                </a:solidFill>
                <a:latin typeface="Montserrat Light"/>
              </a:rPr>
              <a:t> et </a:t>
            </a:r>
            <a:r>
              <a:rPr lang="fr-FR" sz="1600" kern="0" dirty="0" err="1">
                <a:solidFill>
                  <a:srgbClr val="868A8D"/>
                </a:solidFill>
                <a:latin typeface="Montserrat Light"/>
              </a:rPr>
              <a:t>sobrios</a:t>
            </a:r>
            <a:r>
              <a:rPr lang="fr-FR" sz="1600" kern="0" dirty="0">
                <a:solidFill>
                  <a:srgbClr val="868A8D"/>
                </a:solidFill>
                <a:latin typeface="Montserrat Light"/>
              </a:rPr>
              <a:t> ut </a:t>
            </a:r>
            <a:r>
              <a:rPr lang="fr-FR" sz="1600" kern="0" dirty="0" err="1">
                <a:solidFill>
                  <a:srgbClr val="868A8D"/>
                </a:solidFill>
                <a:latin typeface="Montserrat Light"/>
              </a:rPr>
              <a:t>infaustos</a:t>
            </a:r>
            <a:r>
              <a:rPr lang="fr-FR" sz="1600" kern="0" dirty="0">
                <a:solidFill>
                  <a:srgbClr val="868A8D"/>
                </a:solidFill>
                <a:latin typeface="Montserrat Light"/>
              </a:rPr>
              <a:t> et inutiles </a:t>
            </a:r>
            <a:r>
              <a:rPr lang="fr-FR" sz="1600" kern="0" dirty="0" err="1">
                <a:solidFill>
                  <a:srgbClr val="868A8D"/>
                </a:solidFill>
                <a:latin typeface="Montserrat Light"/>
              </a:rPr>
              <a:t>vitant</a:t>
            </a:r>
            <a:r>
              <a:rPr lang="fr-FR" sz="1600" kern="0" dirty="0">
                <a:solidFill>
                  <a:srgbClr val="868A8D"/>
                </a:solidFill>
                <a:latin typeface="Montserrat Light"/>
              </a:rPr>
              <a:t>, </a:t>
            </a:r>
            <a:r>
              <a:rPr lang="fr-FR" sz="1600" kern="0" dirty="0" err="1">
                <a:solidFill>
                  <a:srgbClr val="868A8D"/>
                </a:solidFill>
                <a:latin typeface="Montserrat Light"/>
              </a:rPr>
              <a:t>eo</a:t>
            </a:r>
            <a:r>
              <a:rPr lang="fr-FR" sz="1600" kern="0" dirty="0">
                <a:solidFill>
                  <a:srgbClr val="868A8D"/>
                </a:solidFill>
                <a:latin typeface="Montserrat Light"/>
              </a:rPr>
              <a:t> </a:t>
            </a:r>
            <a:r>
              <a:rPr lang="fr-FR" sz="1600" kern="0" dirty="0" err="1">
                <a:solidFill>
                  <a:srgbClr val="868A8D"/>
                </a:solidFill>
                <a:latin typeface="Montserrat Light"/>
              </a:rPr>
              <a:t>quoque</a:t>
            </a:r>
            <a:r>
              <a:rPr lang="fr-FR" sz="1600" kern="0" dirty="0">
                <a:solidFill>
                  <a:srgbClr val="868A8D"/>
                </a:solidFill>
                <a:latin typeface="Montserrat Light"/>
              </a:rPr>
              <a:t> </a:t>
            </a:r>
            <a:r>
              <a:rPr lang="fr-FR" sz="1600" kern="0" dirty="0" err="1">
                <a:solidFill>
                  <a:srgbClr val="868A8D"/>
                </a:solidFill>
                <a:latin typeface="Montserrat Light"/>
              </a:rPr>
              <a:t>accedente</a:t>
            </a:r>
            <a:r>
              <a:rPr lang="fr-FR" sz="1600" kern="0" dirty="0">
                <a:solidFill>
                  <a:srgbClr val="868A8D"/>
                </a:solidFill>
                <a:latin typeface="Montserrat Light"/>
              </a:rPr>
              <a:t> quod et </a:t>
            </a:r>
            <a:r>
              <a:rPr lang="fr-FR" sz="1600" kern="0" dirty="0" err="1">
                <a:solidFill>
                  <a:srgbClr val="868A8D"/>
                </a:solidFill>
                <a:latin typeface="Montserrat Light"/>
              </a:rPr>
              <a:t>nomenclatores</a:t>
            </a:r>
            <a:r>
              <a:rPr lang="fr-FR" sz="1600" kern="0" dirty="0">
                <a:solidFill>
                  <a:srgbClr val="868A8D"/>
                </a:solidFill>
                <a:latin typeface="Montserrat Light"/>
              </a:rPr>
              <a:t> </a:t>
            </a:r>
            <a:r>
              <a:rPr lang="fr-FR" sz="1600" kern="0" dirty="0" err="1">
                <a:solidFill>
                  <a:srgbClr val="868A8D"/>
                </a:solidFill>
                <a:latin typeface="Montserrat Light"/>
              </a:rPr>
              <a:t>adsueti</a:t>
            </a:r>
            <a:r>
              <a:rPr lang="fr-FR" sz="1600" kern="0" dirty="0">
                <a:solidFill>
                  <a:srgbClr val="868A8D"/>
                </a:solidFill>
                <a:latin typeface="Montserrat Light"/>
              </a:rPr>
              <a:t> </a:t>
            </a:r>
            <a:r>
              <a:rPr lang="fr-FR" sz="1600" kern="0" dirty="0" err="1">
                <a:solidFill>
                  <a:srgbClr val="868A8D"/>
                </a:solidFill>
                <a:latin typeface="Montserrat Light"/>
              </a:rPr>
              <a:t>haec</a:t>
            </a:r>
            <a:r>
              <a:rPr lang="fr-FR" sz="1600" kern="0" dirty="0">
                <a:solidFill>
                  <a:srgbClr val="868A8D"/>
                </a:solidFill>
                <a:latin typeface="Montserrat Light"/>
              </a:rPr>
              <a:t> et </a:t>
            </a:r>
            <a:r>
              <a:rPr lang="fr-FR" sz="1600" kern="0" dirty="0" err="1">
                <a:solidFill>
                  <a:srgbClr val="868A8D"/>
                </a:solidFill>
                <a:latin typeface="Montserrat Light"/>
              </a:rPr>
              <a:t>talia</a:t>
            </a:r>
            <a:r>
              <a:rPr lang="fr-FR" sz="1600" kern="0" dirty="0">
                <a:solidFill>
                  <a:srgbClr val="868A8D"/>
                </a:solidFill>
                <a:latin typeface="Montserrat Light"/>
              </a:rPr>
              <a:t> </a:t>
            </a:r>
            <a:r>
              <a:rPr lang="fr-FR" sz="1600" kern="0" dirty="0" err="1">
                <a:solidFill>
                  <a:srgbClr val="868A8D"/>
                </a:solidFill>
                <a:latin typeface="Montserrat Light"/>
              </a:rPr>
              <a:t>venditare</a:t>
            </a:r>
            <a:r>
              <a:rPr lang="fr-FR" sz="1600" kern="0" dirty="0">
                <a:solidFill>
                  <a:srgbClr val="868A8D"/>
                </a:solidFill>
                <a:latin typeface="Montserrat Light"/>
              </a:rPr>
              <a:t>, </a:t>
            </a:r>
            <a:r>
              <a:rPr lang="fr-FR" sz="1600" kern="0" dirty="0" err="1">
                <a:solidFill>
                  <a:srgbClr val="868A8D"/>
                </a:solidFill>
                <a:latin typeface="Montserrat Light"/>
              </a:rPr>
              <a:t>mercede</a:t>
            </a:r>
            <a:r>
              <a:rPr lang="fr-FR" sz="1600" kern="0" dirty="0">
                <a:solidFill>
                  <a:srgbClr val="868A8D"/>
                </a:solidFill>
                <a:latin typeface="Montserrat Light"/>
              </a:rPr>
              <a:t> accepta </a:t>
            </a:r>
            <a:r>
              <a:rPr lang="fr-FR" sz="1600" kern="0" dirty="0" err="1">
                <a:solidFill>
                  <a:srgbClr val="868A8D"/>
                </a:solidFill>
                <a:latin typeface="Montserrat Light"/>
              </a:rPr>
              <a:t>lucris</a:t>
            </a:r>
            <a:r>
              <a:rPr lang="fr-FR" sz="1600" kern="0" dirty="0">
                <a:solidFill>
                  <a:srgbClr val="868A8D"/>
                </a:solidFill>
                <a:latin typeface="Montserrat Light"/>
              </a:rPr>
              <a:t> </a:t>
            </a:r>
            <a:r>
              <a:rPr lang="fr-FR" sz="1600" kern="0" dirty="0" err="1">
                <a:solidFill>
                  <a:srgbClr val="868A8D"/>
                </a:solidFill>
                <a:latin typeface="Montserrat Light"/>
              </a:rPr>
              <a:t>quosdam</a:t>
            </a:r>
            <a:r>
              <a:rPr lang="fr-FR" sz="1600" kern="0" dirty="0">
                <a:solidFill>
                  <a:srgbClr val="868A8D"/>
                </a:solidFill>
                <a:latin typeface="Montserrat Light"/>
              </a:rPr>
              <a:t> et </a:t>
            </a:r>
            <a:r>
              <a:rPr lang="fr-FR" sz="1600" kern="0" dirty="0" err="1">
                <a:solidFill>
                  <a:srgbClr val="868A8D"/>
                </a:solidFill>
                <a:latin typeface="Montserrat Light"/>
              </a:rPr>
              <a:t>prandiis</a:t>
            </a:r>
            <a:r>
              <a:rPr lang="fr-FR" sz="1600" kern="0" dirty="0">
                <a:solidFill>
                  <a:srgbClr val="868A8D"/>
                </a:solidFill>
                <a:latin typeface="Montserrat Light"/>
              </a:rPr>
              <a:t> </a:t>
            </a:r>
            <a:r>
              <a:rPr lang="fr-FR" sz="1600" kern="0" dirty="0" err="1">
                <a:solidFill>
                  <a:srgbClr val="868A8D"/>
                </a:solidFill>
                <a:latin typeface="Montserrat Light"/>
              </a:rPr>
              <a:t>inserunt</a:t>
            </a:r>
            <a:r>
              <a:rPr lang="fr-FR" sz="1600" kern="0" dirty="0">
                <a:solidFill>
                  <a:srgbClr val="868A8D"/>
                </a:solidFill>
                <a:latin typeface="Montserrat Light"/>
              </a:rPr>
              <a:t> </a:t>
            </a:r>
            <a:r>
              <a:rPr lang="fr-FR" sz="1600" kern="0" dirty="0" err="1">
                <a:solidFill>
                  <a:srgbClr val="868A8D"/>
                </a:solidFill>
                <a:latin typeface="Montserrat Light"/>
              </a:rPr>
              <a:t>subditicios</a:t>
            </a:r>
            <a:r>
              <a:rPr lang="fr-FR" sz="1600" kern="0" dirty="0">
                <a:solidFill>
                  <a:srgbClr val="868A8D"/>
                </a:solidFill>
                <a:latin typeface="Montserrat Light"/>
              </a:rPr>
              <a:t> </a:t>
            </a:r>
            <a:r>
              <a:rPr lang="fr-FR" sz="1600" kern="0" dirty="0" err="1">
                <a:solidFill>
                  <a:srgbClr val="868A8D"/>
                </a:solidFill>
                <a:latin typeface="Montserrat Light"/>
              </a:rPr>
              <a:t>ignobiles</a:t>
            </a:r>
            <a:r>
              <a:rPr lang="fr-FR" sz="1600" kern="0" dirty="0">
                <a:solidFill>
                  <a:srgbClr val="868A8D"/>
                </a:solidFill>
                <a:latin typeface="Montserrat Light"/>
              </a:rPr>
              <a:t> et </a:t>
            </a:r>
            <a:r>
              <a:rPr lang="fr-FR" sz="1600" kern="0" dirty="0" err="1">
                <a:solidFill>
                  <a:srgbClr val="868A8D"/>
                </a:solidFill>
                <a:latin typeface="Montserrat Light"/>
              </a:rPr>
              <a:t>obscuros</a:t>
            </a:r>
            <a:r>
              <a:rPr lang="fr-FR" sz="1600" kern="0" dirty="0">
                <a:solidFill>
                  <a:srgbClr val="868A8D"/>
                </a:solidFill>
                <a:latin typeface="Montserrat Light"/>
              </a:rPr>
              <a:t>.</a:t>
            </a:r>
            <a:endParaRPr lang="fr-FR" sz="1600" kern="0" dirty="0">
              <a:solidFill>
                <a:srgbClr val="868A8D"/>
              </a:solidFill>
              <a:latin typeface="Montserrat Light"/>
              <a:sym typeface="Montserrat Light"/>
            </a:endParaRPr>
          </a:p>
          <a:p>
            <a:pPr algn="just" defTabSz="825500" hangingPunct="0">
              <a:lnSpc>
                <a:spcPct val="120000"/>
              </a:lnSpc>
            </a:pPr>
            <a:endParaRPr lang="fr-FR" sz="1600" kern="0" dirty="0" smtClean="0">
              <a:solidFill>
                <a:srgbClr val="868A8D"/>
              </a:solidFill>
              <a:latin typeface="Montserrat Light"/>
              <a:sym typeface="Montserrat Light"/>
            </a:endParaRPr>
          </a:p>
          <a:p>
            <a:pPr algn="just" defTabSz="825500" hangingPunct="0">
              <a:lnSpc>
                <a:spcPct val="120000"/>
              </a:lnSpc>
            </a:pPr>
            <a:r>
              <a:rPr lang="fr-FR" sz="1600" kern="0" dirty="0" err="1" smtClean="0">
                <a:solidFill>
                  <a:srgbClr val="868A8D"/>
                </a:solidFill>
                <a:latin typeface="Montserrat Light"/>
              </a:rPr>
              <a:t>Homines</a:t>
            </a:r>
            <a:r>
              <a:rPr lang="fr-FR" sz="1600" kern="0" dirty="0" smtClean="0">
                <a:solidFill>
                  <a:srgbClr val="868A8D"/>
                </a:solidFill>
                <a:latin typeface="Montserrat Light"/>
              </a:rPr>
              <a:t> </a:t>
            </a:r>
            <a:r>
              <a:rPr lang="fr-FR" sz="1600" kern="0" dirty="0" err="1" smtClean="0">
                <a:solidFill>
                  <a:srgbClr val="868A8D"/>
                </a:solidFill>
                <a:latin typeface="Montserrat Light"/>
              </a:rPr>
              <a:t>enim</a:t>
            </a:r>
            <a:r>
              <a:rPr lang="fr-FR" sz="1600" kern="0" dirty="0" smtClean="0">
                <a:solidFill>
                  <a:srgbClr val="868A8D"/>
                </a:solidFill>
                <a:latin typeface="Montserrat Light"/>
              </a:rPr>
              <a:t> </a:t>
            </a:r>
            <a:r>
              <a:rPr lang="fr-FR" sz="1600" kern="0" dirty="0" err="1" smtClean="0">
                <a:solidFill>
                  <a:srgbClr val="868A8D"/>
                </a:solidFill>
                <a:latin typeface="Montserrat Light"/>
              </a:rPr>
              <a:t>eruditos</a:t>
            </a:r>
            <a:r>
              <a:rPr lang="fr-FR" sz="1600" kern="0" dirty="0" smtClean="0">
                <a:solidFill>
                  <a:srgbClr val="868A8D"/>
                </a:solidFill>
                <a:latin typeface="Montserrat Light"/>
              </a:rPr>
              <a:t> et </a:t>
            </a:r>
            <a:r>
              <a:rPr lang="fr-FR" sz="1600" kern="0" dirty="0" err="1" smtClean="0">
                <a:solidFill>
                  <a:srgbClr val="868A8D"/>
                </a:solidFill>
                <a:latin typeface="Montserrat Light"/>
              </a:rPr>
              <a:t>sobrios</a:t>
            </a:r>
            <a:r>
              <a:rPr lang="fr-FR" sz="1600" kern="0" dirty="0" smtClean="0">
                <a:solidFill>
                  <a:srgbClr val="868A8D"/>
                </a:solidFill>
                <a:latin typeface="Montserrat Light"/>
              </a:rPr>
              <a:t> ut </a:t>
            </a:r>
            <a:r>
              <a:rPr lang="fr-FR" sz="1600" kern="0" dirty="0" err="1" smtClean="0">
                <a:solidFill>
                  <a:srgbClr val="868A8D"/>
                </a:solidFill>
                <a:latin typeface="Montserrat Light"/>
              </a:rPr>
              <a:t>infaustos</a:t>
            </a:r>
            <a:r>
              <a:rPr lang="fr-FR" sz="1600" kern="0" dirty="0" smtClean="0">
                <a:solidFill>
                  <a:srgbClr val="868A8D"/>
                </a:solidFill>
                <a:latin typeface="Montserrat Light"/>
              </a:rPr>
              <a:t> et inutiles </a:t>
            </a:r>
            <a:r>
              <a:rPr lang="fr-FR" sz="1600" kern="0" dirty="0" err="1" smtClean="0">
                <a:solidFill>
                  <a:srgbClr val="868A8D"/>
                </a:solidFill>
                <a:latin typeface="Montserrat Light"/>
              </a:rPr>
              <a:t>vitant</a:t>
            </a:r>
            <a:r>
              <a:rPr lang="fr-FR" sz="1600" kern="0" dirty="0" smtClean="0">
                <a:solidFill>
                  <a:srgbClr val="868A8D"/>
                </a:solidFill>
                <a:latin typeface="Montserrat Light"/>
              </a:rPr>
              <a:t>, </a:t>
            </a:r>
            <a:r>
              <a:rPr lang="fr-FR" sz="1600" kern="0" dirty="0" err="1" smtClean="0">
                <a:solidFill>
                  <a:srgbClr val="868A8D"/>
                </a:solidFill>
                <a:latin typeface="Montserrat Light"/>
              </a:rPr>
              <a:t>eo</a:t>
            </a:r>
            <a:r>
              <a:rPr lang="fr-FR" sz="1600" kern="0" dirty="0" smtClean="0">
                <a:solidFill>
                  <a:srgbClr val="868A8D"/>
                </a:solidFill>
                <a:latin typeface="Montserrat Light"/>
              </a:rPr>
              <a:t> </a:t>
            </a:r>
            <a:r>
              <a:rPr lang="fr-FR" sz="1600" kern="0" dirty="0" err="1" smtClean="0">
                <a:solidFill>
                  <a:srgbClr val="868A8D"/>
                </a:solidFill>
                <a:latin typeface="Montserrat Light"/>
              </a:rPr>
              <a:t>quoque</a:t>
            </a:r>
            <a:r>
              <a:rPr lang="fr-FR" sz="1600" kern="0" dirty="0" smtClean="0">
                <a:solidFill>
                  <a:srgbClr val="868A8D"/>
                </a:solidFill>
                <a:latin typeface="Montserrat Light"/>
              </a:rPr>
              <a:t> </a:t>
            </a:r>
            <a:r>
              <a:rPr lang="fr-FR" sz="1600" kern="0" dirty="0" err="1" smtClean="0">
                <a:solidFill>
                  <a:srgbClr val="868A8D"/>
                </a:solidFill>
                <a:latin typeface="Montserrat Light"/>
              </a:rPr>
              <a:t>accedente</a:t>
            </a:r>
            <a:r>
              <a:rPr lang="fr-FR" sz="1600" kern="0" dirty="0" smtClean="0">
                <a:solidFill>
                  <a:srgbClr val="868A8D"/>
                </a:solidFill>
                <a:latin typeface="Montserrat Light"/>
              </a:rPr>
              <a:t> quod et </a:t>
            </a:r>
            <a:r>
              <a:rPr lang="fr-FR" sz="1600" kern="0" dirty="0" err="1" smtClean="0">
                <a:solidFill>
                  <a:srgbClr val="868A8D"/>
                </a:solidFill>
                <a:latin typeface="Montserrat Light"/>
              </a:rPr>
              <a:t>nomenclatores</a:t>
            </a:r>
            <a:r>
              <a:rPr lang="fr-FR" sz="1600" kern="0" dirty="0" smtClean="0">
                <a:solidFill>
                  <a:srgbClr val="868A8D"/>
                </a:solidFill>
                <a:latin typeface="Montserrat Light"/>
              </a:rPr>
              <a:t> </a:t>
            </a:r>
            <a:r>
              <a:rPr lang="fr-FR" sz="1600" kern="0" dirty="0" err="1" smtClean="0">
                <a:solidFill>
                  <a:srgbClr val="868A8D"/>
                </a:solidFill>
                <a:latin typeface="Montserrat Light"/>
              </a:rPr>
              <a:t>adsueti</a:t>
            </a:r>
            <a:r>
              <a:rPr lang="fr-FR" sz="1600" kern="0" dirty="0" smtClean="0">
                <a:solidFill>
                  <a:srgbClr val="868A8D"/>
                </a:solidFill>
                <a:latin typeface="Montserrat Light"/>
              </a:rPr>
              <a:t> </a:t>
            </a:r>
            <a:r>
              <a:rPr lang="fr-FR" sz="1600" kern="0" dirty="0" err="1" smtClean="0">
                <a:solidFill>
                  <a:srgbClr val="868A8D"/>
                </a:solidFill>
                <a:latin typeface="Montserrat Light"/>
              </a:rPr>
              <a:t>haec</a:t>
            </a:r>
            <a:r>
              <a:rPr lang="fr-FR" sz="1600" kern="0" dirty="0" smtClean="0">
                <a:solidFill>
                  <a:srgbClr val="868A8D"/>
                </a:solidFill>
                <a:latin typeface="Montserrat Light"/>
              </a:rPr>
              <a:t> et </a:t>
            </a:r>
            <a:r>
              <a:rPr lang="fr-FR" sz="1600" kern="0" dirty="0" err="1" smtClean="0">
                <a:solidFill>
                  <a:srgbClr val="868A8D"/>
                </a:solidFill>
                <a:latin typeface="Montserrat Light"/>
              </a:rPr>
              <a:t>talia</a:t>
            </a:r>
            <a:r>
              <a:rPr lang="fr-FR" sz="1600" kern="0" dirty="0" smtClean="0">
                <a:solidFill>
                  <a:srgbClr val="868A8D"/>
                </a:solidFill>
                <a:latin typeface="Montserrat Light"/>
              </a:rPr>
              <a:t> </a:t>
            </a:r>
            <a:r>
              <a:rPr lang="fr-FR" sz="1600" kern="0" dirty="0" err="1" smtClean="0">
                <a:solidFill>
                  <a:srgbClr val="868A8D"/>
                </a:solidFill>
                <a:latin typeface="Montserrat Light"/>
              </a:rPr>
              <a:t>venditare</a:t>
            </a:r>
            <a:r>
              <a:rPr lang="fr-FR" sz="1600" kern="0" dirty="0" smtClean="0">
                <a:solidFill>
                  <a:srgbClr val="868A8D"/>
                </a:solidFill>
                <a:latin typeface="Montserrat Light"/>
              </a:rPr>
              <a:t>, </a:t>
            </a:r>
            <a:r>
              <a:rPr lang="fr-FR" sz="1600" kern="0" dirty="0" err="1" smtClean="0">
                <a:solidFill>
                  <a:srgbClr val="868A8D"/>
                </a:solidFill>
                <a:latin typeface="Montserrat Light"/>
              </a:rPr>
              <a:t>mercede</a:t>
            </a:r>
            <a:r>
              <a:rPr lang="fr-FR" sz="1600" kern="0" dirty="0" smtClean="0">
                <a:solidFill>
                  <a:srgbClr val="868A8D"/>
                </a:solidFill>
                <a:latin typeface="Montserrat Light"/>
              </a:rPr>
              <a:t> accepta </a:t>
            </a:r>
            <a:r>
              <a:rPr lang="fr-FR" sz="1600" kern="0" dirty="0" err="1" smtClean="0">
                <a:solidFill>
                  <a:srgbClr val="868A8D"/>
                </a:solidFill>
                <a:latin typeface="Montserrat Light"/>
              </a:rPr>
              <a:t>lucris</a:t>
            </a:r>
            <a:r>
              <a:rPr lang="fr-FR" sz="1600" kern="0" dirty="0" smtClean="0">
                <a:solidFill>
                  <a:srgbClr val="868A8D"/>
                </a:solidFill>
                <a:latin typeface="Montserrat Light"/>
              </a:rPr>
              <a:t> </a:t>
            </a:r>
            <a:r>
              <a:rPr lang="fr-FR" sz="1600" kern="0" dirty="0" err="1" smtClean="0">
                <a:solidFill>
                  <a:srgbClr val="868A8D"/>
                </a:solidFill>
                <a:latin typeface="Montserrat Light"/>
              </a:rPr>
              <a:t>quosdam</a:t>
            </a:r>
            <a:r>
              <a:rPr lang="fr-FR" sz="1600" kern="0" dirty="0" smtClean="0">
                <a:solidFill>
                  <a:srgbClr val="868A8D"/>
                </a:solidFill>
                <a:latin typeface="Montserrat Light"/>
              </a:rPr>
              <a:t> et </a:t>
            </a:r>
            <a:r>
              <a:rPr lang="fr-FR" sz="1600" kern="0" dirty="0" err="1" smtClean="0">
                <a:solidFill>
                  <a:srgbClr val="868A8D"/>
                </a:solidFill>
                <a:latin typeface="Montserrat Light"/>
              </a:rPr>
              <a:t>prandiis</a:t>
            </a:r>
            <a:r>
              <a:rPr lang="fr-FR" sz="1600" kern="0" dirty="0" smtClean="0">
                <a:solidFill>
                  <a:srgbClr val="868A8D"/>
                </a:solidFill>
                <a:latin typeface="Montserrat Light"/>
              </a:rPr>
              <a:t> </a:t>
            </a:r>
            <a:r>
              <a:rPr lang="fr-FR" sz="1600" kern="0" dirty="0" err="1" smtClean="0">
                <a:solidFill>
                  <a:srgbClr val="868A8D"/>
                </a:solidFill>
                <a:latin typeface="Montserrat Light"/>
              </a:rPr>
              <a:t>inserunt</a:t>
            </a:r>
            <a:r>
              <a:rPr lang="fr-FR" sz="1600" kern="0" dirty="0" smtClean="0">
                <a:solidFill>
                  <a:srgbClr val="868A8D"/>
                </a:solidFill>
                <a:latin typeface="Montserrat Light"/>
              </a:rPr>
              <a:t> </a:t>
            </a:r>
            <a:r>
              <a:rPr lang="fr-FR" sz="1600" kern="0" dirty="0" err="1" smtClean="0">
                <a:solidFill>
                  <a:srgbClr val="868A8D"/>
                </a:solidFill>
                <a:latin typeface="Montserrat Light"/>
              </a:rPr>
              <a:t>subditicios</a:t>
            </a:r>
            <a:r>
              <a:rPr lang="fr-FR" sz="1600" kern="0" dirty="0" smtClean="0">
                <a:solidFill>
                  <a:srgbClr val="868A8D"/>
                </a:solidFill>
                <a:latin typeface="Montserrat Light"/>
              </a:rPr>
              <a:t> </a:t>
            </a:r>
            <a:r>
              <a:rPr lang="fr-FR" sz="1600" kern="0" dirty="0" err="1" smtClean="0">
                <a:solidFill>
                  <a:srgbClr val="868A8D"/>
                </a:solidFill>
                <a:latin typeface="Montserrat Light"/>
              </a:rPr>
              <a:t>ignobiles</a:t>
            </a:r>
            <a:r>
              <a:rPr lang="fr-FR" sz="1600" kern="0" dirty="0" smtClean="0">
                <a:solidFill>
                  <a:srgbClr val="868A8D"/>
                </a:solidFill>
                <a:latin typeface="Montserrat Light"/>
              </a:rPr>
              <a:t> et </a:t>
            </a:r>
            <a:r>
              <a:rPr lang="fr-FR" sz="1600" kern="0" dirty="0" err="1" smtClean="0">
                <a:solidFill>
                  <a:srgbClr val="868A8D"/>
                </a:solidFill>
                <a:latin typeface="Montserrat Light"/>
              </a:rPr>
              <a:t>obscuros</a:t>
            </a:r>
            <a:r>
              <a:rPr lang="fr-FR" sz="1600" kern="0" dirty="0" smtClean="0">
                <a:solidFill>
                  <a:srgbClr val="868A8D"/>
                </a:solidFill>
                <a:latin typeface="Montserrat Light"/>
              </a:rPr>
              <a:t>.</a:t>
            </a:r>
            <a:endParaRPr lang="fr-FR" sz="1600" kern="0" dirty="0" smtClean="0">
              <a:solidFill>
                <a:srgbClr val="868A8D"/>
              </a:solidFill>
              <a:latin typeface="Montserrat Light"/>
              <a:sym typeface="Montserrat Light"/>
            </a:endParaRPr>
          </a:p>
        </p:txBody>
      </p:sp>
    </p:spTree>
    <p:extLst>
      <p:ext uri="{BB962C8B-B14F-4D97-AF65-F5344CB8AC3E}">
        <p14:creationId xmlns:p14="http://schemas.microsoft.com/office/powerpoint/2010/main" val="337353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rgbClr val="808080">
                    <a:lumMod val="50000"/>
                  </a:srgbClr>
                </a:solidFill>
              </a:rPr>
              <a:pPr/>
              <a:t>5</a:t>
            </a:fld>
            <a:endParaRPr>
              <a:solidFill>
                <a:srgbClr val="808080">
                  <a:lumMod val="50000"/>
                </a:srgbClr>
              </a:solidFill>
            </a:endParaRPr>
          </a:p>
        </p:txBody>
      </p:sp>
      <p:sp>
        <p:nvSpPr>
          <p:cNvPr id="242" name="Circle"/>
          <p:cNvSpPr/>
          <p:nvPr/>
        </p:nvSpPr>
        <p:spPr>
          <a:xfrm>
            <a:off x="1445418" y="4964100"/>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43" name="Line"/>
          <p:cNvSpPr/>
          <p:nvPr/>
        </p:nvSpPr>
        <p:spPr>
          <a:xfrm flipV="1">
            <a:off x="1600994" y="3349291"/>
            <a:ext cx="0"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48" name="Circle"/>
          <p:cNvSpPr/>
          <p:nvPr/>
        </p:nvSpPr>
        <p:spPr>
          <a:xfrm>
            <a:off x="1549686"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0" name="Circle"/>
          <p:cNvSpPr/>
          <p:nvPr/>
        </p:nvSpPr>
        <p:spPr>
          <a:xfrm>
            <a:off x="3243422" y="4964102"/>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1" name="Line"/>
          <p:cNvSpPr/>
          <p:nvPr/>
        </p:nvSpPr>
        <p:spPr>
          <a:xfrm flipV="1">
            <a:off x="3398996"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6" name="Circle"/>
          <p:cNvSpPr/>
          <p:nvPr/>
        </p:nvSpPr>
        <p:spPr>
          <a:xfrm>
            <a:off x="3347689" y="331961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8" name="Circle"/>
          <p:cNvSpPr/>
          <p:nvPr/>
        </p:nvSpPr>
        <p:spPr>
          <a:xfrm>
            <a:off x="5041425" y="4964101"/>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59" name="Line"/>
          <p:cNvSpPr/>
          <p:nvPr/>
        </p:nvSpPr>
        <p:spPr>
          <a:xfrm flipV="1">
            <a:off x="5196999"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4" name="Circle"/>
          <p:cNvSpPr/>
          <p:nvPr/>
        </p:nvSpPr>
        <p:spPr>
          <a:xfrm>
            <a:off x="5145692"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6" name="Circle"/>
          <p:cNvSpPr/>
          <p:nvPr/>
        </p:nvSpPr>
        <p:spPr>
          <a:xfrm>
            <a:off x="6839429" y="4964101"/>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67" name="Line"/>
          <p:cNvSpPr/>
          <p:nvPr/>
        </p:nvSpPr>
        <p:spPr>
          <a:xfrm flipV="1">
            <a:off x="6995004"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2" name="Circle"/>
          <p:cNvSpPr/>
          <p:nvPr/>
        </p:nvSpPr>
        <p:spPr>
          <a:xfrm>
            <a:off x="6943696" y="3324809"/>
            <a:ext cx="102615"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4" name="Circle"/>
          <p:cNvSpPr/>
          <p:nvPr/>
        </p:nvSpPr>
        <p:spPr>
          <a:xfrm>
            <a:off x="8637432" y="4964102"/>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75" name="Line"/>
          <p:cNvSpPr/>
          <p:nvPr/>
        </p:nvSpPr>
        <p:spPr>
          <a:xfrm flipV="1">
            <a:off x="8793006"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0" name="Circle"/>
          <p:cNvSpPr/>
          <p:nvPr/>
        </p:nvSpPr>
        <p:spPr>
          <a:xfrm>
            <a:off x="8741699" y="3324809"/>
            <a:ext cx="102614" cy="102614"/>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2" name="Circle"/>
          <p:cNvSpPr/>
          <p:nvPr/>
        </p:nvSpPr>
        <p:spPr>
          <a:xfrm>
            <a:off x="10435434" y="4964099"/>
            <a:ext cx="311151" cy="311151"/>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3" name="Line"/>
          <p:cNvSpPr/>
          <p:nvPr/>
        </p:nvSpPr>
        <p:spPr>
          <a:xfrm flipV="1">
            <a:off x="10591009" y="3349291"/>
            <a:ext cx="1" cy="1620000"/>
          </a:xfrm>
          <a:prstGeom prst="line">
            <a:avLst/>
          </a:prstGeom>
          <a:noFill/>
          <a:ln w="25400" cap="flat">
            <a:solidFill>
              <a:srgbClr val="000000"/>
            </a:solidFill>
            <a:custDash>
              <a:ds d="200000" sp="200000"/>
            </a:custDash>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88" name="Circle"/>
          <p:cNvSpPr/>
          <p:nvPr/>
        </p:nvSpPr>
        <p:spPr>
          <a:xfrm>
            <a:off x="10539702" y="3324809"/>
            <a:ext cx="102614" cy="102615"/>
          </a:xfrm>
          <a:prstGeom prst="ellipse">
            <a:avLst/>
          </a:prstGeom>
          <a:solidFill>
            <a:srgbClr val="17222C"/>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sp>
        <p:nvSpPr>
          <p:cNvPr id="296" name="Title Text"/>
          <p:cNvSpPr txBox="1"/>
          <p:nvPr/>
        </p:nvSpPr>
        <p:spPr>
          <a:xfrm>
            <a:off x="983345" y="5571791"/>
            <a:ext cx="1258769"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297" name="Title Text"/>
          <p:cNvSpPr txBox="1"/>
          <p:nvPr/>
        </p:nvSpPr>
        <p:spPr>
          <a:xfrm>
            <a:off x="2779001" y="5571791"/>
            <a:ext cx="1258768"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298" name="Title Text"/>
          <p:cNvSpPr txBox="1"/>
          <p:nvPr/>
        </p:nvSpPr>
        <p:spPr>
          <a:xfrm>
            <a:off x="4574657" y="5571791"/>
            <a:ext cx="1258769"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299" name="Title Text"/>
          <p:cNvSpPr txBox="1"/>
          <p:nvPr/>
        </p:nvSpPr>
        <p:spPr>
          <a:xfrm>
            <a:off x="6370313" y="5571791"/>
            <a:ext cx="1258769"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300" name="Title Text"/>
          <p:cNvSpPr txBox="1"/>
          <p:nvPr/>
        </p:nvSpPr>
        <p:spPr>
          <a:xfrm>
            <a:off x="8165969" y="5571791"/>
            <a:ext cx="1258769"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301" name="Title Text"/>
          <p:cNvSpPr txBox="1"/>
          <p:nvPr/>
        </p:nvSpPr>
        <p:spPr>
          <a:xfrm>
            <a:off x="9961624" y="5571791"/>
            <a:ext cx="1258769" cy="19902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ctr">
              <a:lnSpc>
                <a:spcPct val="80000"/>
              </a:lnSpc>
              <a:defRPr sz="3600" baseline="33333">
                <a:solidFill>
                  <a:srgbClr val="17222C"/>
                </a:solidFill>
                <a:latin typeface="+mn-lt"/>
                <a:ea typeface="+mn-ea"/>
                <a:cs typeface="+mn-cs"/>
                <a:sym typeface="Montserrat-Bold"/>
              </a:defRPr>
            </a:lvl1pPr>
          </a:lstStyle>
          <a:p>
            <a:r>
              <a:rPr lang="fr-FR" sz="1800" dirty="0" err="1" smtClean="0"/>
              <a:t>Text</a:t>
            </a:r>
            <a:endParaRPr sz="1800" dirty="0"/>
          </a:p>
        </p:txBody>
      </p:sp>
      <p:sp>
        <p:nvSpPr>
          <p:cNvPr id="64" name="Timeline"/>
          <p:cNvSpPr txBox="1"/>
          <p:nvPr/>
        </p:nvSpPr>
        <p:spPr>
          <a:xfrm>
            <a:off x="1130300" y="348692"/>
            <a:ext cx="7654196"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smtClean="0"/>
              <a:t>Titre</a:t>
            </a:r>
            <a:endParaRPr sz="6000" dirty="0"/>
          </a:p>
        </p:txBody>
      </p:sp>
      <p:grpSp>
        <p:nvGrpSpPr>
          <p:cNvPr id="3" name="Groupe 2"/>
          <p:cNvGrpSpPr/>
          <p:nvPr/>
        </p:nvGrpSpPr>
        <p:grpSpPr>
          <a:xfrm>
            <a:off x="2769612" y="1838175"/>
            <a:ext cx="1258770" cy="1258770"/>
            <a:chOff x="2769612" y="3152700"/>
            <a:chExt cx="1258770" cy="1258770"/>
          </a:xfrm>
        </p:grpSpPr>
        <p:sp>
          <p:nvSpPr>
            <p:cNvPr id="252" name="Circle"/>
            <p:cNvSpPr/>
            <p:nvPr/>
          </p:nvSpPr>
          <p:spPr>
            <a:xfrm>
              <a:off x="2769612" y="3152700"/>
              <a:ext cx="1258770" cy="1258770"/>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0" name="Image 39">
              <a:extLst>
                <a:ext uri="{FF2B5EF4-FFF2-40B4-BE49-F238E27FC236}">
                  <a16:creationId xmlns:a16="http://schemas.microsoft.com/office/drawing/2014/main" xmlns="" id="{B4765CE9-8D93-4ACE-A09B-D7D20881692F}"/>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082266" y="3461698"/>
              <a:ext cx="612000" cy="612000"/>
            </a:xfrm>
            <a:prstGeom prst="rect">
              <a:avLst/>
            </a:prstGeom>
          </p:spPr>
        </p:pic>
      </p:grpSp>
      <p:grpSp>
        <p:nvGrpSpPr>
          <p:cNvPr id="4" name="Groupe 3"/>
          <p:cNvGrpSpPr/>
          <p:nvPr/>
        </p:nvGrpSpPr>
        <p:grpSpPr>
          <a:xfrm>
            <a:off x="4567615" y="1838176"/>
            <a:ext cx="1258770" cy="1258769"/>
            <a:chOff x="4567615" y="2351854"/>
            <a:chExt cx="1258770" cy="1258769"/>
          </a:xfrm>
        </p:grpSpPr>
        <p:sp>
          <p:nvSpPr>
            <p:cNvPr id="260" name="Circle"/>
            <p:cNvSpPr/>
            <p:nvPr/>
          </p:nvSpPr>
          <p:spPr>
            <a:xfrm>
              <a:off x="4567615" y="2351854"/>
              <a:ext cx="1258770" cy="1258769"/>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1" name="Image 40">
              <a:extLst>
                <a:ext uri="{FF2B5EF4-FFF2-40B4-BE49-F238E27FC236}">
                  <a16:creationId xmlns:a16="http://schemas.microsoft.com/office/drawing/2014/main" xmlns="" id="{B0BA7E45-5DC9-4B1A-B3D0-29120BC1FA53}"/>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888964" y="2641220"/>
              <a:ext cx="612000" cy="612000"/>
            </a:xfrm>
            <a:prstGeom prst="rect">
              <a:avLst/>
            </a:prstGeom>
          </p:spPr>
        </p:pic>
      </p:grpSp>
      <p:grpSp>
        <p:nvGrpSpPr>
          <p:cNvPr id="2" name="Groupe 1"/>
          <p:cNvGrpSpPr/>
          <p:nvPr/>
        </p:nvGrpSpPr>
        <p:grpSpPr>
          <a:xfrm>
            <a:off x="971607" y="1838175"/>
            <a:ext cx="1258771" cy="1258770"/>
            <a:chOff x="971607" y="2388694"/>
            <a:chExt cx="1258771" cy="1258770"/>
          </a:xfrm>
        </p:grpSpPr>
        <p:sp>
          <p:nvSpPr>
            <p:cNvPr id="244" name="Circle"/>
            <p:cNvSpPr/>
            <p:nvPr/>
          </p:nvSpPr>
          <p:spPr>
            <a:xfrm>
              <a:off x="971607" y="2388694"/>
              <a:ext cx="1258771" cy="1258770"/>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2" name="Image 41" descr="Une image contenant objet&#10;&#10;Description générée avec un niveau de confiance élevé">
              <a:extLst>
                <a:ext uri="{FF2B5EF4-FFF2-40B4-BE49-F238E27FC236}">
                  <a16:creationId xmlns:a16="http://schemas.microsoft.com/office/drawing/2014/main" xmlns="" id="{B54CC296-BE24-4005-BCF6-49DB90EC4B79}"/>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294992" y="2712079"/>
              <a:ext cx="612000" cy="612000"/>
            </a:xfrm>
            <a:prstGeom prst="rect">
              <a:avLst/>
            </a:prstGeom>
          </p:spPr>
        </p:pic>
      </p:grpSp>
      <p:grpSp>
        <p:nvGrpSpPr>
          <p:cNvPr id="5" name="Groupe 4"/>
          <p:cNvGrpSpPr/>
          <p:nvPr/>
        </p:nvGrpSpPr>
        <p:grpSpPr>
          <a:xfrm>
            <a:off x="6365619" y="1838176"/>
            <a:ext cx="1258770" cy="1258769"/>
            <a:chOff x="6365619" y="1699416"/>
            <a:chExt cx="1258770" cy="1258769"/>
          </a:xfrm>
        </p:grpSpPr>
        <p:sp>
          <p:nvSpPr>
            <p:cNvPr id="268" name="Circle"/>
            <p:cNvSpPr/>
            <p:nvPr/>
          </p:nvSpPr>
          <p:spPr>
            <a:xfrm>
              <a:off x="6365619" y="1699416"/>
              <a:ext cx="1258770" cy="1258769"/>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3" name="Image 42">
              <a:extLst>
                <a:ext uri="{FF2B5EF4-FFF2-40B4-BE49-F238E27FC236}">
                  <a16:creationId xmlns:a16="http://schemas.microsoft.com/office/drawing/2014/main" xmlns="" id="{B0BA7E45-5DC9-4B1A-B3D0-29120BC1FA53}"/>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689003" y="1961975"/>
              <a:ext cx="612000" cy="612000"/>
            </a:xfrm>
            <a:prstGeom prst="rect">
              <a:avLst/>
            </a:prstGeom>
          </p:spPr>
        </p:pic>
      </p:grpSp>
      <p:grpSp>
        <p:nvGrpSpPr>
          <p:cNvPr id="6" name="Groupe 5"/>
          <p:cNvGrpSpPr/>
          <p:nvPr/>
        </p:nvGrpSpPr>
        <p:grpSpPr>
          <a:xfrm>
            <a:off x="8163622" y="1838175"/>
            <a:ext cx="1258770" cy="1258770"/>
            <a:chOff x="8163622" y="2794785"/>
            <a:chExt cx="1258770" cy="1258770"/>
          </a:xfrm>
        </p:grpSpPr>
        <p:sp>
          <p:nvSpPr>
            <p:cNvPr id="276" name="Circle"/>
            <p:cNvSpPr/>
            <p:nvPr/>
          </p:nvSpPr>
          <p:spPr>
            <a:xfrm>
              <a:off x="8163622" y="2794785"/>
              <a:ext cx="1258770" cy="1258770"/>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4" name="Image 43">
              <a:extLst>
                <a:ext uri="{FF2B5EF4-FFF2-40B4-BE49-F238E27FC236}">
                  <a16:creationId xmlns:a16="http://schemas.microsoft.com/office/drawing/2014/main" xmlns="" id="{0D5C0A87-1A5E-4834-BEB3-C97677C659F0}"/>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484968" y="3067977"/>
              <a:ext cx="612000" cy="612000"/>
            </a:xfrm>
            <a:prstGeom prst="rect">
              <a:avLst/>
            </a:prstGeom>
          </p:spPr>
        </p:pic>
      </p:grpSp>
      <p:grpSp>
        <p:nvGrpSpPr>
          <p:cNvPr id="7" name="Groupe 6"/>
          <p:cNvGrpSpPr/>
          <p:nvPr/>
        </p:nvGrpSpPr>
        <p:grpSpPr>
          <a:xfrm>
            <a:off x="9961624" y="1838176"/>
            <a:ext cx="1258771" cy="1258769"/>
            <a:chOff x="9961624" y="1602833"/>
            <a:chExt cx="1258771" cy="1258769"/>
          </a:xfrm>
        </p:grpSpPr>
        <p:sp>
          <p:nvSpPr>
            <p:cNvPr id="284" name="Circle"/>
            <p:cNvSpPr/>
            <p:nvPr/>
          </p:nvSpPr>
          <p:spPr>
            <a:xfrm>
              <a:off x="9961624" y="1602833"/>
              <a:ext cx="1258771" cy="1258769"/>
            </a:xfrm>
            <a:prstGeom prst="ellipse">
              <a:avLst/>
            </a:prstGeom>
            <a:solidFill>
              <a:srgbClr val="EE0031"/>
            </a:solidFill>
            <a:ln w="12700" cap="flat">
              <a:noFill/>
              <a:miter lim="400000"/>
            </a:ln>
            <a:effectLst/>
          </p:spPr>
          <p:txBody>
            <a:bodyPr wrap="square" lIns="19050" tIns="19050" rIns="19050" bIns="19050" numCol="1" anchor="ctr">
              <a:noAutofit/>
            </a:bodyPr>
            <a:lstStyle/>
            <a:p>
              <a:pPr algn="ctr">
                <a:defRPr sz="3000">
                  <a:solidFill>
                    <a:srgbClr val="000000"/>
                  </a:solidFill>
                  <a:latin typeface="Helvetica Light"/>
                  <a:ea typeface="Helvetica Light"/>
                  <a:cs typeface="Helvetica Light"/>
                  <a:sym typeface="Helvetica Light"/>
                </a:defRPr>
              </a:pPr>
              <a:endParaRPr sz="1500">
                <a:solidFill>
                  <a:srgbClr val="000000"/>
                </a:solidFill>
                <a:latin typeface="Helvetica Light"/>
                <a:ea typeface="Helvetica Light"/>
                <a:cs typeface="Helvetica Light"/>
                <a:sym typeface="Helvetica Light"/>
              </a:endParaRPr>
            </a:p>
          </p:txBody>
        </p:sp>
        <p:pic>
          <p:nvPicPr>
            <p:cNvPr id="45" name="Image 44">
              <a:extLst>
                <a:ext uri="{FF2B5EF4-FFF2-40B4-BE49-F238E27FC236}">
                  <a16:creationId xmlns:a16="http://schemas.microsoft.com/office/drawing/2014/main" xmlns="" id="{E54DA1CD-CB9D-4F8B-A3EA-8E216A270CBB}"/>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285008" y="1922532"/>
              <a:ext cx="612000" cy="612000"/>
            </a:xfrm>
            <a:prstGeom prst="rect">
              <a:avLst/>
            </a:prstGeom>
          </p:spPr>
        </p:pic>
      </p:grpSp>
    </p:spTree>
    <p:extLst>
      <p:ext uri="{BB962C8B-B14F-4D97-AF65-F5344CB8AC3E}">
        <p14:creationId xmlns:p14="http://schemas.microsoft.com/office/powerpoint/2010/main" val="89534602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6</a:t>
            </a:fld>
            <a:endParaRPr/>
          </a:p>
        </p:txBody>
      </p:sp>
      <p:sp>
        <p:nvSpPr>
          <p:cNvPr id="38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168868" y="3245843"/>
            <a:ext cx="4502315" cy="2163094"/>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algn="just" defTabSz="412750" hangingPunct="0">
              <a:lnSpc>
                <a:spcPct val="120000"/>
              </a:lnSpc>
            </a:pP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is simply dummy text of the printing and typesetting industry.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has been the industry's unknown printer took a galley of type and scrambled it to make a type specimen book. It has survived not only five centuries, but also the leap into electronic typesetting, remaining essentially unchanged. It was </a:t>
            </a:r>
            <a:r>
              <a:rPr sz="1200" kern="0" dirty="0" err="1">
                <a:solidFill>
                  <a:srgbClr val="868A8D"/>
                </a:solidFill>
                <a:latin typeface="Montserrat Light"/>
                <a:sym typeface="Montserrat Light"/>
              </a:rPr>
              <a:t>popularised</a:t>
            </a:r>
            <a:r>
              <a:rPr sz="1200" kern="0" dirty="0">
                <a:solidFill>
                  <a:srgbClr val="868A8D"/>
                </a:solidFill>
                <a:latin typeface="Montserrat Light"/>
                <a:sym typeface="Montserrat Light"/>
              </a:rPr>
              <a:t> in the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has survived not only five centuries, but also the leap into electronic typesetting.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is simply dummy text of the printing and typesetting industry.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endParaRPr sz="1200" kern="0" dirty="0">
              <a:solidFill>
                <a:srgbClr val="868A8D"/>
              </a:solidFill>
              <a:latin typeface="Montserrat Light"/>
              <a:sym typeface="Montserrat Light"/>
            </a:endParaRPr>
          </a:p>
        </p:txBody>
      </p:sp>
      <p:sp>
        <p:nvSpPr>
          <p:cNvPr id="382" name="Project…"/>
          <p:cNvSpPr txBox="1"/>
          <p:nvPr/>
        </p:nvSpPr>
        <p:spPr>
          <a:xfrm>
            <a:off x="1110454" y="1759457"/>
            <a:ext cx="4977683" cy="1282402"/>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sz="6000" kern="0" cap="all" baseline="12500" dirty="0">
                <a:solidFill>
                  <a:srgbClr val="17222C"/>
                </a:solidFill>
                <a:sym typeface="Montserrat-Bold"/>
              </a:rPr>
              <a:t>Project</a:t>
            </a:r>
          </a:p>
          <a:p>
            <a:pPr defTabSz="412750" hangingPunct="0">
              <a:defRPr sz="9600" cap="all" baseline="12500">
                <a:solidFill>
                  <a:srgbClr val="17222C"/>
                </a:solidFill>
                <a:latin typeface="+mn-lt"/>
                <a:ea typeface="+mn-ea"/>
                <a:cs typeface="+mn-cs"/>
                <a:sym typeface="Montserrat-Bold"/>
              </a:defRPr>
            </a:pPr>
            <a:r>
              <a:rPr sz="6000" kern="0" cap="all" baseline="12500" dirty="0">
                <a:solidFill>
                  <a:srgbClr val="17222C"/>
                </a:solidFill>
                <a:sym typeface="Montserrat-Bold"/>
              </a:rPr>
              <a:t>Progress</a:t>
            </a:r>
          </a:p>
        </p:txBody>
      </p:sp>
      <p:grpSp>
        <p:nvGrpSpPr>
          <p:cNvPr id="388" name="Group"/>
          <p:cNvGrpSpPr/>
          <p:nvPr/>
        </p:nvGrpSpPr>
        <p:grpSpPr>
          <a:xfrm>
            <a:off x="6497435" y="4892157"/>
            <a:ext cx="4857756" cy="296908"/>
            <a:chOff x="0" y="173676"/>
            <a:chExt cx="9715510" cy="593814"/>
          </a:xfrm>
        </p:grpSpPr>
        <p:sp>
          <p:nvSpPr>
            <p:cNvPr id="384" name="Rectangle"/>
            <p:cNvSpPr/>
            <p:nvPr/>
          </p:nvSpPr>
          <p:spPr>
            <a:xfrm>
              <a:off x="45167" y="610969"/>
              <a:ext cx="9600756" cy="156521"/>
            </a:xfrm>
            <a:prstGeom prst="rect">
              <a:avLst/>
            </a:prstGeom>
            <a:solidFill>
              <a:srgbClr val="303030"/>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85" name="Rectangle"/>
            <p:cNvSpPr/>
            <p:nvPr/>
          </p:nvSpPr>
          <p:spPr>
            <a:xfrm>
              <a:off x="45167" y="610969"/>
              <a:ext cx="4445001" cy="156521"/>
            </a:xfrm>
            <a:prstGeom prst="rect">
              <a:avLst/>
            </a:prstGeom>
            <a:solidFill>
              <a:srgbClr val="EE0031"/>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86" name="Project step 3"/>
            <p:cNvSpPr txBox="1"/>
            <p:nvPr/>
          </p:nvSpPr>
          <p:spPr>
            <a:xfrm>
              <a:off x="0" y="173676"/>
              <a:ext cx="3429699" cy="27494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Project step 3</a:t>
              </a:r>
            </a:p>
          </p:txBody>
        </p:sp>
        <p:sp>
          <p:nvSpPr>
            <p:cNvPr id="387" name="43%"/>
            <p:cNvSpPr txBox="1"/>
            <p:nvPr/>
          </p:nvSpPr>
          <p:spPr>
            <a:xfrm>
              <a:off x="7370874" y="173676"/>
              <a:ext cx="2344636" cy="27494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r">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43%</a:t>
              </a:r>
            </a:p>
          </p:txBody>
        </p:sp>
      </p:grpSp>
      <p:grpSp>
        <p:nvGrpSpPr>
          <p:cNvPr id="393" name="Group"/>
          <p:cNvGrpSpPr/>
          <p:nvPr/>
        </p:nvGrpSpPr>
        <p:grpSpPr>
          <a:xfrm>
            <a:off x="6497435" y="4114412"/>
            <a:ext cx="4857756" cy="296907"/>
            <a:chOff x="0" y="173677"/>
            <a:chExt cx="9715510" cy="593813"/>
          </a:xfrm>
        </p:grpSpPr>
        <p:sp>
          <p:nvSpPr>
            <p:cNvPr id="389" name="Rectangle"/>
            <p:cNvSpPr/>
            <p:nvPr/>
          </p:nvSpPr>
          <p:spPr>
            <a:xfrm>
              <a:off x="45167" y="610969"/>
              <a:ext cx="9600756" cy="156521"/>
            </a:xfrm>
            <a:prstGeom prst="rect">
              <a:avLst/>
            </a:prstGeom>
            <a:solidFill>
              <a:srgbClr val="303030"/>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90" name="Rectangle"/>
            <p:cNvSpPr/>
            <p:nvPr/>
          </p:nvSpPr>
          <p:spPr>
            <a:xfrm>
              <a:off x="45167" y="610969"/>
              <a:ext cx="3175001" cy="156521"/>
            </a:xfrm>
            <a:prstGeom prst="rect">
              <a:avLst/>
            </a:prstGeom>
            <a:solidFill>
              <a:srgbClr val="EE0031"/>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91" name="Project step 2"/>
            <p:cNvSpPr txBox="1"/>
            <p:nvPr/>
          </p:nvSpPr>
          <p:spPr>
            <a:xfrm>
              <a:off x="0" y="173677"/>
              <a:ext cx="3429699" cy="27494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Project step 2</a:t>
              </a:r>
            </a:p>
          </p:txBody>
        </p:sp>
        <p:sp>
          <p:nvSpPr>
            <p:cNvPr id="392" name="31%"/>
            <p:cNvSpPr txBox="1"/>
            <p:nvPr/>
          </p:nvSpPr>
          <p:spPr>
            <a:xfrm>
              <a:off x="7370874" y="173677"/>
              <a:ext cx="2344636" cy="27494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r">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31%</a:t>
              </a:r>
            </a:p>
          </p:txBody>
        </p:sp>
      </p:grpSp>
      <p:grpSp>
        <p:nvGrpSpPr>
          <p:cNvPr id="398" name="Group"/>
          <p:cNvGrpSpPr/>
          <p:nvPr/>
        </p:nvGrpSpPr>
        <p:grpSpPr>
          <a:xfrm>
            <a:off x="6497435" y="3336666"/>
            <a:ext cx="4857756" cy="296907"/>
            <a:chOff x="0" y="173677"/>
            <a:chExt cx="9715510" cy="593813"/>
          </a:xfrm>
        </p:grpSpPr>
        <p:sp>
          <p:nvSpPr>
            <p:cNvPr id="394" name="Rectangle"/>
            <p:cNvSpPr/>
            <p:nvPr/>
          </p:nvSpPr>
          <p:spPr>
            <a:xfrm>
              <a:off x="45167" y="610969"/>
              <a:ext cx="9600756" cy="156521"/>
            </a:xfrm>
            <a:prstGeom prst="rect">
              <a:avLst/>
            </a:prstGeom>
            <a:solidFill>
              <a:srgbClr val="303030"/>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95" name="Rectangle"/>
            <p:cNvSpPr/>
            <p:nvPr/>
          </p:nvSpPr>
          <p:spPr>
            <a:xfrm>
              <a:off x="45167" y="610969"/>
              <a:ext cx="8293101" cy="156521"/>
            </a:xfrm>
            <a:prstGeom prst="rect">
              <a:avLst/>
            </a:prstGeom>
            <a:solidFill>
              <a:srgbClr val="EE0031"/>
            </a:solidFill>
            <a:ln w="12700" cap="flat">
              <a:noFill/>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Helvetica Light"/>
                <a:ea typeface="Helvetica Light"/>
                <a:cs typeface="Helvetica Light"/>
                <a:sym typeface="Helvetica Light"/>
              </a:endParaRPr>
            </a:p>
          </p:txBody>
        </p:sp>
        <p:sp>
          <p:nvSpPr>
            <p:cNvPr id="396" name="Project step 1"/>
            <p:cNvSpPr txBox="1"/>
            <p:nvPr/>
          </p:nvSpPr>
          <p:spPr>
            <a:xfrm>
              <a:off x="0" y="173677"/>
              <a:ext cx="3429699" cy="27494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Project step 1</a:t>
              </a:r>
            </a:p>
          </p:txBody>
        </p:sp>
        <p:sp>
          <p:nvSpPr>
            <p:cNvPr id="397" name="84%"/>
            <p:cNvSpPr txBox="1"/>
            <p:nvPr/>
          </p:nvSpPr>
          <p:spPr>
            <a:xfrm>
              <a:off x="7370874" y="173677"/>
              <a:ext cx="2344636" cy="27494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r">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sz="1200" kern="0"/>
                <a:t>84%</a:t>
              </a:r>
            </a:p>
          </p:txBody>
        </p:sp>
      </p:grpSp>
    </p:spTree>
    <p:extLst>
      <p:ext uri="{BB962C8B-B14F-4D97-AF65-F5344CB8AC3E}">
        <p14:creationId xmlns:p14="http://schemas.microsoft.com/office/powerpoint/2010/main" val="190882080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4234" y="0"/>
            <a:ext cx="4068971" cy="3431901"/>
          </a:xfrm>
        </p:spPr>
      </p:sp>
      <p:sp>
        <p:nvSpPr>
          <p:cNvPr id="4" name="Picture Placeholder 3"/>
          <p:cNvSpPr>
            <a:spLocks noGrp="1"/>
          </p:cNvSpPr>
          <p:nvPr>
            <p:ph type="pic" sz="quarter" idx="12"/>
          </p:nvPr>
        </p:nvSpPr>
        <p:spPr>
          <a:xfrm>
            <a:off x="8144933" y="1"/>
            <a:ext cx="4068971" cy="3427871"/>
          </a:xfrm>
        </p:spPr>
      </p:sp>
      <p:sp>
        <p:nvSpPr>
          <p:cNvPr id="7" name="Picture Placeholder 6"/>
          <p:cNvSpPr>
            <a:spLocks noGrp="1"/>
          </p:cNvSpPr>
          <p:nvPr>
            <p:ph type="pic" sz="quarter" idx="15"/>
          </p:nvPr>
        </p:nvSpPr>
        <p:spPr>
          <a:xfrm>
            <a:off x="4064738" y="3431902"/>
            <a:ext cx="4080196" cy="3426099"/>
          </a:xfrm>
        </p:spPr>
      </p:sp>
      <p:grpSp>
        <p:nvGrpSpPr>
          <p:cNvPr id="369" name="Group"/>
          <p:cNvGrpSpPr/>
          <p:nvPr/>
        </p:nvGrpSpPr>
        <p:grpSpPr>
          <a:xfrm>
            <a:off x="580248" y="4157122"/>
            <a:ext cx="2521916" cy="1575997"/>
            <a:chOff x="0" y="510363"/>
            <a:chExt cx="5043831" cy="3151992"/>
          </a:xfrm>
        </p:grpSpPr>
        <p:sp>
          <p:nvSpPr>
            <p:cNvPr id="367" name="Lorem Ipsum is simply dummy text of the printing and typesetting industry."/>
            <p:cNvSpPr txBox="1"/>
            <p:nvPr/>
          </p:nvSpPr>
          <p:spPr>
            <a:xfrm>
              <a:off x="184561" y="2057539"/>
              <a:ext cx="4859270" cy="160481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19050" tIns="19050" rIns="19050" bIns="19050" numCol="1" anchor="t">
              <a:normAutofit/>
            </a:bodyPr>
            <a:lstStyle>
              <a:lvl1pPr algn="l"/>
            </a:lstStyle>
            <a:p>
              <a:pPr>
                <a:lnSpc>
                  <a:spcPct val="120000"/>
                </a:lnSpc>
              </a:pPr>
              <a:r>
                <a:rPr sz="900" kern="0" dirty="0" err="1">
                  <a:solidFill>
                    <a:srgbClr val="868A8D"/>
                  </a:solidFill>
                  <a:latin typeface="Montserrat Light"/>
                </a:rPr>
                <a:t>Lorem</a:t>
              </a:r>
              <a:r>
                <a:rPr sz="900" kern="0" dirty="0">
                  <a:solidFill>
                    <a:srgbClr val="868A8D"/>
                  </a:solidFill>
                  <a:latin typeface="Montserrat Light"/>
                </a:rPr>
                <a:t> </a:t>
              </a:r>
              <a:r>
                <a:rPr sz="900" kern="0" dirty="0" err="1">
                  <a:solidFill>
                    <a:srgbClr val="868A8D"/>
                  </a:solidFill>
                  <a:latin typeface="Montserrat Light"/>
                </a:rPr>
                <a:t>Ipsum</a:t>
              </a:r>
              <a:r>
                <a:rPr sz="900" kern="0" dirty="0">
                  <a:solidFill>
                    <a:srgbClr val="868A8D"/>
                  </a:solidFill>
                  <a:latin typeface="Montserrat Light"/>
                </a:rPr>
                <a:t> is simply dummy text of the printing and typesetting industry</a:t>
              </a:r>
              <a:r>
                <a:rPr sz="900" kern="0" dirty="0" smtClean="0">
                  <a:solidFill>
                    <a:srgbClr val="868A8D"/>
                  </a:solidFill>
                  <a:latin typeface="Montserrat Light"/>
                </a:rPr>
                <a:t>.</a:t>
              </a:r>
              <a:endParaRPr lang="fr-FR" sz="900" kern="0" dirty="0">
                <a:solidFill>
                  <a:srgbClr val="868A8D"/>
                </a:solidFill>
                <a:latin typeface="Montserrat Light"/>
              </a:endParaRPr>
            </a:p>
          </p:txBody>
        </p:sp>
        <p:sp>
          <p:nvSpPr>
            <p:cNvPr id="368" name="01"/>
            <p:cNvSpPr txBox="1"/>
            <p:nvPr/>
          </p:nvSpPr>
          <p:spPr>
            <a:xfrm>
              <a:off x="0" y="510363"/>
              <a:ext cx="3604769" cy="108747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80000"/>
                </a:lnSpc>
                <a:defRPr sz="12000" cap="all" baseline="10000">
                  <a:solidFill>
                    <a:srgbClr val="CBAD69"/>
                  </a:solidFill>
                  <a:latin typeface="+mn-lt"/>
                  <a:ea typeface="+mn-ea"/>
                  <a:cs typeface="+mn-cs"/>
                  <a:sym typeface="Montserrat-Bold"/>
                </a:defRPr>
              </a:lvl1pPr>
            </a:lstStyle>
            <a:p>
              <a:r>
                <a:rPr sz="6000" dirty="0">
                  <a:solidFill>
                    <a:srgbClr val="EE0031"/>
                  </a:solidFill>
                </a:rPr>
                <a:t>01</a:t>
              </a:r>
            </a:p>
          </p:txBody>
        </p:sp>
      </p:grpSp>
      <p:grpSp>
        <p:nvGrpSpPr>
          <p:cNvPr id="375" name="Group"/>
          <p:cNvGrpSpPr/>
          <p:nvPr/>
        </p:nvGrpSpPr>
        <p:grpSpPr>
          <a:xfrm>
            <a:off x="8729414" y="4155005"/>
            <a:ext cx="2521917" cy="1575997"/>
            <a:chOff x="0" y="510363"/>
            <a:chExt cx="5043831" cy="3151992"/>
          </a:xfrm>
        </p:grpSpPr>
        <p:sp>
          <p:nvSpPr>
            <p:cNvPr id="373" name="Lorem Ipsum is simply dummy text of the printing and typesetting industry."/>
            <p:cNvSpPr txBox="1"/>
            <p:nvPr/>
          </p:nvSpPr>
          <p:spPr>
            <a:xfrm>
              <a:off x="184561" y="2057539"/>
              <a:ext cx="4859270" cy="160481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19050" tIns="19050" rIns="19050" bIns="19050" numCol="1" anchor="t">
              <a:normAutofit/>
            </a:bodyPr>
            <a:lstStyle>
              <a:lvl1pPr algn="l"/>
            </a:lstStyle>
            <a:p>
              <a:pPr>
                <a:lnSpc>
                  <a:spcPct val="120000"/>
                </a:lnSpc>
              </a:pPr>
              <a:r>
                <a:rPr sz="900" kern="0" dirty="0" err="1">
                  <a:solidFill>
                    <a:srgbClr val="868A8D"/>
                  </a:solidFill>
                  <a:latin typeface="Montserrat Light"/>
                </a:rPr>
                <a:t>Lorem</a:t>
              </a:r>
              <a:r>
                <a:rPr sz="900" kern="0" dirty="0">
                  <a:solidFill>
                    <a:srgbClr val="868A8D"/>
                  </a:solidFill>
                  <a:latin typeface="Montserrat Light"/>
                </a:rPr>
                <a:t> </a:t>
              </a:r>
              <a:r>
                <a:rPr sz="900" kern="0" dirty="0" err="1">
                  <a:solidFill>
                    <a:srgbClr val="868A8D"/>
                  </a:solidFill>
                  <a:latin typeface="Montserrat Light"/>
                </a:rPr>
                <a:t>Ipsum</a:t>
              </a:r>
              <a:r>
                <a:rPr sz="900" kern="0" dirty="0">
                  <a:solidFill>
                    <a:srgbClr val="868A8D"/>
                  </a:solidFill>
                  <a:latin typeface="Montserrat Light"/>
                </a:rPr>
                <a:t> is simply dummy text of the printing and typesetting industry.</a:t>
              </a:r>
            </a:p>
          </p:txBody>
        </p:sp>
        <p:sp>
          <p:nvSpPr>
            <p:cNvPr id="374" name="03"/>
            <p:cNvSpPr txBox="1"/>
            <p:nvPr/>
          </p:nvSpPr>
          <p:spPr>
            <a:xfrm>
              <a:off x="0" y="510363"/>
              <a:ext cx="3604770" cy="108747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80000"/>
                </a:lnSpc>
                <a:defRPr sz="12000" cap="all" baseline="10000">
                  <a:solidFill>
                    <a:srgbClr val="CBAD69"/>
                  </a:solidFill>
                  <a:latin typeface="+mn-lt"/>
                  <a:ea typeface="+mn-ea"/>
                  <a:cs typeface="+mn-cs"/>
                  <a:sym typeface="Montserrat-Bold"/>
                </a:defRPr>
              </a:lvl1pPr>
            </a:lstStyle>
            <a:p>
              <a:r>
                <a:rPr sz="6000" dirty="0">
                  <a:solidFill>
                    <a:srgbClr val="EE0031"/>
                  </a:solidFill>
                </a:rPr>
                <a:t>03</a:t>
              </a:r>
            </a:p>
          </p:txBody>
        </p:sp>
      </p:grpSp>
      <p:grpSp>
        <p:nvGrpSpPr>
          <p:cNvPr id="378" name="Group"/>
          <p:cNvGrpSpPr/>
          <p:nvPr/>
        </p:nvGrpSpPr>
        <p:grpSpPr>
          <a:xfrm>
            <a:off x="4648481" y="732355"/>
            <a:ext cx="2521917" cy="1575997"/>
            <a:chOff x="0" y="510363"/>
            <a:chExt cx="5043831" cy="3151992"/>
          </a:xfrm>
        </p:grpSpPr>
        <p:sp>
          <p:nvSpPr>
            <p:cNvPr id="376" name="Lorem Ipsum is simply dummy text of the printing and typesetting industry."/>
            <p:cNvSpPr txBox="1"/>
            <p:nvPr/>
          </p:nvSpPr>
          <p:spPr>
            <a:xfrm>
              <a:off x="184561" y="2057539"/>
              <a:ext cx="4859270" cy="160481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19050" tIns="19050" rIns="19050" bIns="19050" numCol="1" anchor="t">
              <a:normAutofit/>
            </a:bodyPr>
            <a:lstStyle>
              <a:lvl1pPr algn="l"/>
            </a:lstStyle>
            <a:p>
              <a:pPr>
                <a:lnSpc>
                  <a:spcPct val="120000"/>
                </a:lnSpc>
              </a:pPr>
              <a:r>
                <a:rPr sz="900" kern="0" dirty="0" err="1">
                  <a:solidFill>
                    <a:srgbClr val="868A8D"/>
                  </a:solidFill>
                  <a:latin typeface="Montserrat Light"/>
                </a:rPr>
                <a:t>Lorem</a:t>
              </a:r>
              <a:r>
                <a:rPr sz="900" kern="0" dirty="0">
                  <a:solidFill>
                    <a:srgbClr val="868A8D"/>
                  </a:solidFill>
                  <a:latin typeface="Montserrat Light"/>
                </a:rPr>
                <a:t> </a:t>
              </a:r>
              <a:r>
                <a:rPr sz="900" kern="0" dirty="0" err="1">
                  <a:solidFill>
                    <a:srgbClr val="868A8D"/>
                  </a:solidFill>
                  <a:latin typeface="Montserrat Light"/>
                </a:rPr>
                <a:t>Ipsum</a:t>
              </a:r>
              <a:r>
                <a:rPr sz="900" kern="0" dirty="0">
                  <a:solidFill>
                    <a:srgbClr val="868A8D"/>
                  </a:solidFill>
                  <a:latin typeface="Montserrat Light"/>
                </a:rPr>
                <a:t> is simply dummy text of the printing and typesetting industry.</a:t>
              </a:r>
            </a:p>
          </p:txBody>
        </p:sp>
        <p:sp>
          <p:nvSpPr>
            <p:cNvPr id="377" name="02"/>
            <p:cNvSpPr txBox="1"/>
            <p:nvPr/>
          </p:nvSpPr>
          <p:spPr>
            <a:xfrm>
              <a:off x="0" y="510363"/>
              <a:ext cx="3604770" cy="1087477"/>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lnSpc>
                  <a:spcPct val="80000"/>
                </a:lnSpc>
                <a:defRPr sz="12000" cap="all" baseline="10000">
                  <a:solidFill>
                    <a:srgbClr val="CBAD69"/>
                  </a:solidFill>
                  <a:latin typeface="+mn-lt"/>
                  <a:ea typeface="+mn-ea"/>
                  <a:cs typeface="+mn-cs"/>
                  <a:sym typeface="Montserrat-Bold"/>
                </a:defRPr>
              </a:lvl1pPr>
            </a:lstStyle>
            <a:p>
              <a:r>
                <a:rPr sz="6000" dirty="0">
                  <a:solidFill>
                    <a:srgbClr val="EE0031"/>
                  </a:solidFill>
                </a:rPr>
                <a:t>02</a:t>
              </a:r>
            </a:p>
          </p:txBody>
        </p:sp>
      </p:grpSp>
      <p:sp>
        <p:nvSpPr>
          <p:cNvPr id="3" name="Espace réservé du numéro de diapositive 2"/>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7</a:t>
            </a:fld>
            <a:endParaRPr lang="fr-FR" dirty="0">
              <a:solidFill>
                <a:srgbClr val="808080">
                  <a:lumMod val="50000"/>
                </a:srgbClr>
              </a:solidFill>
            </a:endParaRPr>
          </a:p>
        </p:txBody>
      </p:sp>
    </p:spTree>
    <p:extLst>
      <p:ext uri="{BB962C8B-B14F-4D97-AF65-F5344CB8AC3E}">
        <p14:creationId xmlns:p14="http://schemas.microsoft.com/office/powerpoint/2010/main" val="36076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p:cNvSpPr/>
          <p:nvPr/>
        </p:nvSpPr>
        <p:spPr>
          <a:xfrm>
            <a:off x="1482435" y="1783482"/>
            <a:ext cx="3212704" cy="3759201"/>
          </a:xfrm>
          <a:prstGeom prst="rect">
            <a:avLst/>
          </a:prstGeom>
          <a:ln w="88900">
            <a:solidFill>
              <a:srgbClr val="EE0031"/>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icture Placeholder 1"/>
          <p:cNvSpPr>
            <a:spLocks noGrp="1"/>
          </p:cNvSpPr>
          <p:nvPr>
            <p:ph type="pic" sz="quarter" idx="10"/>
          </p:nvPr>
        </p:nvSpPr>
        <p:spPr>
          <a:xfrm>
            <a:off x="1168400" y="1080285"/>
            <a:ext cx="3212704" cy="3759201"/>
          </a:xfrm>
        </p:spPr>
      </p:sp>
      <p:sp>
        <p:nvSpPr>
          <p:cNvPr id="310" name="Shape"/>
          <p:cNvSpPr/>
          <p:nvPr/>
        </p:nvSpPr>
        <p:spPr>
          <a:xfrm rot="10800000">
            <a:off x="9626031" y="4082422"/>
            <a:ext cx="1873212" cy="1666701"/>
          </a:xfrm>
          <a:custGeom>
            <a:avLst/>
            <a:gdLst/>
            <a:ahLst/>
            <a:cxnLst>
              <a:cxn ang="0">
                <a:pos x="wd2" y="hd2"/>
              </a:cxn>
              <a:cxn ang="5400000">
                <a:pos x="wd2" y="hd2"/>
              </a:cxn>
              <a:cxn ang="10800000">
                <a:pos x="wd2" y="hd2"/>
              </a:cxn>
              <a:cxn ang="16200000">
                <a:pos x="wd2" y="hd2"/>
              </a:cxn>
            </a:cxnLst>
            <a:rect l="0" t="0" r="r" b="b"/>
            <a:pathLst>
              <a:path w="21142" h="21086" extrusionOk="0">
                <a:moveTo>
                  <a:pt x="18202" y="0"/>
                </a:moveTo>
                <a:cubicBezTo>
                  <a:pt x="17775" y="24"/>
                  <a:pt x="17354" y="102"/>
                  <a:pt x="16946" y="228"/>
                </a:cubicBezTo>
                <a:cubicBezTo>
                  <a:pt x="16562" y="348"/>
                  <a:pt x="16191" y="511"/>
                  <a:pt x="15833" y="705"/>
                </a:cubicBezTo>
                <a:cubicBezTo>
                  <a:pt x="15106" y="1099"/>
                  <a:pt x="14433" y="1621"/>
                  <a:pt x="13847" y="2262"/>
                </a:cubicBezTo>
                <a:cubicBezTo>
                  <a:pt x="13221" y="2947"/>
                  <a:pt x="12714" y="3744"/>
                  <a:pt x="12351" y="4619"/>
                </a:cubicBezTo>
                <a:cubicBezTo>
                  <a:pt x="12172" y="5050"/>
                  <a:pt x="12029" y="5500"/>
                  <a:pt x="11928" y="5963"/>
                </a:cubicBezTo>
                <a:cubicBezTo>
                  <a:pt x="11826" y="6433"/>
                  <a:pt x="11768" y="6917"/>
                  <a:pt x="11756" y="7407"/>
                </a:cubicBezTo>
                <a:lnTo>
                  <a:pt x="11756" y="15895"/>
                </a:lnTo>
                <a:lnTo>
                  <a:pt x="11759" y="15890"/>
                </a:lnTo>
                <a:cubicBezTo>
                  <a:pt x="11775" y="17212"/>
                  <a:pt x="12232" y="18529"/>
                  <a:pt x="13132" y="19538"/>
                </a:cubicBezTo>
                <a:cubicBezTo>
                  <a:pt x="14964" y="21592"/>
                  <a:pt x="17935" y="21592"/>
                  <a:pt x="19768" y="19538"/>
                </a:cubicBezTo>
                <a:cubicBezTo>
                  <a:pt x="21600" y="17484"/>
                  <a:pt x="21600" y="14154"/>
                  <a:pt x="19768" y="12100"/>
                </a:cubicBezTo>
                <a:cubicBezTo>
                  <a:pt x="18223" y="10368"/>
                  <a:pt x="15868" y="10096"/>
                  <a:pt x="14069" y="11285"/>
                </a:cubicBezTo>
                <a:lnTo>
                  <a:pt x="14069" y="7951"/>
                </a:lnTo>
                <a:cubicBezTo>
                  <a:pt x="14067" y="6629"/>
                  <a:pt x="14498" y="5352"/>
                  <a:pt x="15280" y="4363"/>
                </a:cubicBezTo>
                <a:cubicBezTo>
                  <a:pt x="15675" y="3863"/>
                  <a:pt x="16145" y="3454"/>
                  <a:pt x="16667" y="3156"/>
                </a:cubicBezTo>
                <a:cubicBezTo>
                  <a:pt x="16927" y="3007"/>
                  <a:pt x="17199" y="2886"/>
                  <a:pt x="17481" y="2797"/>
                </a:cubicBezTo>
                <a:cubicBezTo>
                  <a:pt x="17760" y="2709"/>
                  <a:pt x="18048" y="2653"/>
                  <a:pt x="18340" y="2630"/>
                </a:cubicBezTo>
                <a:lnTo>
                  <a:pt x="19949" y="2630"/>
                </a:lnTo>
                <a:lnTo>
                  <a:pt x="19949" y="0"/>
                </a:lnTo>
                <a:lnTo>
                  <a:pt x="18202" y="0"/>
                </a:lnTo>
                <a:close/>
                <a:moveTo>
                  <a:pt x="6446" y="8"/>
                </a:moveTo>
                <a:cubicBezTo>
                  <a:pt x="6019" y="32"/>
                  <a:pt x="5598" y="109"/>
                  <a:pt x="5190" y="236"/>
                </a:cubicBezTo>
                <a:cubicBezTo>
                  <a:pt x="4806" y="355"/>
                  <a:pt x="4435" y="518"/>
                  <a:pt x="4077" y="712"/>
                </a:cubicBezTo>
                <a:cubicBezTo>
                  <a:pt x="3350" y="1106"/>
                  <a:pt x="2677" y="1629"/>
                  <a:pt x="2091" y="2270"/>
                </a:cubicBezTo>
                <a:cubicBezTo>
                  <a:pt x="1465" y="2954"/>
                  <a:pt x="957" y="3751"/>
                  <a:pt x="595" y="4626"/>
                </a:cubicBezTo>
                <a:cubicBezTo>
                  <a:pt x="416" y="5058"/>
                  <a:pt x="273" y="5507"/>
                  <a:pt x="172" y="5971"/>
                </a:cubicBezTo>
                <a:cubicBezTo>
                  <a:pt x="70" y="6441"/>
                  <a:pt x="12" y="6925"/>
                  <a:pt x="0" y="7415"/>
                </a:cubicBezTo>
                <a:lnTo>
                  <a:pt x="0" y="15903"/>
                </a:lnTo>
                <a:lnTo>
                  <a:pt x="3" y="15898"/>
                </a:lnTo>
                <a:cubicBezTo>
                  <a:pt x="19" y="17220"/>
                  <a:pt x="476" y="18537"/>
                  <a:pt x="1376" y="19546"/>
                </a:cubicBezTo>
                <a:cubicBezTo>
                  <a:pt x="3208" y="21600"/>
                  <a:pt x="6179" y="21600"/>
                  <a:pt x="8012" y="19546"/>
                </a:cubicBezTo>
                <a:cubicBezTo>
                  <a:pt x="9844" y="17492"/>
                  <a:pt x="9844" y="14162"/>
                  <a:pt x="8012" y="12108"/>
                </a:cubicBezTo>
                <a:cubicBezTo>
                  <a:pt x="6467" y="10376"/>
                  <a:pt x="4112" y="10104"/>
                  <a:pt x="2313" y="11293"/>
                </a:cubicBezTo>
                <a:lnTo>
                  <a:pt x="2313" y="7959"/>
                </a:lnTo>
                <a:cubicBezTo>
                  <a:pt x="2311" y="6637"/>
                  <a:pt x="2742" y="5360"/>
                  <a:pt x="3524" y="4370"/>
                </a:cubicBezTo>
                <a:cubicBezTo>
                  <a:pt x="3919" y="3871"/>
                  <a:pt x="4389" y="3462"/>
                  <a:pt x="4910" y="3163"/>
                </a:cubicBezTo>
                <a:cubicBezTo>
                  <a:pt x="5171" y="3014"/>
                  <a:pt x="5443" y="2893"/>
                  <a:pt x="5725" y="2804"/>
                </a:cubicBezTo>
                <a:cubicBezTo>
                  <a:pt x="6004" y="2717"/>
                  <a:pt x="6292" y="2660"/>
                  <a:pt x="6584" y="2638"/>
                </a:cubicBezTo>
                <a:lnTo>
                  <a:pt x="8193" y="2638"/>
                </a:lnTo>
                <a:lnTo>
                  <a:pt x="8193" y="8"/>
                </a:lnTo>
                <a:lnTo>
                  <a:pt x="6446" y="8"/>
                </a:lnTo>
                <a:close/>
              </a:path>
            </a:pathLst>
          </a:custGeom>
          <a:solidFill>
            <a:srgbClr val="F1F2F3"/>
          </a:solidFill>
          <a:ln w="12700">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14" name="HELEN…"/>
          <p:cNvSpPr txBox="1"/>
          <p:nvPr/>
        </p:nvSpPr>
        <p:spPr>
          <a:xfrm>
            <a:off x="6354515" y="2067233"/>
            <a:ext cx="4977683" cy="666849"/>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algn="l">
              <a:lnSpc>
                <a:spcPct val="100000"/>
              </a:lnSpc>
              <a:defRPr sz="9600" cap="all" baseline="12500">
                <a:solidFill>
                  <a:srgbClr val="17222C"/>
                </a:solidFill>
                <a:latin typeface="+mn-lt"/>
                <a:ea typeface="+mn-ea"/>
                <a:cs typeface="+mn-cs"/>
                <a:sym typeface="Montserrat-Bold"/>
              </a:defRPr>
            </a:pPr>
            <a:r>
              <a:rPr lang="fr-FR" sz="6000" dirty="0" err="1" smtClean="0"/>
              <a:t>Title</a:t>
            </a:r>
            <a:endParaRPr sz="6000" dirty="0"/>
          </a:p>
        </p:txBody>
      </p:sp>
      <p:sp>
        <p:nvSpPr>
          <p:cNvPr id="316" name="Designer"/>
          <p:cNvSpPr txBox="1"/>
          <p:nvPr/>
        </p:nvSpPr>
        <p:spPr>
          <a:xfrm>
            <a:off x="6389374" y="1455236"/>
            <a:ext cx="3750966" cy="194925"/>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fr-FR" sz="1400" dirty="0" err="1" smtClean="0">
                <a:solidFill>
                  <a:srgbClr val="EE0031"/>
                </a:solidFill>
              </a:rPr>
              <a:t>Subtitle</a:t>
            </a:r>
            <a:endParaRPr sz="1400" dirty="0">
              <a:solidFill>
                <a:srgbClr val="EE0031"/>
              </a:solidFill>
            </a:endParaRPr>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9374" y="3151154"/>
            <a:ext cx="4502315" cy="2163094"/>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algn="just" defTabSz="412750" hangingPunct="0">
              <a:lnSpc>
                <a:spcPct val="120000"/>
              </a:lnSpc>
            </a:pP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is simply dummy text of the printing and typesetting industry.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has been the industry's unknown printer took a galley of type and scrambled it to make a type specimen book. It has survived not only five centuries, but also the leap into electronic typesetting, remaining essentially </a:t>
            </a:r>
            <a:r>
              <a:rPr sz="1200" kern="0" dirty="0" smtClean="0">
                <a:solidFill>
                  <a:srgbClr val="868A8D"/>
                </a:solidFill>
                <a:latin typeface="Montserrat Light"/>
                <a:sym typeface="Montserrat Light"/>
              </a:rPr>
              <a:t>unchanged</a:t>
            </a:r>
            <a:r>
              <a:rPr lang="fr-FR" sz="1200" kern="0" dirty="0" smtClean="0">
                <a:solidFill>
                  <a:srgbClr val="868A8D"/>
                </a:solidFill>
                <a:latin typeface="Montserrat Light"/>
                <a:sym typeface="Montserrat Light"/>
              </a:rPr>
              <a:t>.</a:t>
            </a:r>
            <a:endParaRPr sz="1200" kern="0" dirty="0">
              <a:solidFill>
                <a:srgbClr val="868A8D"/>
              </a:solidFill>
              <a:latin typeface="Montserrat Light"/>
              <a:sym typeface="Montserrat Light"/>
            </a:endParaRPr>
          </a:p>
        </p:txBody>
      </p:sp>
      <p:sp>
        <p:nvSpPr>
          <p:cNvPr id="3" name="Espace réservé du numéro de diapositive 2"/>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8</a:t>
            </a:fld>
            <a:endParaRPr lang="fr-FR" dirty="0">
              <a:solidFill>
                <a:srgbClr val="808080">
                  <a:lumMod val="50000"/>
                </a:srgbClr>
              </a:solidFill>
            </a:endParaRPr>
          </a:p>
        </p:txBody>
      </p:sp>
    </p:spTree>
    <p:extLst>
      <p:ext uri="{BB962C8B-B14F-4D97-AF65-F5344CB8AC3E}">
        <p14:creationId xmlns:p14="http://schemas.microsoft.com/office/powerpoint/2010/main" val="161851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7301230" y="0"/>
            <a:ext cx="3239431" cy="6858000"/>
          </a:xfrm>
        </p:spPr>
      </p:sp>
      <p:sp>
        <p:nvSpPr>
          <p:cNvPr id="323" name="Rectangle"/>
          <p:cNvSpPr/>
          <p:nvPr/>
        </p:nvSpPr>
        <p:spPr>
          <a:xfrm>
            <a:off x="8385185" y="2093877"/>
            <a:ext cx="2665711" cy="3759201"/>
          </a:xfrm>
          <a:prstGeom prst="rect">
            <a:avLst/>
          </a:prstGeom>
          <a:ln w="88900">
            <a:solidFill>
              <a:srgbClr val="EE0031"/>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24" name="Rectangle"/>
          <p:cNvSpPr/>
          <p:nvPr/>
        </p:nvSpPr>
        <p:spPr>
          <a:xfrm>
            <a:off x="5764856" y="-2228727"/>
            <a:ext cx="2665711" cy="3759201"/>
          </a:xfrm>
          <a:prstGeom prst="rect">
            <a:avLst/>
          </a:prstGeom>
          <a:ln w="88900">
            <a:solidFill>
              <a:srgbClr val="EE0031"/>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25" name="Rectangle"/>
          <p:cNvSpPr/>
          <p:nvPr/>
        </p:nvSpPr>
        <p:spPr>
          <a:xfrm>
            <a:off x="6376238" y="3893172"/>
            <a:ext cx="2665711" cy="3759201"/>
          </a:xfrm>
          <a:prstGeom prst="rect">
            <a:avLst/>
          </a:prstGeom>
          <a:ln w="88900">
            <a:solidFill>
              <a:srgbClr val="EE0031"/>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0" name="HELEN…"/>
          <p:cNvSpPr txBox="1"/>
          <p:nvPr/>
        </p:nvSpPr>
        <p:spPr>
          <a:xfrm>
            <a:off x="888320" y="2510949"/>
            <a:ext cx="4977683" cy="666849"/>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algn="l">
              <a:lnSpc>
                <a:spcPct val="100000"/>
              </a:lnSpc>
              <a:defRPr sz="9600" cap="all" baseline="12500">
                <a:solidFill>
                  <a:srgbClr val="17222C"/>
                </a:solidFill>
                <a:latin typeface="+mn-lt"/>
                <a:ea typeface="+mn-ea"/>
                <a:cs typeface="+mn-cs"/>
                <a:sym typeface="Montserrat-Bold"/>
              </a:defRPr>
            </a:pPr>
            <a:r>
              <a:rPr lang="fr-FR" sz="6000" dirty="0" err="1" smtClean="0"/>
              <a:t>Title</a:t>
            </a:r>
            <a:endParaRPr sz="6000" dirty="0"/>
          </a:p>
        </p:txBody>
      </p:sp>
      <p:sp>
        <p:nvSpPr>
          <p:cNvPr id="11" name="Designer"/>
          <p:cNvSpPr txBox="1"/>
          <p:nvPr/>
        </p:nvSpPr>
        <p:spPr>
          <a:xfrm>
            <a:off x="923179" y="1898952"/>
            <a:ext cx="3750966" cy="194925"/>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fr-FR" sz="1400" dirty="0" err="1" smtClean="0">
                <a:solidFill>
                  <a:srgbClr val="EE0031"/>
                </a:solidFill>
              </a:rPr>
              <a:t>Subtitle</a:t>
            </a:r>
            <a:endParaRPr sz="1400" dirty="0">
              <a:solidFill>
                <a:srgbClr val="EE0031"/>
              </a:solidFill>
            </a:endParaRPr>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923179" y="3594870"/>
            <a:ext cx="4502315" cy="2163094"/>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algn="just" defTabSz="412750" hangingPunct="0">
              <a:lnSpc>
                <a:spcPct val="120000"/>
              </a:lnSpc>
            </a:pP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is simply dummy text of the printing and typesetting industry. </a:t>
            </a:r>
            <a:r>
              <a:rPr sz="1200" kern="0" dirty="0" err="1">
                <a:solidFill>
                  <a:srgbClr val="868A8D"/>
                </a:solidFill>
                <a:latin typeface="Montserrat Light"/>
                <a:sym typeface="Montserrat Light"/>
              </a:rPr>
              <a:t>Lorem</a:t>
            </a:r>
            <a:r>
              <a:rPr sz="1200" kern="0" dirty="0">
                <a:solidFill>
                  <a:srgbClr val="868A8D"/>
                </a:solidFill>
                <a:latin typeface="Montserrat Light"/>
                <a:sym typeface="Montserrat Light"/>
              </a:rPr>
              <a:t> </a:t>
            </a:r>
            <a:r>
              <a:rPr sz="1200" kern="0" dirty="0" err="1">
                <a:solidFill>
                  <a:srgbClr val="868A8D"/>
                </a:solidFill>
                <a:latin typeface="Montserrat Light"/>
                <a:sym typeface="Montserrat Light"/>
              </a:rPr>
              <a:t>Ipsum</a:t>
            </a:r>
            <a:r>
              <a:rPr sz="1200" kern="0" dirty="0">
                <a:solidFill>
                  <a:srgbClr val="868A8D"/>
                </a:solidFill>
                <a:latin typeface="Montserrat Light"/>
                <a:sym typeface="Montserrat Light"/>
              </a:rPr>
              <a:t> has been the industry's unknown printer took a galley of type and scrambled it to make a type specimen book. It has survived not only five centuries, but also the leap into electronic typesetting, remaining essentially </a:t>
            </a:r>
            <a:r>
              <a:rPr sz="1200" kern="0" dirty="0" smtClean="0">
                <a:solidFill>
                  <a:srgbClr val="868A8D"/>
                </a:solidFill>
                <a:latin typeface="Montserrat Light"/>
                <a:sym typeface="Montserrat Light"/>
              </a:rPr>
              <a:t>unchanged</a:t>
            </a:r>
            <a:r>
              <a:rPr lang="fr-FR" sz="1200" kern="0" dirty="0" smtClean="0">
                <a:solidFill>
                  <a:srgbClr val="868A8D"/>
                </a:solidFill>
                <a:latin typeface="Montserrat Light"/>
                <a:sym typeface="Montserrat Light"/>
              </a:rPr>
              <a:t>.</a:t>
            </a:r>
            <a:endParaRPr sz="1200" kern="0" dirty="0">
              <a:solidFill>
                <a:srgbClr val="868A8D"/>
              </a:solidFill>
              <a:latin typeface="Montserrat Light"/>
              <a:sym typeface="Montserrat Light"/>
            </a:endParaRPr>
          </a:p>
        </p:txBody>
      </p:sp>
      <p:sp>
        <p:nvSpPr>
          <p:cNvPr id="2" name="Espace réservé du numéro de diapositive 1"/>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9</a:t>
            </a:fld>
            <a:endParaRPr lang="fr-FR" dirty="0">
              <a:solidFill>
                <a:srgbClr val="808080">
                  <a:lumMod val="50000"/>
                </a:srgbClr>
              </a:solidFill>
            </a:endParaRPr>
          </a:p>
        </p:txBody>
      </p:sp>
    </p:spTree>
    <p:extLst>
      <p:ext uri="{BB962C8B-B14F-4D97-AF65-F5344CB8AC3E}">
        <p14:creationId xmlns:p14="http://schemas.microsoft.com/office/powerpoint/2010/main" val="92645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567</Words>
  <Application>Microsoft Office PowerPoint</Application>
  <PresentationFormat>Grand écran</PresentationFormat>
  <Paragraphs>61</Paragraphs>
  <Slides>13</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13</vt:i4>
      </vt:variant>
    </vt:vector>
  </HeadingPairs>
  <TitlesOfParts>
    <vt:vector size="24" baseType="lpstr">
      <vt:lpstr>Arial</vt:lpstr>
      <vt:lpstr>Arial Narrow</vt:lpstr>
      <vt:lpstr>Calibri</vt:lpstr>
      <vt:lpstr>Helvetica Light</vt:lpstr>
      <vt:lpstr>Montserrat Light</vt:lpstr>
      <vt:lpstr>Montserrat-Bold</vt:lpstr>
      <vt:lpstr>Montserrat-Regular</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17</cp:revision>
  <dcterms:created xsi:type="dcterms:W3CDTF">2018-03-06T10:48:06Z</dcterms:created>
  <dcterms:modified xsi:type="dcterms:W3CDTF">2018-03-20T15:13:56Z</dcterms:modified>
</cp:coreProperties>
</file>