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73" r:id="rId3"/>
    <p:sldId id="262" r:id="rId4"/>
    <p:sldId id="272" r:id="rId5"/>
    <p:sldId id="263"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031"/>
    <a:srgbClr val="3E5E7E"/>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D36BF-FCB7-400D-ABF1-8B2BC9083D50}" type="datetimeFigureOut">
              <a:rPr lang="fr-FR" smtClean="0"/>
              <a:t>13/04/2018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3BD18-72D5-409C-B5D3-E54B241CEBE3}" type="slidenum">
              <a:rPr lang="fr-FR" smtClean="0"/>
              <a:t>‹N°›</a:t>
            </a:fld>
            <a:endParaRPr lang="fr-FR"/>
          </a:p>
        </p:txBody>
      </p:sp>
    </p:spTree>
    <p:extLst>
      <p:ext uri="{BB962C8B-B14F-4D97-AF65-F5344CB8AC3E}">
        <p14:creationId xmlns:p14="http://schemas.microsoft.com/office/powerpoint/2010/main" val="53005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 name="Rectangle 1057"/>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sp>
        <p:nvSpPr>
          <p:cNvPr id="7" name="Rectangle 1058"/>
          <p:cNvSpPr>
            <a:spLocks noChangeArrowheads="1"/>
          </p:cNvSpPr>
          <p:nvPr/>
        </p:nvSpPr>
        <p:spPr bwMode="auto">
          <a:xfrm>
            <a:off x="4819651" y="3181350"/>
            <a:ext cx="12192000" cy="369332"/>
          </a:xfrm>
          <a:prstGeom prst="rect">
            <a:avLst/>
          </a:prstGeom>
          <a:noFill/>
          <a:ln w="9525">
            <a:noFill/>
            <a:miter lim="800000"/>
            <a:headEnd/>
            <a:tailEnd/>
          </a:ln>
        </p:spPr>
        <p:txBody>
          <a:bodyPr>
            <a:spAutoFit/>
          </a:bodyPr>
          <a:lstStyle/>
          <a:p>
            <a:pPr>
              <a:defRPr/>
            </a:pPr>
            <a:endParaRPr lang="fr-FR">
              <a:solidFill>
                <a:srgbClr val="000000"/>
              </a:solidFill>
            </a:endParaRPr>
          </a:p>
        </p:txBody>
      </p:sp>
      <p:pic>
        <p:nvPicPr>
          <p:cNvPr id="8" name="Picture 1038" descr="logo sg"/>
          <p:cNvPicPr>
            <a:picLocks noChangeAspect="1" noChangeArrowheads="1"/>
          </p:cNvPicPr>
          <p:nvPr userDrawn="1"/>
        </p:nvPicPr>
        <p:blipFill>
          <a:blip r:embed="rId2" cstate="print"/>
          <a:srcRect/>
          <a:stretch>
            <a:fillRect/>
          </a:stretch>
        </p:blipFill>
        <p:spPr bwMode="auto">
          <a:xfrm>
            <a:off x="4176185" y="6056314"/>
            <a:ext cx="3551767" cy="433387"/>
          </a:xfrm>
          <a:prstGeom prst="rect">
            <a:avLst/>
          </a:prstGeom>
          <a:noFill/>
          <a:ln w="9525">
            <a:noFill/>
            <a:miter lim="800000"/>
            <a:headEnd/>
            <a:tailEnd/>
          </a:ln>
        </p:spPr>
      </p:pic>
      <p:sp>
        <p:nvSpPr>
          <p:cNvPr id="12317" name="Rectangle 1053"/>
          <p:cNvSpPr>
            <a:spLocks noGrp="1" noChangeArrowheads="1"/>
          </p:cNvSpPr>
          <p:nvPr>
            <p:ph type="ctrTitle"/>
          </p:nvPr>
        </p:nvSpPr>
        <p:spPr bwMode="gray">
          <a:xfrm>
            <a:off x="1778000" y="3429000"/>
            <a:ext cx="8636000" cy="609600"/>
          </a:xfrm>
        </p:spPr>
        <p:txBody>
          <a:bodyPr anchor="t"/>
          <a:lstStyle>
            <a:lvl1pPr algn="ctr">
              <a:defRPr sz="2000">
                <a:solidFill>
                  <a:srgbClr val="E00000"/>
                </a:solidFill>
              </a:defRPr>
            </a:lvl1pPr>
          </a:lstStyle>
          <a:p>
            <a:r>
              <a:rPr lang="fr-FR"/>
              <a:t>Cliquez pour modifier le style du titre du masque</a:t>
            </a:r>
          </a:p>
        </p:txBody>
      </p:sp>
      <p:sp>
        <p:nvSpPr>
          <p:cNvPr id="12318" name="Rectangle 1054"/>
          <p:cNvSpPr>
            <a:spLocks noGrp="1" noChangeArrowheads="1"/>
          </p:cNvSpPr>
          <p:nvPr>
            <p:ph type="subTitle" idx="1"/>
          </p:nvPr>
        </p:nvSpPr>
        <p:spPr>
          <a:xfrm>
            <a:off x="2336800" y="4419600"/>
            <a:ext cx="7518400" cy="609600"/>
          </a:xfrm>
        </p:spPr>
        <p:txBody>
          <a:bodyPr/>
          <a:lstStyle>
            <a:lvl1pPr marL="0" indent="0" algn="ctr">
              <a:buFont typeface="Wingdings" pitchFamily="2" charset="2"/>
              <a:buNone/>
              <a:defRPr/>
            </a:lvl1pPr>
          </a:lstStyle>
          <a:p>
            <a:r>
              <a:rPr lang="fr-FR"/>
              <a:t>Cliquez pour modifier le style des sous-titres du masque</a:t>
            </a:r>
          </a:p>
          <a:p>
            <a:endParaRPr lang="fr-FR"/>
          </a:p>
        </p:txBody>
      </p:sp>
    </p:spTree>
    <p:extLst>
      <p:ext uri="{BB962C8B-B14F-4D97-AF65-F5344CB8AC3E}">
        <p14:creationId xmlns:p14="http://schemas.microsoft.com/office/powerpoint/2010/main" val="2794481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50333" y="161878"/>
            <a:ext cx="11997268" cy="666849"/>
          </a:xfrm>
          <a:ln w="3175">
            <a:miter lim="400000"/>
          </a:ln>
        </p:spPr>
        <p:txBody>
          <a:bodyPr wrap="square" lIns="25400" tIns="25400" rIns="25400" bIns="25400" anchor="ctr">
            <a:spAutoFit/>
          </a:bodyPr>
          <a:lstStyle>
            <a:lvl1pPr>
              <a:defRPr lang="fr-FR" sz="6000" kern="1200" cap="all" baseline="12500" dirty="0">
                <a:solidFill>
                  <a:srgbClr val="17222C"/>
                </a:solidFill>
                <a:latin typeface="+mn-lt"/>
                <a:ea typeface="+mn-ea"/>
                <a:cs typeface="+mn-cs"/>
              </a:defRPr>
            </a:lvl1pPr>
          </a:lstStyle>
          <a:p>
            <a:pPr marL="0" lvl="0" algn="l" defTabSz="914400" eaLnBrk="1" latinLnBrk="0" hangingPunct="1">
              <a:lnSpc>
                <a:spcPct val="100000"/>
              </a:lnSpc>
            </a:pPr>
            <a:r>
              <a:rPr lang="fr-FR" dirty="0"/>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AEFFB42-B487-409E-80AD-29FA2CBCA0D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103125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3"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4"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5"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7"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13694448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no line)">
    <p:spTree>
      <p:nvGrpSpPr>
        <p:cNvPr id="1" name=""/>
        <p:cNvGrpSpPr/>
        <p:nvPr/>
      </p:nvGrpSpPr>
      <p:grpSpPr>
        <a:xfrm>
          <a:off x="0" y="0"/>
          <a:ext cx="0" cy="0"/>
          <a:chOff x="0" y="0"/>
          <a:chExt cx="0" cy="0"/>
        </a:xfrm>
      </p:grpSpPr>
      <p:sp>
        <p:nvSpPr>
          <p:cNvPr id="44" name="Title Text"/>
          <p:cNvSpPr txBox="1">
            <a:spLocks noGrp="1"/>
          </p:cNvSpPr>
          <p:nvPr>
            <p:ph type="title"/>
          </p:nvPr>
        </p:nvSpPr>
        <p:spPr>
          <a:xfrm>
            <a:off x="924984" y="131135"/>
            <a:ext cx="10479616" cy="666849"/>
          </a:xfrm>
          <a:prstGeom prst="rect">
            <a:avLst/>
          </a:prstGeom>
          <a:ln w="3175">
            <a:miter lim="400000"/>
          </a:ln>
        </p:spPr>
        <p:txBody>
          <a:bodyPr wrap="square" lIns="25400" tIns="25400" rIns="25400" bIns="25400" anchor="ctr">
            <a:spAutoFit/>
          </a:bodyPr>
          <a:lstStyle>
            <a:lvl1pPr>
              <a:defRPr sz="6000" kern="1200" cap="all" baseline="12500">
                <a:solidFill>
                  <a:srgbClr val="17222C"/>
                </a:solidFill>
                <a:latin typeface="+mn-lt"/>
                <a:ea typeface="+mn-ea"/>
                <a:cs typeface="+mn-cs"/>
              </a:defRPr>
            </a:lvl1pPr>
          </a:lstStyle>
          <a:p>
            <a:pPr marL="0" lvl="0" algn="l" defTabSz="914400" eaLnBrk="1" latinLnBrk="0" hangingPunct="1">
              <a:lnSpc>
                <a:spcPct val="100000"/>
              </a:lnSpc>
            </a:pPr>
            <a:r>
              <a:t>Title Text</a:t>
            </a:r>
          </a:p>
        </p:txBody>
      </p:sp>
      <p:sp>
        <p:nvSpPr>
          <p:cNvPr id="45"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rPr>
                <a:solidFill>
                  <a:srgbClr val="808080">
                    <a:lumMod val="50000"/>
                  </a:srgbClr>
                </a:solidFill>
              </a:rPr>
              <a:pPr/>
              <a:t>‹N°›</a:t>
            </a:fld>
            <a:endParaRPr>
              <a:solidFill>
                <a:srgbClr val="808080">
                  <a:lumMod val="50000"/>
                </a:srgbClr>
              </a:solidFill>
            </a:endParaRPr>
          </a:p>
        </p:txBody>
      </p:sp>
      <p:sp>
        <p:nvSpPr>
          <p:cNvPr id="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pic>
        <p:nvPicPr>
          <p:cNvPr id="9" name="Picture 1038" descr="logo sg"/>
          <p:cNvPicPr>
            <a:picLocks noChangeAspect="1" noChangeArrowheads="1"/>
          </p:cNvPicPr>
          <p:nvPr userDrawn="1"/>
        </p:nvPicPr>
        <p:blipFill rotWithShape="1">
          <a:blip r:embed="rId2"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222221824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27564"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7" name="Picture Placeholder 2"/>
          <p:cNvSpPr>
            <a:spLocks noGrp="1"/>
          </p:cNvSpPr>
          <p:nvPr>
            <p:ph type="pic" sz="quarter" idx="11"/>
          </p:nvPr>
        </p:nvSpPr>
        <p:spPr>
          <a:xfrm>
            <a:off x="4305300"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8" name="Picture Placeholder 2"/>
          <p:cNvSpPr>
            <a:spLocks noGrp="1"/>
          </p:cNvSpPr>
          <p:nvPr>
            <p:ph type="pic" sz="quarter" idx="12"/>
          </p:nvPr>
        </p:nvSpPr>
        <p:spPr>
          <a:xfrm>
            <a:off x="6283036" y="1459707"/>
            <a:ext cx="1620838" cy="1620838"/>
          </a:xfrm>
          <a:solidFill>
            <a:schemeClr val="tx1">
              <a:lumMod val="60000"/>
              <a:lumOff val="40000"/>
            </a:schemeClr>
          </a:solidFill>
        </p:spPr>
        <p:txBody>
          <a:bodyPr/>
          <a:lstStyle>
            <a:lvl1pPr marL="0" indent="0">
              <a:buFont typeface="Arial" panose="020B0604020202020204" pitchFamily="34" charset="0"/>
              <a:buNone/>
              <a:defRPr sz="1200" b="0"/>
            </a:lvl1pPr>
          </a:lstStyle>
          <a:p>
            <a:endParaRPr lang="en-US" dirty="0"/>
          </a:p>
        </p:txBody>
      </p:sp>
      <p:sp>
        <p:nvSpPr>
          <p:cNvPr id="9" name="Picture Placeholder 2"/>
          <p:cNvSpPr>
            <a:spLocks noGrp="1"/>
          </p:cNvSpPr>
          <p:nvPr>
            <p:ph type="pic" sz="quarter" idx="13"/>
          </p:nvPr>
        </p:nvSpPr>
        <p:spPr>
          <a:xfrm>
            <a:off x="8260772" y="1459707"/>
            <a:ext cx="1620838" cy="1620838"/>
          </a:xfrm>
          <a:solidFill>
            <a:schemeClr val="tx1">
              <a:lumMod val="60000"/>
              <a:lumOff val="40000"/>
            </a:schemeClr>
          </a:solidFill>
        </p:spPr>
        <p:txBody>
          <a:bodyPr/>
          <a:lstStyle>
            <a:lvl1pPr marL="0" indent="0">
              <a:buNone/>
              <a:defRPr sz="1200" b="0"/>
            </a:lvl1pPr>
          </a:lstStyle>
          <a:p>
            <a:endParaRPr lang="en-US"/>
          </a:p>
        </p:txBody>
      </p:sp>
      <p:sp>
        <p:nvSpPr>
          <p:cNvPr id="10" name="Picture Placeholder 2"/>
          <p:cNvSpPr>
            <a:spLocks noGrp="1"/>
          </p:cNvSpPr>
          <p:nvPr>
            <p:ph type="pic" sz="quarter" idx="14"/>
          </p:nvPr>
        </p:nvSpPr>
        <p:spPr>
          <a:xfrm>
            <a:off x="2327564"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5"/>
          </p:nvPr>
        </p:nvSpPr>
        <p:spPr>
          <a:xfrm>
            <a:off x="4305300"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6"/>
          </p:nvPr>
        </p:nvSpPr>
        <p:spPr>
          <a:xfrm>
            <a:off x="6283036"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7"/>
          </p:nvPr>
        </p:nvSpPr>
        <p:spPr>
          <a:xfrm>
            <a:off x="8260772" y="3395880"/>
            <a:ext cx="1620838" cy="1620838"/>
          </a:xfrm>
          <a:solidFill>
            <a:schemeClr val="tx1">
              <a:lumMod val="60000"/>
              <a:lumOff val="40000"/>
            </a:schemeClr>
          </a:solidFill>
        </p:spPr>
        <p:txBody>
          <a:bodyPr/>
          <a:lstStyle>
            <a:lvl1pPr marL="0" indent="0">
              <a:buNone/>
              <a:defRPr sz="1200" b="0"/>
            </a:lvl1pPr>
          </a:lstStyle>
          <a:p>
            <a:endParaRPr lang="en-US"/>
          </a:p>
        </p:txBody>
      </p:sp>
      <p:sp>
        <p:nvSpPr>
          <p:cNvPr id="14"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15"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6"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7"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8"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186513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Photo">
    <p:bg>
      <p:bgPr>
        <a:solidFill>
          <a:srgbClr val="303030"/>
        </a:solidFill>
        <a:effectLst/>
      </p:bgPr>
    </p:bg>
    <p:spTree>
      <p:nvGrpSpPr>
        <p:cNvPr id="1" name=""/>
        <p:cNvGrpSpPr/>
        <p:nvPr/>
      </p:nvGrpSpPr>
      <p:grpSpPr>
        <a:xfrm>
          <a:off x="0" y="0"/>
          <a:ext cx="0" cy="0"/>
          <a:chOff x="0" y="0"/>
          <a:chExt cx="0" cy="0"/>
        </a:xfrm>
      </p:grpSpPr>
      <p:sp>
        <p:nvSpPr>
          <p:cNvPr id="31" name="Line"/>
          <p:cNvSpPr/>
          <p:nvPr/>
        </p:nvSpPr>
        <p:spPr>
          <a:xfrm flipV="1">
            <a:off x="248666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2" name="Line"/>
          <p:cNvSpPr/>
          <p:nvPr/>
        </p:nvSpPr>
        <p:spPr>
          <a:xfrm flipV="1">
            <a:off x="489712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3" name="Line"/>
          <p:cNvSpPr/>
          <p:nvPr/>
        </p:nvSpPr>
        <p:spPr>
          <a:xfrm flipV="1">
            <a:off x="730758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4" name="Line"/>
          <p:cNvSpPr/>
          <p:nvPr/>
        </p:nvSpPr>
        <p:spPr>
          <a:xfrm flipV="1">
            <a:off x="9718040" y="-11089"/>
            <a:ext cx="1" cy="6880177"/>
          </a:xfrm>
          <a:prstGeom prst="line">
            <a:avLst/>
          </a:prstGeom>
          <a:ln w="25400">
            <a:solidFill>
              <a:srgbClr val="3C4C5B">
                <a:alpha val="26624"/>
              </a:srgbClr>
            </a:solidFill>
            <a:miter lim="400000"/>
          </a:ln>
        </p:spPr>
        <p:txBody>
          <a:bodyPr lIns="25400" tIns="25400" rIns="25400" bIns="25400" anchor="ctr"/>
          <a:lstStyle/>
          <a:p>
            <a:pPr algn="ctr" defTabSz="412750" hangingPunct="0">
              <a:defRPr sz="3200">
                <a:solidFill>
                  <a:srgbClr val="000000"/>
                </a:solidFill>
                <a:latin typeface="Helvetica Light"/>
                <a:ea typeface="Helvetica Light"/>
                <a:cs typeface="Helvetica Light"/>
                <a:sym typeface="Helvetica Light"/>
              </a:defRPr>
            </a:pPr>
            <a:endParaRPr sz="1600" kern="0">
              <a:solidFill>
                <a:srgbClr val="000000"/>
              </a:solidFill>
              <a:latin typeface="Helvetica Light"/>
              <a:ea typeface="Helvetica Light"/>
              <a:cs typeface="Helvetica Light"/>
              <a:sym typeface="Helvetica Light"/>
            </a:endParaRPr>
          </a:p>
        </p:txBody>
      </p:sp>
      <p:sp>
        <p:nvSpPr>
          <p:cNvPr id="3" name="Picture Placeholder 2"/>
          <p:cNvSpPr>
            <a:spLocks noGrp="1"/>
          </p:cNvSpPr>
          <p:nvPr>
            <p:ph type="pic" sz="quarter" idx="10"/>
          </p:nvPr>
        </p:nvSpPr>
        <p:spPr>
          <a:xfrm>
            <a:off x="2611740"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1" name="Picture Placeholder 2"/>
          <p:cNvSpPr>
            <a:spLocks noGrp="1"/>
          </p:cNvSpPr>
          <p:nvPr>
            <p:ph type="pic" sz="quarter" idx="11"/>
          </p:nvPr>
        </p:nvSpPr>
        <p:spPr>
          <a:xfrm>
            <a:off x="4541922"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2" name="Picture Placeholder 2"/>
          <p:cNvSpPr>
            <a:spLocks noGrp="1"/>
          </p:cNvSpPr>
          <p:nvPr>
            <p:ph type="pic" sz="quarter" idx="12"/>
          </p:nvPr>
        </p:nvSpPr>
        <p:spPr>
          <a:xfrm>
            <a:off x="6472103"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3" name="Picture Placeholder 2"/>
          <p:cNvSpPr>
            <a:spLocks noGrp="1"/>
          </p:cNvSpPr>
          <p:nvPr>
            <p:ph type="pic" sz="quarter" idx="13"/>
          </p:nvPr>
        </p:nvSpPr>
        <p:spPr>
          <a:xfrm>
            <a:off x="8402285" y="1890714"/>
            <a:ext cx="1215231" cy="1216025"/>
          </a:xfrm>
          <a:solidFill>
            <a:schemeClr val="tx1">
              <a:lumMod val="60000"/>
              <a:lumOff val="40000"/>
            </a:schemeClr>
          </a:solidFill>
        </p:spPr>
        <p:txBody>
          <a:bodyPr/>
          <a:lstStyle>
            <a:lvl1pPr marL="0" indent="0">
              <a:buNone/>
              <a:defRPr sz="1200" b="0"/>
            </a:lvl1pPr>
          </a:lstStyle>
          <a:p>
            <a:endParaRPr lang="en-US"/>
          </a:p>
        </p:txBody>
      </p:sp>
      <p:sp>
        <p:nvSpPr>
          <p:cNvPr id="14" name="Picture Placeholder 2"/>
          <p:cNvSpPr>
            <a:spLocks noGrp="1"/>
          </p:cNvSpPr>
          <p:nvPr>
            <p:ph type="pic" sz="quarter" idx="14"/>
          </p:nvPr>
        </p:nvSpPr>
        <p:spPr>
          <a:xfrm>
            <a:off x="2611740"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5" name="Picture Placeholder 2"/>
          <p:cNvSpPr>
            <a:spLocks noGrp="1"/>
          </p:cNvSpPr>
          <p:nvPr>
            <p:ph type="pic" sz="quarter" idx="15"/>
          </p:nvPr>
        </p:nvSpPr>
        <p:spPr>
          <a:xfrm>
            <a:off x="4541922"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6" name="Picture Placeholder 2"/>
          <p:cNvSpPr>
            <a:spLocks noGrp="1"/>
          </p:cNvSpPr>
          <p:nvPr>
            <p:ph type="pic" sz="quarter" idx="16"/>
          </p:nvPr>
        </p:nvSpPr>
        <p:spPr>
          <a:xfrm>
            <a:off x="6472103"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7" name="Picture Placeholder 2"/>
          <p:cNvSpPr>
            <a:spLocks noGrp="1"/>
          </p:cNvSpPr>
          <p:nvPr>
            <p:ph type="pic" sz="quarter" idx="17"/>
          </p:nvPr>
        </p:nvSpPr>
        <p:spPr>
          <a:xfrm>
            <a:off x="8402285" y="3542869"/>
            <a:ext cx="1215231" cy="1216025"/>
          </a:xfrm>
          <a:solidFill>
            <a:schemeClr val="tx1">
              <a:lumMod val="60000"/>
              <a:lumOff val="40000"/>
            </a:schemeClr>
          </a:solidFill>
        </p:spPr>
        <p:txBody>
          <a:bodyPr/>
          <a:lstStyle>
            <a:lvl1pPr marL="0" indent="0">
              <a:buNone/>
              <a:defRPr sz="1200" b="0"/>
            </a:lvl1pPr>
          </a:lstStyle>
          <a:p>
            <a:endParaRPr lang="en-US"/>
          </a:p>
        </p:txBody>
      </p:sp>
      <p:sp>
        <p:nvSpPr>
          <p:cNvPr id="18"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1"/>
                </a:solidFill>
                <a:latin typeface="+mn-lt"/>
              </a:defRPr>
            </a:lvl1pPr>
          </a:lstStyle>
          <a:p>
            <a:pPr>
              <a:defRPr/>
            </a:pPr>
            <a:fld id="{F187A0D2-D6B3-439C-BB8B-F26B7E43F639}" type="slidenum">
              <a:rPr lang="fr-FR" smtClean="0"/>
              <a:pPr>
                <a:defRPr/>
              </a:pPr>
              <a:t>‹N°›</a:t>
            </a:fld>
            <a:endParaRPr lang="fr-FR"/>
          </a:p>
        </p:txBody>
      </p:sp>
    </p:spTree>
    <p:extLst>
      <p:ext uri="{BB962C8B-B14F-4D97-AF65-F5344CB8AC3E}">
        <p14:creationId xmlns:p14="http://schemas.microsoft.com/office/powerpoint/2010/main" val="3577008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hoto (white 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41737" y="1195533"/>
            <a:ext cx="2078038" cy="2078038"/>
          </a:xfrm>
          <a:solidFill>
            <a:schemeClr val="tx1">
              <a:lumMod val="60000"/>
              <a:lumOff val="40000"/>
            </a:schemeClr>
          </a:solidFill>
        </p:spPr>
        <p:txBody>
          <a:bodyPr/>
          <a:lstStyle>
            <a:lvl1pPr marL="0" indent="0">
              <a:buNone/>
              <a:defRPr sz="1100" b="0"/>
            </a:lvl1pPr>
          </a:lstStyle>
          <a:p>
            <a:endParaRPr lang="en-US"/>
          </a:p>
        </p:txBody>
      </p:sp>
      <p:sp>
        <p:nvSpPr>
          <p:cNvPr id="7" name="Picture Placeholder 2"/>
          <p:cNvSpPr>
            <a:spLocks noGrp="1"/>
          </p:cNvSpPr>
          <p:nvPr>
            <p:ph type="pic" sz="quarter" idx="11"/>
          </p:nvPr>
        </p:nvSpPr>
        <p:spPr>
          <a:xfrm>
            <a:off x="3716374"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8" name="Picture Placeholder 2"/>
          <p:cNvSpPr>
            <a:spLocks noGrp="1"/>
          </p:cNvSpPr>
          <p:nvPr>
            <p:ph type="pic" sz="quarter" idx="12"/>
          </p:nvPr>
        </p:nvSpPr>
        <p:spPr>
          <a:xfrm>
            <a:off x="6591012"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9" name="Picture Placeholder 2"/>
          <p:cNvSpPr>
            <a:spLocks noGrp="1"/>
          </p:cNvSpPr>
          <p:nvPr>
            <p:ph type="pic" sz="quarter" idx="13"/>
          </p:nvPr>
        </p:nvSpPr>
        <p:spPr>
          <a:xfrm>
            <a:off x="9465649" y="1226489"/>
            <a:ext cx="2078038" cy="2078038"/>
          </a:xfrm>
          <a:solidFill>
            <a:schemeClr val="tx1">
              <a:lumMod val="60000"/>
              <a:lumOff val="40000"/>
            </a:schemeClr>
          </a:solidFill>
        </p:spPr>
        <p:txBody>
          <a:bodyPr/>
          <a:lstStyle>
            <a:lvl1pPr marL="0" indent="0">
              <a:buNone/>
              <a:defRPr sz="1100" b="0"/>
            </a:lvl1pPr>
          </a:lstStyle>
          <a:p>
            <a:endParaRPr lang="en-US"/>
          </a:p>
        </p:txBody>
      </p:sp>
      <p:sp>
        <p:nvSpPr>
          <p:cNvPr id="10" name="Picture Placeholder 2"/>
          <p:cNvSpPr>
            <a:spLocks noGrp="1"/>
          </p:cNvSpPr>
          <p:nvPr>
            <p:ph type="pic" sz="quarter" idx="14"/>
          </p:nvPr>
        </p:nvSpPr>
        <p:spPr>
          <a:xfrm>
            <a:off x="841737" y="3554269"/>
            <a:ext cx="2078038" cy="2078038"/>
          </a:xfrm>
          <a:solidFill>
            <a:schemeClr val="tx1">
              <a:lumMod val="60000"/>
              <a:lumOff val="40000"/>
            </a:schemeClr>
          </a:solidFill>
        </p:spPr>
        <p:txBody>
          <a:bodyPr/>
          <a:lstStyle>
            <a:lvl1pPr marL="0" indent="0">
              <a:buNone/>
              <a:defRPr sz="1100" b="0"/>
            </a:lvl1pPr>
          </a:lstStyle>
          <a:p>
            <a:endParaRPr lang="en-US"/>
          </a:p>
        </p:txBody>
      </p:sp>
      <p:sp>
        <p:nvSpPr>
          <p:cNvPr id="11" name="Picture Placeholder 2"/>
          <p:cNvSpPr>
            <a:spLocks noGrp="1"/>
          </p:cNvSpPr>
          <p:nvPr>
            <p:ph type="pic" sz="quarter" idx="15"/>
          </p:nvPr>
        </p:nvSpPr>
        <p:spPr>
          <a:xfrm>
            <a:off x="3716374"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2" name="Picture Placeholder 2"/>
          <p:cNvSpPr>
            <a:spLocks noGrp="1"/>
          </p:cNvSpPr>
          <p:nvPr>
            <p:ph type="pic" sz="quarter" idx="16"/>
          </p:nvPr>
        </p:nvSpPr>
        <p:spPr>
          <a:xfrm>
            <a:off x="6591012"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3" name="Picture Placeholder 2"/>
          <p:cNvSpPr>
            <a:spLocks noGrp="1"/>
          </p:cNvSpPr>
          <p:nvPr>
            <p:ph type="pic" sz="quarter" idx="17"/>
          </p:nvPr>
        </p:nvSpPr>
        <p:spPr>
          <a:xfrm>
            <a:off x="9465649" y="3585225"/>
            <a:ext cx="2078038" cy="2078038"/>
          </a:xfrm>
          <a:solidFill>
            <a:schemeClr val="tx1">
              <a:lumMod val="60000"/>
              <a:lumOff val="40000"/>
            </a:schemeClr>
          </a:solidFill>
        </p:spPr>
        <p:txBody>
          <a:bodyPr/>
          <a:lstStyle>
            <a:lvl1pPr marL="0" indent="0">
              <a:buNone/>
              <a:defRPr sz="1100" b="0"/>
            </a:lvl1pPr>
          </a:lstStyle>
          <a:p>
            <a:endParaRPr lang="en-US"/>
          </a:p>
        </p:txBody>
      </p:sp>
      <p:sp>
        <p:nvSpPr>
          <p:cNvPr id="15"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110000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p>
        </p:txBody>
      </p:sp>
      <p:sp>
        <p:nvSpPr>
          <p:cNvPr id="3" name="Espace réservé du contenu 2"/>
          <p:cNvSpPr>
            <a:spLocks noGrp="1"/>
          </p:cNvSpPr>
          <p:nvPr>
            <p:ph idx="1"/>
          </p:nvPr>
        </p:nvSpPr>
        <p:spPr/>
        <p:txBody>
          <a:bodyPr/>
          <a:lstStyle>
            <a:lvl1pPr marL="342900" indent="-342900">
              <a:buFont typeface="Arial" panose="020B0604020202020204" pitchFamily="34" charset="0"/>
              <a:buChar char="−"/>
              <a:defRPr/>
            </a:lvl1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0CF0C1BB-6E00-4BAA-B7F5-AD2746EEB444}"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2031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dirty="0"/>
              <a:t>Cliquez pour modifier le style du titre</a:t>
            </a:r>
          </a:p>
        </p:txBody>
      </p:sp>
      <p:sp>
        <p:nvSpPr>
          <p:cNvPr id="3" name="Espace réservé du texte 2"/>
          <p:cNvSpPr>
            <a:spLocks noGrp="1"/>
          </p:cNvSpPr>
          <p:nvPr>
            <p:ph type="body" idx="1"/>
          </p:nvPr>
        </p:nvSpPr>
        <p:spPr>
          <a:xfrm>
            <a:off x="963084" y="2568047"/>
            <a:ext cx="10363200" cy="1500187"/>
          </a:xfrm>
        </p:spPr>
        <p:txBody>
          <a:bodyPr anchor="b"/>
          <a:lstStyle>
            <a:lvl1pPr marL="0" indent="0">
              <a:buNone/>
              <a:defRPr kumimoji="0" lang="fr-FR" altLang="fr-FR" sz="2800" b="1" i="0" u="none" strike="noStrike" kern="0" cap="all" spc="0" normalizeH="0" baseline="12500" dirty="0">
                <a:ln>
                  <a:noFill/>
                </a:ln>
                <a:solidFill>
                  <a:srgbClr val="FF0000"/>
                </a:solidFill>
                <a:effectLst/>
                <a:uLnTx/>
                <a:uFillTx/>
                <a:latin typeface="+mn-lt"/>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dirty="0"/>
              <a:t>Cliquez pour modifier les styles du texte du masque</a:t>
            </a:r>
          </a:p>
        </p:txBody>
      </p:sp>
      <p:sp>
        <p:nvSpPr>
          <p:cNvPr id="4"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8923484E-3211-4340-8BEC-886094E4A5AD}"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344048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02784" y="908050"/>
            <a:ext cx="5433483"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6739467" y="908050"/>
            <a:ext cx="5433484" cy="5721350"/>
          </a:xfrm>
        </p:spPr>
        <p:txBody>
          <a:bodyPr/>
          <a:lstStyle>
            <a:lvl1pPr marL="342900" indent="-342900">
              <a:buFont typeface="Arial" panose="020B0604020202020204" pitchFamily="34"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FCB2477F-465F-4968-BD17-4A5498B4D777}"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66458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1143000"/>
          </a:xfrm>
        </p:spPr>
        <p:txBody>
          <a:bodyPr/>
          <a:lstStyle>
            <a:lvl1pPr>
              <a:defRPr/>
            </a:lvl1pPr>
          </a:lstStyle>
          <a:p>
            <a:r>
              <a:rPr lang="fr-FR" dirty="0"/>
              <a:t>Cliquez pour modifier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marL="342900" indent="-342900">
              <a:buFont typeface="Arial" panose="020B0604020202020204" pitchFamily="34" charset="0"/>
              <a:buChar char="−"/>
              <a:defRPr sz="2400">
                <a:latin typeface="Montserrat Light"/>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kumimoji="0" lang="fr-FR" altLang="fr-FR" sz="2400" b="0" i="0" u="none" strike="noStrike" kern="0" cap="all" spc="0" normalizeH="0" baseline="12500" dirty="0">
                <a:ln>
                  <a:noFill/>
                </a:ln>
                <a:solidFill>
                  <a:srgbClr val="17222C"/>
                </a:solidFill>
                <a:effectLst/>
                <a:uLnTx/>
                <a:uFillTx/>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rtl="0" eaLnBrk="0" fontAlgn="base" hangingPunct="0">
              <a:spcBef>
                <a:spcPct val="40000"/>
              </a:spcBef>
              <a:spcAft>
                <a:spcPct val="0"/>
              </a:spcAft>
              <a:buClr>
                <a:schemeClr val="accent1"/>
              </a:buClr>
              <a:buFont typeface="Wingdings" pitchFamily="2" charset="2"/>
              <a:buNone/>
            </a:pPr>
            <a:r>
              <a:rPr lang="fr-FR" dirty="0"/>
              <a:t>Cliquez pour modifier les styles du texte du masque</a:t>
            </a:r>
          </a:p>
        </p:txBody>
      </p:sp>
      <p:sp>
        <p:nvSpPr>
          <p:cNvPr id="6" name="Espace réservé du contenu 5"/>
          <p:cNvSpPr>
            <a:spLocks noGrp="1"/>
          </p:cNvSpPr>
          <p:nvPr>
            <p:ph sz="quarter" idx="4" hasCustomPrompt="1"/>
          </p:nvPr>
        </p:nvSpPr>
        <p:spPr>
          <a:xfrm>
            <a:off x="6193368" y="2174875"/>
            <a:ext cx="5389033" cy="3951288"/>
          </a:xfrm>
        </p:spPr>
        <p:txBody>
          <a:bodyPr/>
          <a:lstStyle>
            <a:lvl1pPr marL="177800" indent="0">
              <a:buFont typeface="Arial" panose="020B0604020202020204" pitchFamily="34" charset="0"/>
              <a:buChar char="−"/>
              <a:defRPr lang="fr-FR" sz="2400" b="1" dirty="0">
                <a:solidFill>
                  <a:schemeClr val="tx1"/>
                </a:solidFill>
                <a:latin typeface="+mn-lt"/>
                <a:ea typeface="+mn-ea"/>
                <a:cs typeface="+mn-cs"/>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342900" lvl="0" indent="-342900" algn="l" rtl="0" eaLnBrk="0" fontAlgn="base" hangingPunct="0">
              <a:spcBef>
                <a:spcPct val="40000"/>
              </a:spcBef>
              <a:spcAft>
                <a:spcPct val="0"/>
              </a:spcAft>
              <a:buClr>
                <a:schemeClr val="accent1"/>
              </a:buClr>
              <a:buFont typeface="Arial" panose="020B0604020202020204" pitchFamily="34" charset="0"/>
              <a:buChar char="−"/>
            </a:pPr>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DE475CB3-0B41-41E8-9CB9-8A2259B7E447}"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75122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628650" y="280410"/>
            <a:ext cx="11715750" cy="666849"/>
          </a:xfrm>
          <a:ln w="3175">
            <a:miter lim="400000"/>
          </a:ln>
        </p:spPr>
        <p:txBody>
          <a:bodyPr wrap="square" lIns="25400" tIns="25400" rIns="25400" bIns="25400" anchor="ctr">
            <a:spAutoFit/>
          </a:bodyPr>
          <a:lstStyle>
            <a:lvl1pPr>
              <a:defRPr lang="fr-FR" sz="6000" kern="1200" cap="all" baseline="12500">
                <a:solidFill>
                  <a:srgbClr val="17222C"/>
                </a:solidFill>
                <a:latin typeface="+mn-lt"/>
                <a:ea typeface="+mn-ea"/>
                <a:cs typeface="+mn-cs"/>
              </a:defRPr>
            </a:lvl1pPr>
          </a:lstStyle>
          <a:p>
            <a:pPr marL="0" lvl="0" algn="l" defTabSz="914400" eaLnBrk="1" latinLnBrk="0" hangingPunct="1">
              <a:lnSpc>
                <a:spcPct val="100000"/>
              </a:lnSpc>
            </a:pPr>
            <a:r>
              <a:rPr lang="fr-FR"/>
              <a:t>Cliquez pour modifier le style du titre</a:t>
            </a:r>
          </a:p>
        </p:txBody>
      </p:sp>
      <p:sp>
        <p:nvSpPr>
          <p:cNvPr id="3"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69322993-D5B6-4ABE-A198-BC72514DE715}" type="slidenum">
              <a:rPr lang="fr-FR" smtClean="0">
                <a:solidFill>
                  <a:srgbClr val="808080">
                    <a:lumMod val="50000"/>
                  </a:srgbClr>
                </a:solidFill>
              </a:rPr>
              <a:pPr>
                <a:defRPr/>
              </a:pPr>
              <a:t>‹N°›</a:t>
            </a:fld>
            <a:endParaRPr lang="fr-FR" dirty="0">
              <a:solidFill>
                <a:srgbClr val="808080">
                  <a:lumMod val="50000"/>
                </a:srgbClr>
              </a:solidFill>
            </a:endParaRPr>
          </a:p>
        </p:txBody>
      </p:sp>
    </p:spTree>
    <p:extLst>
      <p:ext uri="{BB962C8B-B14F-4D97-AF65-F5344CB8AC3E}">
        <p14:creationId xmlns:p14="http://schemas.microsoft.com/office/powerpoint/2010/main" val="29582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dirty="0">
              <a:solidFill>
                <a:srgbClr val="808080">
                  <a:lumMod val="50000"/>
                </a:srgbClr>
              </a:solidFill>
            </a:endParaRPr>
          </a:p>
        </p:txBody>
      </p:sp>
      <p:sp>
        <p:nvSpPr>
          <p:cNvPr id="7" name="Line"/>
          <p:cNvSpPr/>
          <p:nvPr userDrawn="1"/>
        </p:nvSpPr>
        <p:spPr>
          <a:xfrm flipV="1">
            <a:off x="243840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8" name="Line"/>
          <p:cNvSpPr/>
          <p:nvPr userDrawn="1"/>
        </p:nvSpPr>
        <p:spPr>
          <a:xfrm flipV="1">
            <a:off x="488188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9" name="Line"/>
          <p:cNvSpPr/>
          <p:nvPr userDrawn="1"/>
        </p:nvSpPr>
        <p:spPr>
          <a:xfrm flipV="1">
            <a:off x="732536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
        <p:nvSpPr>
          <p:cNvPr id="10" name="Line"/>
          <p:cNvSpPr/>
          <p:nvPr userDrawn="1"/>
        </p:nvSpPr>
        <p:spPr>
          <a:xfrm flipV="1">
            <a:off x="9768840" y="0"/>
            <a:ext cx="0" cy="6840000"/>
          </a:xfrm>
          <a:prstGeom prst="line">
            <a:avLst/>
          </a:prstGeom>
          <a:ln w="9525">
            <a:solidFill>
              <a:srgbClr val="3C4C5B">
                <a:alpha val="7586"/>
              </a:srgbClr>
            </a:solidFill>
            <a:miter lim="400000"/>
          </a:ln>
        </p:spPr>
        <p:txBody>
          <a:bodyPr lIns="50800" tIns="50800" rIns="50800" bIns="50800" anchor="ctr"/>
          <a:lstStyle/>
          <a:p>
            <a:pPr algn="ctr">
              <a:defRPr sz="3200">
                <a:solidFill>
                  <a:srgbClr val="000000"/>
                </a:solidFill>
                <a:latin typeface="Helvetica Light"/>
                <a:ea typeface="Helvetica Light"/>
                <a:cs typeface="Helvetica Light"/>
                <a:sym typeface="Helvetica Light"/>
              </a:defRPr>
            </a:pPr>
            <a:endParaRPr sz="3200">
              <a:solidFill>
                <a:srgbClr val="000000"/>
              </a:solidFill>
              <a:latin typeface="Helvetica Light"/>
              <a:ea typeface="Helvetica Light"/>
              <a:cs typeface="Helvetica Light"/>
              <a:sym typeface="Helvetica Light"/>
            </a:endParaRPr>
          </a:p>
        </p:txBody>
      </p:sp>
    </p:spTree>
    <p:extLst>
      <p:ext uri="{BB962C8B-B14F-4D97-AF65-F5344CB8AC3E}">
        <p14:creationId xmlns:p14="http://schemas.microsoft.com/office/powerpoint/2010/main" val="376203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Vide">
    <p:spTree>
      <p:nvGrpSpPr>
        <p:cNvPr id="1" name=""/>
        <p:cNvGrpSpPr/>
        <p:nvPr/>
      </p:nvGrpSpPr>
      <p:grpSpPr>
        <a:xfrm>
          <a:off x="0" y="0"/>
          <a:ext cx="0" cy="0"/>
          <a:chOff x="0" y="0"/>
          <a:chExt cx="0" cy="0"/>
        </a:xfrm>
      </p:grpSpPr>
      <p:sp>
        <p:nvSpPr>
          <p:cNvPr id="2"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19D20F88-C31F-4A2F-A13C-0D2E4AAF7CB2}"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0733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56"/>
          <p:cNvSpPr>
            <a:spLocks noGrp="1" noChangeArrowheads="1"/>
          </p:cNvSpPr>
          <p:nvPr>
            <p:ph type="sldNum" sz="quarter" idx="10"/>
          </p:nvPr>
        </p:nvSpPr>
        <p:spPr>
          <a:ln/>
        </p:spPr>
        <p:txBody>
          <a:bodyPr/>
          <a:lstStyle>
            <a:lvl1pPr>
              <a:defRPr>
                <a:solidFill>
                  <a:schemeClr val="bg2">
                    <a:lumMod val="50000"/>
                  </a:schemeClr>
                </a:solidFill>
              </a:defRPr>
            </a:lvl1pPr>
          </a:lstStyle>
          <a:p>
            <a:pPr>
              <a:defRPr/>
            </a:pPr>
            <a:fld id="{5B20D2C2-416D-42B1-AE29-2B11C48C6976}" type="slidenum">
              <a:rPr lang="fr-FR" smtClean="0">
                <a:solidFill>
                  <a:srgbClr val="808080">
                    <a:lumMod val="50000"/>
                  </a:srgbClr>
                </a:solidFill>
              </a:rPr>
              <a:pPr>
                <a:defRPr/>
              </a:pPr>
              <a:t>‹N°›</a:t>
            </a:fld>
            <a:endParaRPr lang="fr-FR">
              <a:solidFill>
                <a:srgbClr val="808080">
                  <a:lumMod val="50000"/>
                </a:srgbClr>
              </a:solidFill>
            </a:endParaRPr>
          </a:p>
        </p:txBody>
      </p:sp>
    </p:spTree>
    <p:extLst>
      <p:ext uri="{BB962C8B-B14F-4D97-AF65-F5344CB8AC3E}">
        <p14:creationId xmlns:p14="http://schemas.microsoft.com/office/powerpoint/2010/main" val="2725117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80" name="Rectangle 56"/>
          <p:cNvSpPr>
            <a:spLocks noGrp="1" noChangeArrowheads="1"/>
          </p:cNvSpPr>
          <p:nvPr>
            <p:ph type="sldNum" sz="quarter" idx="4"/>
          </p:nvPr>
        </p:nvSpPr>
        <p:spPr bwMode="gray">
          <a:xfrm>
            <a:off x="11739034" y="6615113"/>
            <a:ext cx="529167" cy="22860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lvl1pPr algn="r">
              <a:spcBef>
                <a:spcPct val="0"/>
              </a:spcBef>
              <a:buClrTx/>
              <a:buFontTx/>
              <a:buNone/>
              <a:defRPr b="1">
                <a:solidFill>
                  <a:schemeClr val="bg2">
                    <a:lumMod val="50000"/>
                  </a:schemeClr>
                </a:solidFill>
                <a:latin typeface="+mn-lt"/>
              </a:defRPr>
            </a:lvl1pPr>
          </a:lstStyle>
          <a:p>
            <a:pPr>
              <a:defRPr/>
            </a:pPr>
            <a:fld id="{F187A0D2-D6B3-439C-BB8B-F26B7E43F639}" type="slidenum">
              <a:rPr lang="fr-FR" smtClean="0">
                <a:solidFill>
                  <a:srgbClr val="808080">
                    <a:lumMod val="50000"/>
                  </a:srgbClr>
                </a:solidFill>
              </a:rPr>
              <a:pPr>
                <a:defRPr/>
              </a:pPr>
              <a:t>‹N°›</a:t>
            </a:fld>
            <a:endParaRPr lang="fr-FR">
              <a:solidFill>
                <a:srgbClr val="808080">
                  <a:lumMod val="50000"/>
                </a:srgbClr>
              </a:solidFill>
            </a:endParaRPr>
          </a:p>
        </p:txBody>
      </p:sp>
      <p:sp>
        <p:nvSpPr>
          <p:cNvPr id="1031" name="Rectangle 48"/>
          <p:cNvSpPr>
            <a:spLocks noGrp="1" noChangeArrowheads="1"/>
          </p:cNvSpPr>
          <p:nvPr>
            <p:ph type="body" idx="1"/>
          </p:nvPr>
        </p:nvSpPr>
        <p:spPr bwMode="gray">
          <a:xfrm>
            <a:off x="1102785" y="908050"/>
            <a:ext cx="11070167" cy="572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ltLang="fr-FR"/>
              <a:t>1st level</a:t>
            </a:r>
          </a:p>
          <a:p>
            <a:pPr lvl="1"/>
            <a:r>
              <a:rPr lang="fr-FR" altLang="fr-FR"/>
              <a:t>2nd level</a:t>
            </a:r>
          </a:p>
          <a:p>
            <a:pPr lvl="2"/>
            <a:r>
              <a:rPr lang="fr-FR" altLang="fr-FR"/>
              <a:t>3rd level</a:t>
            </a:r>
          </a:p>
          <a:p>
            <a:pPr lvl="3"/>
            <a:r>
              <a:rPr lang="fr-FR" altLang="fr-FR"/>
              <a:t>4th level</a:t>
            </a:r>
          </a:p>
          <a:p>
            <a:pPr lvl="4"/>
            <a:r>
              <a:rPr lang="fr-FR" altLang="fr-FR"/>
              <a:t>5th level</a:t>
            </a:r>
          </a:p>
        </p:txBody>
      </p:sp>
      <p:sp>
        <p:nvSpPr>
          <p:cNvPr id="1036" name="Rectangle 77"/>
          <p:cNvSpPr>
            <a:spLocks noChangeArrowheads="1"/>
          </p:cNvSpPr>
          <p:nvPr/>
        </p:nvSpPr>
        <p:spPr bwMode="gray">
          <a:xfrm>
            <a:off x="1295400" y="76200"/>
            <a:ext cx="10185400" cy="704850"/>
          </a:xfrm>
          <a:prstGeom prst="rect">
            <a:avLst/>
          </a:prstGeom>
          <a:noFill/>
          <a:ln w="9525" algn="ctr">
            <a:noFill/>
            <a:miter lim="800000"/>
            <a:headEnd/>
            <a:tailEnd/>
          </a:ln>
        </p:spPr>
        <p:txBody>
          <a:bodyPr anchor="ctr"/>
          <a:lstStyle/>
          <a:p>
            <a:pPr>
              <a:lnSpc>
                <a:spcPct val="75000"/>
              </a:lnSpc>
              <a:spcBef>
                <a:spcPct val="0"/>
              </a:spcBef>
              <a:defRPr/>
            </a:pPr>
            <a:r>
              <a:rPr lang="fr-FR" sz="2400" b="1">
                <a:solidFill>
                  <a:srgbClr val="E00000"/>
                </a:solidFill>
                <a:latin typeface="Arial Narrow" pitchFamily="34" charset="0"/>
              </a:rPr>
              <a:t> </a:t>
            </a:r>
            <a:endParaRPr lang="fr-CI" sz="2400" b="1">
              <a:solidFill>
                <a:srgbClr val="E00000"/>
              </a:solidFill>
              <a:latin typeface="Arial Narrow" pitchFamily="34" charset="0"/>
            </a:endParaRPr>
          </a:p>
        </p:txBody>
      </p:sp>
      <p:sp>
        <p:nvSpPr>
          <p:cNvPr id="1037" name="Rectangle 78"/>
          <p:cNvSpPr>
            <a:spLocks noGrp="1" noChangeArrowheads="1"/>
          </p:cNvSpPr>
          <p:nvPr>
            <p:ph type="title"/>
          </p:nvPr>
        </p:nvSpPr>
        <p:spPr bwMode="auto">
          <a:xfrm>
            <a:off x="355600" y="136477"/>
            <a:ext cx="11817352" cy="666849"/>
          </a:xfrm>
          <a:prstGeom prst="rect">
            <a:avLst/>
          </a:prstGeom>
          <a:noFill/>
          <a:ln w="3175">
            <a:noFill/>
            <a:miter lim="400000"/>
            <a:headEnd/>
            <a:tailEnd/>
          </a:ln>
        </p:spPr>
        <p:txBody>
          <a:bodyPr vert="horz" wrap="square" lIns="25400" tIns="25400" rIns="25400" bIns="25400" numCol="1" anchor="ctr" anchorCtr="0" compatLnSpc="1">
            <a:prstTxWarp prst="textNoShape">
              <a:avLst/>
            </a:prstTxWarp>
            <a:spAutoFit/>
          </a:bodyPr>
          <a:lstStyle/>
          <a:p>
            <a:pPr marL="0" lvl="0" algn="l" defTabSz="914400" eaLnBrk="1" latinLnBrk="0" hangingPunct="1">
              <a:lnSpc>
                <a:spcPct val="100000"/>
              </a:lnSpc>
            </a:pPr>
            <a:r>
              <a:rPr lang="fr-FR" altLang="fr-FR" dirty="0"/>
              <a:t>Cliquez pour modifier le style du titre</a:t>
            </a:r>
          </a:p>
        </p:txBody>
      </p:sp>
      <p:pic>
        <p:nvPicPr>
          <p:cNvPr id="7" name="Picture 1038" descr="logo sg"/>
          <p:cNvPicPr>
            <a:picLocks noChangeAspect="1" noChangeArrowheads="1"/>
          </p:cNvPicPr>
          <p:nvPr userDrawn="1"/>
        </p:nvPicPr>
        <p:blipFill rotWithShape="1">
          <a:blip r:embed="rId17" cstate="print"/>
          <a:srcRect l="-1" r="-1049" b="-2078"/>
          <a:stretch/>
        </p:blipFill>
        <p:spPr bwMode="auto">
          <a:xfrm>
            <a:off x="19049" y="6683741"/>
            <a:ext cx="1276351" cy="157326"/>
          </a:xfrm>
          <a:prstGeom prst="rect">
            <a:avLst/>
          </a:prstGeom>
          <a:noFill/>
          <a:ln w="9525">
            <a:noFill/>
            <a:miter lim="800000"/>
            <a:headEnd/>
            <a:tailEnd/>
          </a:ln>
        </p:spPr>
      </p:pic>
    </p:spTree>
    <p:extLst>
      <p:ext uri="{BB962C8B-B14F-4D97-AF65-F5344CB8AC3E}">
        <p14:creationId xmlns:p14="http://schemas.microsoft.com/office/powerpoint/2010/main" val="4193781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3" r:id="rId11"/>
    <p:sldLayoutId id="2147483674" r:id="rId12"/>
    <p:sldLayoutId id="2147483686" r:id="rId13"/>
    <p:sldLayoutId id="2147483688" r:id="rId14"/>
    <p:sldLayoutId id="2147483690" r:id="rId15"/>
  </p:sldLayoutIdLst>
  <p:hf hdr="0" ftr="0" dt="0"/>
  <p:txStyles>
    <p:titleStyle>
      <a:lvl1pPr algn="ctr" rtl="0" eaLnBrk="0" fontAlgn="base" hangingPunct="0">
        <a:lnSpc>
          <a:spcPct val="75000"/>
        </a:lnSpc>
        <a:spcBef>
          <a:spcPct val="0"/>
        </a:spcBef>
        <a:spcAft>
          <a:spcPct val="0"/>
        </a:spcAft>
        <a:defRPr kumimoji="0" lang="fr-FR" altLang="fr-FR" sz="6000" b="0" i="0" u="none" strike="noStrike" kern="0" cap="all" spc="0" normalizeH="0" baseline="12500" dirty="0" smtClean="0">
          <a:ln>
            <a:noFill/>
          </a:ln>
          <a:solidFill>
            <a:srgbClr val="17222C"/>
          </a:solidFill>
          <a:effectLst/>
          <a:uLnTx/>
          <a:uFillTx/>
          <a:latin typeface="+mn-lt"/>
          <a:ea typeface="+mn-ea"/>
          <a:cs typeface="+mn-cs"/>
        </a:defRPr>
      </a:lvl1pPr>
      <a:lvl2pPr algn="l" rtl="0" eaLnBrk="0" fontAlgn="base" hangingPunct="0">
        <a:lnSpc>
          <a:spcPct val="75000"/>
        </a:lnSpc>
        <a:spcBef>
          <a:spcPct val="0"/>
        </a:spcBef>
        <a:spcAft>
          <a:spcPct val="0"/>
        </a:spcAft>
        <a:defRPr sz="2400" b="1">
          <a:solidFill>
            <a:schemeClr val="accent1"/>
          </a:solidFill>
          <a:latin typeface="Arial Narrow" pitchFamily="34" charset="0"/>
        </a:defRPr>
      </a:lvl2pPr>
      <a:lvl3pPr algn="l" rtl="0" eaLnBrk="0" fontAlgn="base" hangingPunct="0">
        <a:lnSpc>
          <a:spcPct val="75000"/>
        </a:lnSpc>
        <a:spcBef>
          <a:spcPct val="0"/>
        </a:spcBef>
        <a:spcAft>
          <a:spcPct val="0"/>
        </a:spcAft>
        <a:defRPr sz="2400" b="1">
          <a:solidFill>
            <a:schemeClr val="accent1"/>
          </a:solidFill>
          <a:latin typeface="Arial Narrow" pitchFamily="34" charset="0"/>
        </a:defRPr>
      </a:lvl3pPr>
      <a:lvl4pPr algn="l" rtl="0" eaLnBrk="0" fontAlgn="base" hangingPunct="0">
        <a:lnSpc>
          <a:spcPct val="75000"/>
        </a:lnSpc>
        <a:spcBef>
          <a:spcPct val="0"/>
        </a:spcBef>
        <a:spcAft>
          <a:spcPct val="0"/>
        </a:spcAft>
        <a:defRPr sz="2400" b="1">
          <a:solidFill>
            <a:schemeClr val="accent1"/>
          </a:solidFill>
          <a:latin typeface="Arial Narrow" pitchFamily="34" charset="0"/>
        </a:defRPr>
      </a:lvl4pPr>
      <a:lvl5pPr algn="l" rtl="0" eaLnBrk="0" fontAlgn="base" hangingPunct="0">
        <a:lnSpc>
          <a:spcPct val="75000"/>
        </a:lnSpc>
        <a:spcBef>
          <a:spcPct val="0"/>
        </a:spcBef>
        <a:spcAft>
          <a:spcPct val="0"/>
        </a:spcAft>
        <a:defRPr sz="2400" b="1">
          <a:solidFill>
            <a:schemeClr val="accent1"/>
          </a:solidFill>
          <a:latin typeface="Arial Narrow" pitchFamily="34" charset="0"/>
        </a:defRPr>
      </a:lvl5pPr>
      <a:lvl6pPr marL="457200" algn="l" rtl="0" eaLnBrk="0" fontAlgn="base" hangingPunct="0">
        <a:lnSpc>
          <a:spcPct val="75000"/>
        </a:lnSpc>
        <a:spcBef>
          <a:spcPct val="0"/>
        </a:spcBef>
        <a:spcAft>
          <a:spcPct val="0"/>
        </a:spcAft>
        <a:defRPr sz="2400" b="1">
          <a:solidFill>
            <a:schemeClr val="accent1"/>
          </a:solidFill>
          <a:latin typeface="Arial Narrow" pitchFamily="34" charset="0"/>
        </a:defRPr>
      </a:lvl6pPr>
      <a:lvl7pPr marL="914400" algn="l" rtl="0" eaLnBrk="0" fontAlgn="base" hangingPunct="0">
        <a:lnSpc>
          <a:spcPct val="75000"/>
        </a:lnSpc>
        <a:spcBef>
          <a:spcPct val="0"/>
        </a:spcBef>
        <a:spcAft>
          <a:spcPct val="0"/>
        </a:spcAft>
        <a:defRPr sz="2400" b="1">
          <a:solidFill>
            <a:schemeClr val="accent1"/>
          </a:solidFill>
          <a:latin typeface="Arial Narrow" pitchFamily="34" charset="0"/>
        </a:defRPr>
      </a:lvl7pPr>
      <a:lvl8pPr marL="1371600" algn="l" rtl="0" eaLnBrk="0" fontAlgn="base" hangingPunct="0">
        <a:lnSpc>
          <a:spcPct val="75000"/>
        </a:lnSpc>
        <a:spcBef>
          <a:spcPct val="0"/>
        </a:spcBef>
        <a:spcAft>
          <a:spcPct val="0"/>
        </a:spcAft>
        <a:defRPr sz="2400" b="1">
          <a:solidFill>
            <a:schemeClr val="accent1"/>
          </a:solidFill>
          <a:latin typeface="Arial Narrow" pitchFamily="34" charset="0"/>
        </a:defRPr>
      </a:lvl8pPr>
      <a:lvl9pPr marL="1828800" algn="l" rtl="0" eaLnBrk="0" fontAlgn="base" hangingPunct="0">
        <a:lnSpc>
          <a:spcPct val="75000"/>
        </a:lnSpc>
        <a:spcBef>
          <a:spcPct val="0"/>
        </a:spcBef>
        <a:spcAft>
          <a:spcPct val="0"/>
        </a:spcAft>
        <a:defRPr sz="2400" b="1">
          <a:solidFill>
            <a:schemeClr val="accent1"/>
          </a:solidFill>
          <a:latin typeface="Arial Narrow" pitchFamily="34" charset="0"/>
        </a:defRPr>
      </a:lvl9pPr>
    </p:titleStyle>
    <p:bodyStyle>
      <a:lvl1pPr marL="342900" indent="-342900" algn="l" rtl="0" eaLnBrk="0" fontAlgn="base" hangingPunct="0">
        <a:spcBef>
          <a:spcPct val="40000"/>
        </a:spcBef>
        <a:spcAft>
          <a:spcPct val="0"/>
        </a:spcAft>
        <a:buClr>
          <a:schemeClr val="accent1"/>
        </a:buClr>
        <a:buFont typeface="Wingdings" pitchFamily="2" charset="2"/>
        <a:buChar char="n"/>
        <a:defRPr sz="1700" b="1">
          <a:solidFill>
            <a:schemeClr val="tx1"/>
          </a:solidFill>
          <a:latin typeface="+mn-lt"/>
          <a:ea typeface="+mn-ea"/>
          <a:cs typeface="+mn-cs"/>
        </a:defRPr>
      </a:lvl1pPr>
      <a:lvl2pPr marL="623888" indent="-279400" algn="l" rtl="0" eaLnBrk="0" fontAlgn="base" hangingPunct="0">
        <a:spcBef>
          <a:spcPct val="15000"/>
        </a:spcBef>
        <a:spcAft>
          <a:spcPct val="0"/>
        </a:spcAft>
        <a:buClr>
          <a:srgbClr val="E00000"/>
        </a:buClr>
        <a:buFont typeface="Webdings" pitchFamily="18" charset="2"/>
        <a:buChar char="4"/>
        <a:defRPr sz="1600">
          <a:solidFill>
            <a:schemeClr val="tx1"/>
          </a:solidFill>
          <a:latin typeface="+mn-lt"/>
        </a:defRPr>
      </a:lvl2pPr>
      <a:lvl3pPr marL="803275" indent="-177800" algn="l" rtl="0" eaLnBrk="0" fontAlgn="base" hangingPunct="0">
        <a:spcBef>
          <a:spcPct val="0"/>
        </a:spcBef>
        <a:spcAft>
          <a:spcPct val="0"/>
        </a:spcAft>
        <a:buFont typeface="Wingdings" pitchFamily="2" charset="2"/>
        <a:buChar char="§"/>
        <a:defRPr sz="1400">
          <a:solidFill>
            <a:schemeClr val="tx1"/>
          </a:solidFill>
          <a:latin typeface="+mn-lt"/>
        </a:defRPr>
      </a:lvl3pPr>
      <a:lvl4pPr marL="969963" indent="-165100" algn="l" rtl="0" eaLnBrk="0" fontAlgn="base" hangingPunct="0">
        <a:spcBef>
          <a:spcPct val="20000"/>
        </a:spcBef>
        <a:spcAft>
          <a:spcPct val="0"/>
        </a:spcAft>
        <a:buChar char="–"/>
        <a:defRPr sz="1200">
          <a:solidFill>
            <a:schemeClr val="tx1"/>
          </a:solidFill>
          <a:latin typeface="+mn-lt"/>
        </a:defRPr>
      </a:lvl4pPr>
      <a:lvl5pPr marL="1081088" indent="-109538" algn="l" rtl="0" eaLnBrk="0" fontAlgn="base" hangingPunct="0">
        <a:spcBef>
          <a:spcPct val="20000"/>
        </a:spcBef>
        <a:spcAft>
          <a:spcPct val="0"/>
        </a:spcAft>
        <a:buChar char="·"/>
        <a:defRPr sz="1000">
          <a:solidFill>
            <a:schemeClr val="tx1"/>
          </a:solidFill>
          <a:latin typeface="+mn-lt"/>
        </a:defRPr>
      </a:lvl5pPr>
      <a:lvl6pPr marL="1538288" indent="-109538" algn="l" rtl="0" eaLnBrk="0" fontAlgn="base" hangingPunct="0">
        <a:spcBef>
          <a:spcPct val="20000"/>
        </a:spcBef>
        <a:spcAft>
          <a:spcPct val="0"/>
        </a:spcAft>
        <a:buChar char="·"/>
        <a:defRPr sz="1000">
          <a:solidFill>
            <a:schemeClr val="tx1"/>
          </a:solidFill>
          <a:latin typeface="+mn-lt"/>
        </a:defRPr>
      </a:lvl6pPr>
      <a:lvl7pPr marL="1995488" indent="-109538" algn="l" rtl="0" eaLnBrk="0" fontAlgn="base" hangingPunct="0">
        <a:spcBef>
          <a:spcPct val="20000"/>
        </a:spcBef>
        <a:spcAft>
          <a:spcPct val="0"/>
        </a:spcAft>
        <a:buChar char="·"/>
        <a:defRPr sz="1000">
          <a:solidFill>
            <a:schemeClr val="tx1"/>
          </a:solidFill>
          <a:latin typeface="+mn-lt"/>
        </a:defRPr>
      </a:lvl7pPr>
      <a:lvl8pPr marL="2452688" indent="-109538" algn="l" rtl="0" eaLnBrk="0" fontAlgn="base" hangingPunct="0">
        <a:spcBef>
          <a:spcPct val="20000"/>
        </a:spcBef>
        <a:spcAft>
          <a:spcPct val="0"/>
        </a:spcAft>
        <a:buChar char="·"/>
        <a:defRPr sz="1000">
          <a:solidFill>
            <a:schemeClr val="tx1"/>
          </a:solidFill>
          <a:latin typeface="+mn-lt"/>
        </a:defRPr>
      </a:lvl8pPr>
      <a:lvl9pPr marL="2909888" indent="-109538" algn="l" rtl="0" eaLnBrk="0" fontAlgn="base" hangingPunct="0">
        <a:spcBef>
          <a:spcPct val="20000"/>
        </a:spcBef>
        <a:spcAft>
          <a:spcPct val="0"/>
        </a:spcAft>
        <a:buChar char="·"/>
        <a:defRPr sz="1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006" y="1486990"/>
            <a:ext cx="10058400" cy="4023360"/>
          </a:xfrm>
          <a:prstGeom prst="rect">
            <a:avLst/>
          </a:prstGeom>
        </p:spPr>
      </p:pic>
    </p:spTree>
    <p:extLst>
      <p:ext uri="{BB962C8B-B14F-4D97-AF65-F5344CB8AC3E}">
        <p14:creationId xmlns:p14="http://schemas.microsoft.com/office/powerpoint/2010/main" val="20294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19D20F88-C31F-4A2F-A13C-0D2E4AAF7CB2}" type="slidenum">
              <a:rPr lang="fr-FR" smtClean="0">
                <a:solidFill>
                  <a:srgbClr val="808080">
                    <a:lumMod val="50000"/>
                  </a:srgbClr>
                </a:solidFill>
              </a:rPr>
              <a:pPr>
                <a:defRPr/>
              </a:pPr>
              <a:t>2</a:t>
            </a:fld>
            <a:endParaRPr lang="fr-FR" dirty="0">
              <a:solidFill>
                <a:srgbClr val="808080">
                  <a:lumMod val="50000"/>
                </a:srgbClr>
              </a:solidFill>
            </a:endParaRPr>
          </a:p>
        </p:txBody>
      </p:sp>
      <p:sp>
        <p:nvSpPr>
          <p:cNvPr id="3" name="Rectangle à coins arrondis 2"/>
          <p:cNvSpPr/>
          <p:nvPr/>
        </p:nvSpPr>
        <p:spPr>
          <a:xfrm>
            <a:off x="1128000" y="1069205"/>
            <a:ext cx="9936000" cy="913891"/>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4" name="Rectangle à coins arrondis 3"/>
          <p:cNvSpPr/>
          <p:nvPr/>
        </p:nvSpPr>
        <p:spPr>
          <a:xfrm>
            <a:off x="1128000"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5" name="Rectangle à coins arrondis 4"/>
          <p:cNvSpPr/>
          <p:nvPr/>
        </p:nvSpPr>
        <p:spPr>
          <a:xfrm>
            <a:off x="6180667" y="2158228"/>
            <a:ext cx="4883333" cy="2478265"/>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6" name="Rectangle à coins arrondis 5"/>
          <p:cNvSpPr/>
          <p:nvPr/>
        </p:nvSpPr>
        <p:spPr>
          <a:xfrm>
            <a:off x="1128000"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7" name="Rectangle à coins arrondis 6"/>
          <p:cNvSpPr/>
          <p:nvPr/>
        </p:nvSpPr>
        <p:spPr>
          <a:xfrm>
            <a:off x="6180667" y="4810164"/>
            <a:ext cx="4883333" cy="1167086"/>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8" name="Rectangle à coins arrondis 7"/>
          <p:cNvSpPr/>
          <p:nvPr/>
        </p:nvSpPr>
        <p:spPr>
          <a:xfrm>
            <a:off x="1128000" y="6162459"/>
            <a:ext cx="9936000" cy="50504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9" name="Project step 1"/>
          <p:cNvSpPr txBox="1"/>
          <p:nvPr/>
        </p:nvSpPr>
        <p:spPr>
          <a:xfrm>
            <a:off x="1478818" y="1040421"/>
            <a:ext cx="24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Faits marquants de la semaine</a:t>
            </a:r>
            <a:endParaRPr sz="1600" kern="0" dirty="0">
              <a:solidFill>
                <a:srgbClr val="FF0000"/>
              </a:solidFill>
            </a:endParaRPr>
          </a:p>
        </p:txBody>
      </p:sp>
      <p:sp>
        <p:nvSpPr>
          <p:cNvPr id="10" name="Project step 1"/>
          <p:cNvSpPr txBox="1"/>
          <p:nvPr/>
        </p:nvSpPr>
        <p:spPr>
          <a:xfrm>
            <a:off x="1478818" y="2133461"/>
            <a:ext cx="1476000" cy="167824"/>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réalisées</a:t>
            </a:r>
            <a:endParaRPr sz="1600" kern="0" dirty="0">
              <a:solidFill>
                <a:srgbClr val="FF0000"/>
              </a:solidFill>
            </a:endParaRPr>
          </a:p>
        </p:txBody>
      </p:sp>
      <p:sp>
        <p:nvSpPr>
          <p:cNvPr id="11" name="Project step 1"/>
          <p:cNvSpPr txBox="1"/>
          <p:nvPr/>
        </p:nvSpPr>
        <p:spPr>
          <a:xfrm>
            <a:off x="6527068" y="2133461"/>
            <a:ext cx="1260000" cy="167824"/>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à venir</a:t>
            </a:r>
            <a:endParaRPr sz="1600" kern="0" dirty="0">
              <a:solidFill>
                <a:srgbClr val="FF0000"/>
              </a:solidFill>
            </a:endParaRPr>
          </a:p>
        </p:txBody>
      </p:sp>
      <p:sp>
        <p:nvSpPr>
          <p:cNvPr id="12" name="Project step 1"/>
          <p:cNvSpPr txBox="1"/>
          <p:nvPr/>
        </p:nvSpPr>
        <p:spPr>
          <a:xfrm>
            <a:off x="1478818" y="4784695"/>
            <a:ext cx="154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vigilance</a:t>
            </a:r>
            <a:endParaRPr sz="1600" kern="0" dirty="0">
              <a:solidFill>
                <a:srgbClr val="FF0000"/>
              </a:solidFill>
            </a:endParaRPr>
          </a:p>
        </p:txBody>
      </p:sp>
      <p:sp>
        <p:nvSpPr>
          <p:cNvPr id="13" name="Project step 1"/>
          <p:cNvSpPr txBox="1"/>
          <p:nvPr/>
        </p:nvSpPr>
        <p:spPr>
          <a:xfrm>
            <a:off x="6527068" y="4784695"/>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Points de décision</a:t>
            </a:r>
            <a:endParaRPr sz="1600" kern="0" dirty="0">
              <a:solidFill>
                <a:srgbClr val="FF0000"/>
              </a:solidFill>
            </a:endParaRPr>
          </a:p>
        </p:txBody>
      </p:sp>
      <p:sp>
        <p:nvSpPr>
          <p:cNvPr id="14" name="Project step 1"/>
          <p:cNvSpPr txBox="1"/>
          <p:nvPr/>
        </p:nvSpPr>
        <p:spPr>
          <a:xfrm>
            <a:off x="1478818" y="6141796"/>
            <a:ext cx="2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KPI</a:t>
            </a:r>
            <a:endParaRPr sz="1600" kern="0" dirty="0">
              <a:solidFill>
                <a:srgbClr val="FF0000"/>
              </a:solidFill>
            </a:endParaRPr>
          </a:p>
        </p:txBody>
      </p:sp>
      <p:sp>
        <p:nvSpPr>
          <p:cNvPr id="16" name="Rectangle à coins arrondis 15"/>
          <p:cNvSpPr/>
          <p:nvPr/>
        </p:nvSpPr>
        <p:spPr>
          <a:xfrm>
            <a:off x="1128000"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7" name="Rectangle à coins arrondis 16"/>
          <p:cNvSpPr/>
          <p:nvPr/>
        </p:nvSpPr>
        <p:spPr>
          <a:xfrm>
            <a:off x="6180667" y="264110"/>
            <a:ext cx="4883333" cy="601903"/>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18" name="Project step 1"/>
          <p:cNvSpPr txBox="1"/>
          <p:nvPr/>
        </p:nvSpPr>
        <p:spPr>
          <a:xfrm>
            <a:off x="1478818" y="238659"/>
            <a:ext cx="72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Semaine</a:t>
            </a:r>
            <a:endParaRPr sz="1600" kern="0" dirty="0">
              <a:solidFill>
                <a:srgbClr val="FF0000"/>
              </a:solidFill>
            </a:endParaRPr>
          </a:p>
        </p:txBody>
      </p:sp>
      <p:sp>
        <p:nvSpPr>
          <p:cNvPr id="19" name="Project step 1"/>
          <p:cNvSpPr txBox="1"/>
          <p:nvPr/>
        </p:nvSpPr>
        <p:spPr>
          <a:xfrm>
            <a:off x="6527068" y="238659"/>
            <a:ext cx="1512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HUMEUR Générale</a:t>
            </a:r>
            <a:endParaRPr sz="1600" kern="0" dirty="0">
              <a:solidFill>
                <a:srgbClr val="FF0000"/>
              </a:solidFill>
            </a:endParaRPr>
          </a:p>
        </p:txBody>
      </p:sp>
      <p:pic>
        <p:nvPicPr>
          <p:cNvPr id="20" name="Imag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8973" y="430218"/>
            <a:ext cx="344977" cy="344977"/>
          </a:xfrm>
          <a:prstGeom prst="rect">
            <a:avLst/>
          </a:prstGeom>
        </p:spPr>
      </p:pic>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3361" y="430309"/>
            <a:ext cx="344794" cy="344794"/>
          </a:xfrm>
          <a:prstGeom prst="rect">
            <a:avLst/>
          </a:prstGeom>
        </p:spPr>
      </p:pic>
      <p:pic>
        <p:nvPicPr>
          <p:cNvPr id="22" name="Imag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0528" y="429436"/>
            <a:ext cx="346540" cy="346540"/>
          </a:xfrm>
          <a:prstGeom prst="rect">
            <a:avLst/>
          </a:prstGeom>
        </p:spPr>
      </p:pic>
      <p:pic>
        <p:nvPicPr>
          <p:cNvPr id="23" name="Imag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55" y="429906"/>
            <a:ext cx="345600" cy="345600"/>
          </a:xfrm>
          <a:prstGeom prst="rect">
            <a:avLst/>
          </a:prstGeom>
        </p:spPr>
      </p:pic>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33470" y="454298"/>
            <a:ext cx="4221351" cy="302287"/>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algn="ctr" defTabSz="412750" hangingPunct="0">
              <a:lnSpc>
                <a:spcPct val="120000"/>
              </a:lnSpc>
            </a:pPr>
            <a:r>
              <a:rPr lang="fr-FR" sz="1400" kern="0" dirty="0">
                <a:solidFill>
                  <a:srgbClr val="868A8D"/>
                </a:solidFill>
                <a:latin typeface="Montserrat Light"/>
                <a:sym typeface="Montserrat Light"/>
              </a:rPr>
              <a:t>Du </a:t>
            </a:r>
            <a:r>
              <a:rPr lang="fr-FR" sz="1400" kern="0" dirty="0" smtClean="0">
                <a:solidFill>
                  <a:srgbClr val="FF0000"/>
                </a:solidFill>
                <a:latin typeface="Montserrat Light"/>
                <a:sym typeface="Montserrat Light"/>
              </a:rPr>
              <a:t>09.04.18</a:t>
            </a:r>
            <a:r>
              <a:rPr lang="fr-FR" sz="1400" kern="0" dirty="0" smtClean="0">
                <a:solidFill>
                  <a:srgbClr val="868A8D"/>
                </a:solidFill>
                <a:latin typeface="Montserrat Light"/>
                <a:sym typeface="Montserrat Light"/>
              </a:rPr>
              <a:t> </a:t>
            </a:r>
            <a:r>
              <a:rPr lang="fr-FR" sz="1400" kern="0" dirty="0">
                <a:solidFill>
                  <a:srgbClr val="868A8D"/>
                </a:solidFill>
                <a:latin typeface="Montserrat Light"/>
                <a:sym typeface="Montserrat Light"/>
              </a:rPr>
              <a:t>au </a:t>
            </a:r>
            <a:r>
              <a:rPr lang="fr-FR" sz="1400" kern="0" dirty="0" smtClean="0">
                <a:solidFill>
                  <a:srgbClr val="FF0000"/>
                </a:solidFill>
                <a:latin typeface="Montserrat Light"/>
                <a:sym typeface="Montserrat Light"/>
              </a:rPr>
              <a:t>13</a:t>
            </a:r>
            <a:r>
              <a:rPr lang="fr-FR" sz="1400" kern="0" dirty="0" smtClean="0">
                <a:solidFill>
                  <a:srgbClr val="FF0000"/>
                </a:solidFill>
                <a:latin typeface="Montserrat Light"/>
                <a:sym typeface="Montserrat Light"/>
              </a:rPr>
              <a:t>.04.18</a:t>
            </a:r>
            <a:endParaRPr sz="1400" kern="0" dirty="0">
              <a:solidFill>
                <a:srgbClr val="FF0000"/>
              </a:solidFill>
              <a:latin typeface="Montserrat Light"/>
              <a:sym typeface="Montserrat Light"/>
            </a:endParaRPr>
          </a:p>
        </p:txBody>
      </p:sp>
      <p:sp>
        <p:nvSpPr>
          <p:cNvPr id="25" name="Rectangle 24"/>
          <p:cNvSpPr/>
          <p:nvPr/>
        </p:nvSpPr>
        <p:spPr>
          <a:xfrm rot="10800000">
            <a:off x="2613017" y="6358492"/>
            <a:ext cx="2556000" cy="144462"/>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26" name="Rectangle 67"/>
          <p:cNvSpPr>
            <a:spLocks noChangeArrowheads="1"/>
          </p:cNvSpPr>
          <p:nvPr/>
        </p:nvSpPr>
        <p:spPr bwMode="auto">
          <a:xfrm>
            <a:off x="1586878" y="6276835"/>
            <a:ext cx="9332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a:spcBef>
                <a:spcPct val="0"/>
              </a:spcBef>
              <a:buFontTx/>
              <a:buNone/>
            </a:pPr>
            <a:r>
              <a:rPr lang="fr-FR" altLang="fr-FR" sz="1400" kern="0" dirty="0">
                <a:solidFill>
                  <a:srgbClr val="868A8D"/>
                </a:solidFill>
                <a:latin typeface="Montserrat Light"/>
              </a:rPr>
              <a:t>BUDGET</a:t>
            </a:r>
          </a:p>
        </p:txBody>
      </p:sp>
      <p:sp>
        <p:nvSpPr>
          <p:cNvPr id="27" name="Rectangle 70"/>
          <p:cNvSpPr>
            <a:spLocks noChangeArrowheads="1"/>
          </p:cNvSpPr>
          <p:nvPr/>
        </p:nvSpPr>
        <p:spPr bwMode="auto">
          <a:xfrm>
            <a:off x="2551104" y="6187220"/>
            <a:ext cx="2984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latin typeface="Candara" pitchFamily="34" charset="0"/>
                <a:ea typeface="MS PGothic" pitchFamily="34" charset="-128"/>
                <a:cs typeface="Arial" pitchFamily="34" charset="0"/>
              </a:rPr>
              <a:t>0 %</a:t>
            </a:r>
            <a:endParaRPr lang="fr-FR" altLang="fr-FR" sz="700" dirty="0">
              <a:solidFill>
                <a:srgbClr val="7F7F7F"/>
              </a:solidFill>
              <a:ea typeface="MS PGothic" pitchFamily="34" charset="-128"/>
              <a:cs typeface="Arial" pitchFamily="34" charset="0"/>
            </a:endParaRPr>
          </a:p>
        </p:txBody>
      </p:sp>
      <p:cxnSp>
        <p:nvCxnSpPr>
          <p:cNvPr id="28" name="Connecteur droit 27"/>
          <p:cNvCxnSpPr/>
          <p:nvPr/>
        </p:nvCxnSpPr>
        <p:spPr>
          <a:xfrm>
            <a:off x="2613017" y="6242488"/>
            <a:ext cx="0" cy="217487"/>
          </a:xfrm>
          <a:prstGeom prst="line">
            <a:avLst/>
          </a:prstGeom>
          <a:noFill/>
          <a:ln w="9525" cap="flat" cmpd="sng" algn="ctr">
            <a:solidFill>
              <a:sysClr val="window" lastClr="FFFFFF">
                <a:lumMod val="75000"/>
              </a:sysClr>
            </a:solidFill>
            <a:prstDash val="solid"/>
          </a:ln>
          <a:effectLst/>
        </p:spPr>
      </p:cxnSp>
      <p:sp>
        <p:nvSpPr>
          <p:cNvPr id="29" name="Rectangle 77"/>
          <p:cNvSpPr>
            <a:spLocks noChangeArrowheads="1"/>
          </p:cNvSpPr>
          <p:nvPr/>
        </p:nvSpPr>
        <p:spPr bwMode="auto">
          <a:xfrm>
            <a:off x="6678267" y="6276835"/>
            <a:ext cx="11801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0"/>
              </a:spcBef>
            </a:pPr>
            <a:r>
              <a:rPr lang="fr-FR" altLang="fr-FR" sz="1400" kern="0" dirty="0">
                <a:solidFill>
                  <a:srgbClr val="868A8D"/>
                </a:solidFill>
                <a:latin typeface="Montserrat Light"/>
              </a:rPr>
              <a:t>Avancement</a:t>
            </a:r>
          </a:p>
        </p:txBody>
      </p:sp>
      <p:sp>
        <p:nvSpPr>
          <p:cNvPr id="30" name="Rectangle 79"/>
          <p:cNvSpPr>
            <a:spLocks noChangeArrowheads="1"/>
          </p:cNvSpPr>
          <p:nvPr/>
        </p:nvSpPr>
        <p:spPr bwMode="auto">
          <a:xfrm>
            <a:off x="7844761" y="6442007"/>
            <a:ext cx="5334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r>
              <a:rPr lang="fr-FR" altLang="fr-FR" sz="700" dirty="0">
                <a:solidFill>
                  <a:srgbClr val="7F7F7F"/>
                </a:solidFill>
                <a:ea typeface="MS PGothic" pitchFamily="34" charset="-128"/>
                <a:cs typeface="Arial" pitchFamily="34" charset="0"/>
              </a:rPr>
              <a:t>MAITRISE</a:t>
            </a:r>
          </a:p>
        </p:txBody>
      </p:sp>
      <p:sp>
        <p:nvSpPr>
          <p:cNvPr id="31" name="Rectangle 30"/>
          <p:cNvSpPr/>
          <p:nvPr/>
        </p:nvSpPr>
        <p:spPr>
          <a:xfrm rot="10800000">
            <a:off x="7858398" y="6358491"/>
            <a:ext cx="2556000" cy="144463"/>
          </a:xfrm>
          <a:prstGeom prst="rect">
            <a:avLst/>
          </a:prstGeom>
          <a:gradFill flip="none" rotWithShape="1">
            <a:gsLst>
              <a:gs pos="0">
                <a:srgbClr val="00B050"/>
              </a:gs>
              <a:gs pos="50000">
                <a:srgbClr val="FFC000"/>
              </a:gs>
              <a:gs pos="100000">
                <a:srgbClr val="FF0000"/>
              </a:gs>
            </a:gsLst>
            <a:lin ang="10800000" scaled="1"/>
            <a:tileRect/>
          </a:gradFill>
          <a:ln w="9525" cap="flat" cmpd="sng" algn="ctr">
            <a:noFill/>
            <a:prstDash val="solid"/>
          </a:ln>
          <a:effectLst/>
        </p:spPr>
        <p:txBody>
          <a:bodyPr anchor="ctr"/>
          <a:lstStyle/>
          <a:p>
            <a:pPr algn="ctr">
              <a:defRPr/>
            </a:pPr>
            <a:endParaRPr lang="fr-FR" sz="1600" kern="0" dirty="0">
              <a:solidFill>
                <a:prstClr val="black"/>
              </a:solidFill>
              <a:latin typeface="Candara" pitchFamily="34" charset="0"/>
            </a:endParaRPr>
          </a:p>
        </p:txBody>
      </p:sp>
      <p:sp>
        <p:nvSpPr>
          <p:cNvPr id="32" name="Triangle isocèle 7167"/>
          <p:cNvSpPr>
            <a:spLocks noChangeArrowheads="1"/>
          </p:cNvSpPr>
          <p:nvPr/>
        </p:nvSpPr>
        <p:spPr bwMode="auto">
          <a:xfrm>
            <a:off x="8435135" y="6476415"/>
            <a:ext cx="150813" cy="117475"/>
          </a:xfrm>
          <a:prstGeom prst="triangle">
            <a:avLst>
              <a:gd name="adj" fmla="val 50000"/>
            </a:avLst>
          </a:prstGeom>
          <a:solidFill>
            <a:srgbClr val="8064A2">
              <a:lumMod val="50000"/>
            </a:srgbClr>
          </a:solidFill>
          <a:ln w="9525" algn="ctr">
            <a:solidFill>
              <a:sysClr val="window" lastClr="FFFFFF"/>
            </a:solidFill>
            <a:round/>
            <a:headEnd/>
            <a:tailEnd/>
          </a:ln>
        </p:spPr>
        <p:txBody>
          <a:bodyPr/>
          <a:lstStyle/>
          <a:p>
            <a:pPr eaLnBrk="0" hangingPunct="0">
              <a:defRPr/>
            </a:pPr>
            <a:endParaRPr lang="fr-FR" kern="0">
              <a:solidFill>
                <a:prstClr val="black"/>
              </a:solidFill>
            </a:endParaRPr>
          </a:p>
        </p:txBody>
      </p:sp>
      <p:sp>
        <p:nvSpPr>
          <p:cNvPr id="33" name="Ellipse 32"/>
          <p:cNvSpPr/>
          <p:nvPr/>
        </p:nvSpPr>
        <p:spPr bwMode="auto">
          <a:xfrm>
            <a:off x="6712480" y="301509"/>
            <a:ext cx="527071" cy="527103"/>
          </a:xfrm>
          <a:prstGeom prst="ellipse">
            <a:avLst/>
          </a:prstGeom>
          <a:noFill/>
          <a:ln w="12700" cap="flat" cmpd="sng" algn="ctr">
            <a:solidFill>
              <a:srgbClr val="EE0031"/>
            </a:solid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35" name="ZoneTexte 34"/>
          <p:cNvSpPr txBox="1"/>
          <p:nvPr/>
        </p:nvSpPr>
        <p:spPr>
          <a:xfrm rot="16200000">
            <a:off x="-1887209" y="3167481"/>
            <a:ext cx="5072786" cy="584775"/>
          </a:xfrm>
          <a:prstGeom prst="rect">
            <a:avLst/>
          </a:prstGeom>
          <a:noFill/>
        </p:spPr>
        <p:txBody>
          <a:bodyPr wrap="square" rtlCol="0">
            <a:spAutoFit/>
          </a:bodyPr>
          <a:lstStyle/>
          <a:p>
            <a:pPr algn="ctr"/>
            <a:r>
              <a:rPr lang="fr-FR" sz="3200" kern="0" cap="all" baseline="50000" dirty="0">
                <a:solidFill>
                  <a:srgbClr val="FF0000"/>
                </a:solidFill>
                <a:latin typeface="Montserrat-Regular"/>
                <a:ea typeface="Montserrat-Regular"/>
                <a:cs typeface="Montserrat-Regular"/>
                <a:sym typeface="Montserrat-Regular"/>
              </a:rPr>
              <a:t>Parcours</a:t>
            </a:r>
            <a:r>
              <a:rPr lang="fr-FR" sz="3200" kern="0" cap="all" dirty="0">
                <a:solidFill>
                  <a:srgbClr val="FF0000"/>
                </a:solidFill>
                <a:latin typeface="Montserrat-Regular"/>
                <a:ea typeface="Montserrat-Regular"/>
                <a:cs typeface="Montserrat-Regular"/>
                <a:sym typeface="Montserrat-Regular"/>
              </a:rPr>
              <a:t> </a:t>
            </a:r>
            <a:r>
              <a:rPr lang="fr-FR" sz="3200" kern="0" cap="all" baseline="50000" dirty="0">
                <a:solidFill>
                  <a:srgbClr val="FF0000"/>
                </a:solidFill>
                <a:latin typeface="Montserrat-Regular"/>
                <a:ea typeface="Montserrat-Regular"/>
                <a:cs typeface="Montserrat-Regular"/>
                <a:sym typeface="Montserrat-Regular"/>
              </a:rPr>
              <a:t>Entrée en relation</a:t>
            </a:r>
          </a:p>
        </p:txBody>
      </p:sp>
      <p:sp>
        <p:nvSpPr>
          <p:cNvPr id="36"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1339306"/>
            <a:ext cx="5899768" cy="340607"/>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Sprint technique en cours</a:t>
            </a:r>
            <a:endParaRPr lang="fr-FR" sz="1400" kern="0" dirty="0">
              <a:solidFill>
                <a:srgbClr val="3E5E7E"/>
              </a:solidFill>
              <a:latin typeface="Montserrat Light"/>
              <a:sym typeface="Montserrat Light"/>
            </a:endParaRPr>
          </a:p>
        </p:txBody>
      </p:sp>
      <p:sp>
        <p:nvSpPr>
          <p:cNvPr id="37"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2254404"/>
            <a:ext cx="4667250" cy="1674746"/>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92500" lnSpcReduction="10000"/>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Restitution du plan d’action sprint technique</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Analyse du scope réutilisable</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Analyse Sonar et quantification des besoins matériels à court et moyen terme</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Plan d’action de la stratégie de </a:t>
            </a:r>
            <a:r>
              <a:rPr lang="fr-FR" sz="1400" kern="0" dirty="0" err="1" smtClean="0">
                <a:solidFill>
                  <a:srgbClr val="3E5E7E"/>
                </a:solidFill>
                <a:latin typeface="Montserrat Light"/>
                <a:sym typeface="Montserrat Light"/>
              </a:rPr>
              <a:t>versionning</a:t>
            </a:r>
            <a:r>
              <a:rPr lang="fr-FR" sz="1400" kern="0" dirty="0" smtClean="0">
                <a:solidFill>
                  <a:srgbClr val="3E5E7E"/>
                </a:solidFill>
                <a:latin typeface="Montserrat Light"/>
                <a:sym typeface="Montserrat Light"/>
              </a:rPr>
              <a:t> et de livraison</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Ateliers intranet (vision / </a:t>
            </a:r>
            <a:r>
              <a:rPr lang="fr-FR" sz="1400" kern="0" dirty="0" err="1" smtClean="0">
                <a:solidFill>
                  <a:srgbClr val="3E5E7E"/>
                </a:solidFill>
                <a:latin typeface="Montserrat Light"/>
                <a:sym typeface="Montserrat Light"/>
              </a:rPr>
              <a:t>storymap</a:t>
            </a:r>
            <a:r>
              <a:rPr lang="fr-FR" sz="1400" kern="0" dirty="0" smtClean="0">
                <a:solidFill>
                  <a:srgbClr val="3E5E7E"/>
                </a:solidFill>
                <a:latin typeface="Montserrat Light"/>
                <a:sym typeface="Montserrat Light"/>
              </a:rPr>
              <a:t>)</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Restitution de l’audit CLIPRO</a:t>
            </a:r>
          </a:p>
        </p:txBody>
      </p:sp>
      <p:sp>
        <p:nvSpPr>
          <p:cNvPr id="38"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66789" y="4044860"/>
            <a:ext cx="4415864" cy="1099650"/>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Benchmark parcours intranet</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Préparation atelier réseau</a:t>
            </a:r>
            <a:r>
              <a:rPr lang="fr-FR" sz="1400" kern="0" dirty="0" smtClean="0">
                <a:solidFill>
                  <a:srgbClr val="3E5E7E"/>
                </a:solidFill>
                <a:latin typeface="Montserrat Light"/>
                <a:sym typeface="Montserrat Light"/>
              </a:rPr>
              <a:t> </a:t>
            </a:r>
            <a:endParaRPr lang="fr-FR" sz="1400" kern="0" dirty="0">
              <a:solidFill>
                <a:srgbClr val="3E5E7E"/>
              </a:solidFill>
              <a:latin typeface="Montserrat Light"/>
              <a:sym typeface="Montserrat Light"/>
            </a:endParaRPr>
          </a:p>
        </p:txBody>
      </p:sp>
      <p:sp>
        <p:nvSpPr>
          <p:cNvPr id="39" name="Project step 1"/>
          <p:cNvSpPr txBox="1"/>
          <p:nvPr/>
        </p:nvSpPr>
        <p:spPr>
          <a:xfrm>
            <a:off x="1478818" y="4026689"/>
            <a:ext cx="1476000" cy="1661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Actions En cours</a:t>
            </a:r>
            <a:endParaRPr sz="1600" kern="0" dirty="0">
              <a:solidFill>
                <a:srgbClr val="FF0000"/>
              </a:solidFill>
            </a:endParaRPr>
          </a:p>
        </p:txBody>
      </p:sp>
      <p:sp>
        <p:nvSpPr>
          <p:cNvPr id="4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380404" y="2420388"/>
            <a:ext cx="4667250" cy="1905805"/>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Implémentation des actions (sprint technique)</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Ateliers réseau</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Déploiement d’un </a:t>
            </a:r>
            <a:r>
              <a:rPr lang="fr-FR" sz="1400" kern="0" dirty="0" err="1" smtClean="0">
                <a:solidFill>
                  <a:srgbClr val="3E5E7E"/>
                </a:solidFill>
                <a:latin typeface="Montserrat Light"/>
                <a:sym typeface="Montserrat Light"/>
              </a:rPr>
              <a:t>registry</a:t>
            </a:r>
            <a:r>
              <a:rPr lang="fr-FR" sz="1400" kern="0" dirty="0" smtClean="0">
                <a:solidFill>
                  <a:srgbClr val="3E5E7E"/>
                </a:solidFill>
                <a:latin typeface="Montserrat Light"/>
                <a:sym typeface="Montserrat Light"/>
              </a:rPr>
              <a:t> docker, docker host,</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Design sprint</a:t>
            </a: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Audit CLIPRO mobile release 2</a:t>
            </a:r>
            <a:endParaRPr lang="fr-FR" sz="1400" kern="0" dirty="0" smtClean="0">
              <a:solidFill>
                <a:srgbClr val="3E5E7E"/>
              </a:solidFill>
              <a:latin typeface="Montserrat Light"/>
              <a:sym typeface="Montserrat Light"/>
            </a:endParaRPr>
          </a:p>
          <a:p>
            <a:pPr marL="285750"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Livraison du MVP EER : </a:t>
            </a:r>
            <a:r>
              <a:rPr lang="fr-FR" sz="1400" b="1" kern="0" dirty="0" smtClean="0">
                <a:solidFill>
                  <a:srgbClr val="3E5E7E"/>
                </a:solidFill>
                <a:latin typeface="Montserrat Light"/>
                <a:sym typeface="Montserrat Light"/>
              </a:rPr>
              <a:t>19.05.2018</a:t>
            </a:r>
            <a:endParaRPr lang="fr-FR" sz="1400" b="1" kern="0" dirty="0">
              <a:solidFill>
                <a:srgbClr val="3E5E7E"/>
              </a:solidFill>
              <a:latin typeface="Montserrat Light"/>
              <a:sym typeface="Montserrat Light"/>
            </a:endParaRPr>
          </a:p>
        </p:txBody>
      </p:sp>
      <p:sp>
        <p:nvSpPr>
          <p:cNvPr id="41"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257300" y="4972928"/>
            <a:ext cx="4667250" cy="929933"/>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indent="-285750" defTabSz="412750" hangingPunct="0">
              <a:lnSpc>
                <a:spcPct val="120000"/>
              </a:lnSpc>
              <a:buClr>
                <a:srgbClr val="EE0031"/>
              </a:buClr>
              <a:buFontTx/>
              <a:buChar char="−"/>
            </a:pPr>
            <a:r>
              <a:rPr lang="fr-FR" sz="1300" kern="0" dirty="0" smtClean="0">
                <a:solidFill>
                  <a:srgbClr val="3E5E7E"/>
                </a:solidFill>
                <a:latin typeface="Montserrat Light"/>
                <a:sym typeface="Montserrat Light"/>
              </a:rPr>
              <a:t>RAS </a:t>
            </a:r>
            <a:endParaRPr lang="fr-FR" sz="1300" kern="0" dirty="0" smtClean="0">
              <a:solidFill>
                <a:srgbClr val="3E5E7E"/>
              </a:solidFill>
              <a:latin typeface="Montserrat Light"/>
              <a:sym typeface="Montserrat Light"/>
            </a:endParaRPr>
          </a:p>
        </p:txBody>
      </p:sp>
    </p:spTree>
    <p:extLst>
      <p:ext uri="{BB962C8B-B14F-4D97-AF65-F5344CB8AC3E}">
        <p14:creationId xmlns:p14="http://schemas.microsoft.com/office/powerpoint/2010/main" val="110026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pPr/>
              <a:t>3</a:t>
            </a:fld>
            <a:endParaRPr/>
          </a:p>
        </p:txBody>
      </p:sp>
      <p:sp>
        <p:nvSpPr>
          <p:cNvPr id="382" name="Project…"/>
          <p:cNvSpPr txBox="1"/>
          <p:nvPr/>
        </p:nvSpPr>
        <p:spPr>
          <a:xfrm>
            <a:off x="1110455" y="314633"/>
            <a:ext cx="6690520" cy="666849"/>
          </a:xfrm>
          <a:prstGeom prst="rect">
            <a:avLst/>
          </a:prstGeom>
          <a:ln w="3175">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6000" kern="0" cap="all" baseline="12500" dirty="0">
                <a:solidFill>
                  <a:srgbClr val="17222C"/>
                </a:solidFill>
                <a:sym typeface="Montserrat-Bold"/>
              </a:rPr>
              <a:t>Zoom sur</a:t>
            </a:r>
            <a:r>
              <a:rPr lang="fr-FR" sz="6000" kern="0" cap="all" dirty="0">
                <a:solidFill>
                  <a:srgbClr val="17222C"/>
                </a:solidFill>
                <a:sym typeface="Montserrat-Bold"/>
              </a:rPr>
              <a:t> les </a:t>
            </a:r>
            <a:r>
              <a:rPr lang="fr-FR" sz="6000" kern="0" cap="all" baseline="12500" dirty="0">
                <a:solidFill>
                  <a:srgbClr val="17222C"/>
                </a:solidFill>
                <a:sym typeface="Montserrat-Bold"/>
              </a:rPr>
              <a:t>Budgets</a:t>
            </a:r>
            <a:endParaRPr sz="6000" kern="0" cap="all" baseline="12500" dirty="0">
              <a:solidFill>
                <a:srgbClr val="17222C"/>
              </a:solidFill>
              <a:sym typeface="Montserrat-Bold"/>
            </a:endParaRPr>
          </a:p>
        </p:txBody>
      </p:sp>
      <p:sp>
        <p:nvSpPr>
          <p:cNvPr id="22" name="Rectangle à coins arrondis 21"/>
          <p:cNvSpPr/>
          <p:nvPr/>
        </p:nvSpPr>
        <p:spPr>
          <a:xfrm>
            <a:off x="1128000"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3" name="Project step 1"/>
          <p:cNvSpPr txBox="1"/>
          <p:nvPr/>
        </p:nvSpPr>
        <p:spPr>
          <a:xfrm>
            <a:off x="1478818" y="1771950"/>
            <a:ext cx="1260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interne</a:t>
            </a:r>
            <a:endParaRPr sz="1600" kern="0" dirty="0">
              <a:solidFill>
                <a:srgbClr val="FF0000"/>
              </a:solidFill>
            </a:endParaRPr>
          </a:p>
        </p:txBody>
      </p:sp>
      <p:sp>
        <p:nvSpPr>
          <p:cNvPr id="2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2589831" y="2107671"/>
            <a:ext cx="2867025" cy="604816"/>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fontScale="85000" lnSpcReduction="20000"/>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Architecte      </a:t>
            </a:r>
            <a:r>
              <a:rPr lang="fr-FR" sz="4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 5JH</a:t>
            </a:r>
          </a:p>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a:t>
            </a:r>
            <a:r>
              <a:rPr lang="fr-FR" sz="1400" kern="0" dirty="0" err="1">
                <a:solidFill>
                  <a:srgbClr val="3E5E7E"/>
                </a:solidFill>
                <a:latin typeface="Montserrat Light"/>
                <a:sym typeface="Montserrat Light"/>
              </a:rPr>
              <a:t>Scrum</a:t>
            </a:r>
            <a:r>
              <a:rPr lang="fr-FR" sz="1400" kern="0" dirty="0">
                <a:solidFill>
                  <a:srgbClr val="3E5E7E"/>
                </a:solidFill>
                <a:latin typeface="Montserrat Light"/>
                <a:sym typeface="Montserrat Light"/>
              </a:rPr>
              <a:t> Master : </a:t>
            </a:r>
            <a:r>
              <a:rPr lang="fr-FR" sz="1400" kern="0" dirty="0" smtClean="0">
                <a:solidFill>
                  <a:srgbClr val="3E5E7E"/>
                </a:solidFill>
                <a:latin typeface="Montserrat Light"/>
                <a:sym typeface="Montserrat Light"/>
              </a:rPr>
              <a:t>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Développeur            : </a:t>
            </a:r>
            <a:r>
              <a:rPr lang="fr-FR" sz="1400" kern="0" dirty="0" smtClean="0">
                <a:solidFill>
                  <a:srgbClr val="3E5E7E"/>
                </a:solidFill>
                <a:latin typeface="Montserrat Light"/>
                <a:sym typeface="Montserrat Light"/>
              </a:rPr>
              <a:t>5JH</a:t>
            </a:r>
            <a:endParaRPr lang="fr-FR" sz="1400" kern="0" dirty="0">
              <a:solidFill>
                <a:srgbClr val="3E5E7E"/>
              </a:solidFill>
              <a:latin typeface="Montserrat Light"/>
              <a:sym typeface="Montserrat Light"/>
            </a:endParaRPr>
          </a:p>
        </p:txBody>
      </p:sp>
      <p:sp>
        <p:nvSpPr>
          <p:cNvPr id="25" name="Rectangle à coins arrondis 24"/>
          <p:cNvSpPr/>
          <p:nvPr/>
        </p:nvSpPr>
        <p:spPr>
          <a:xfrm>
            <a:off x="6250495" y="1800734"/>
            <a:ext cx="4796550" cy="1331252"/>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6" name="Project step 1"/>
          <p:cNvSpPr txBox="1"/>
          <p:nvPr/>
        </p:nvSpPr>
        <p:spPr>
          <a:xfrm>
            <a:off x="6618268" y="1771950"/>
            <a:ext cx="1296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Budget externe</a:t>
            </a:r>
            <a:endParaRPr sz="1600" kern="0" dirty="0">
              <a:solidFill>
                <a:srgbClr val="FF0000"/>
              </a:solidFill>
            </a:endParaRPr>
          </a:p>
        </p:txBody>
      </p:sp>
      <p:sp>
        <p:nvSpPr>
          <p:cNvPr id="28" name="Rectangle à coins arrondis 27"/>
          <p:cNvSpPr/>
          <p:nvPr/>
        </p:nvSpPr>
        <p:spPr>
          <a:xfrm>
            <a:off x="1128000" y="3414971"/>
            <a:ext cx="9936000" cy="1471354"/>
          </a:xfrm>
          <a:prstGeom prst="roundRect">
            <a:avLst>
              <a:gd name="adj" fmla="val 1908"/>
            </a:avLst>
          </a:prstGeom>
          <a:ln w="9525">
            <a:solidFill>
              <a:srgbClr val="303030"/>
            </a:solidFill>
          </a:ln>
        </p:spPr>
        <p:style>
          <a:lnRef idx="2">
            <a:schemeClr val="accent2"/>
          </a:lnRef>
          <a:fillRef idx="1">
            <a:schemeClr val="lt1"/>
          </a:fillRef>
          <a:effectRef idx="0">
            <a:schemeClr val="accent2"/>
          </a:effectRef>
          <a:fontRef idx="minor">
            <a:schemeClr val="dk1"/>
          </a:fontRef>
        </p:style>
        <p:txBody>
          <a:bodyPr/>
          <a:lstStyle/>
          <a:p>
            <a:pPr marL="95250" indent="-95250">
              <a:buFont typeface="Wingdings" pitchFamily="2" charset="2"/>
              <a:buChar char="§"/>
              <a:defRPr/>
            </a:pPr>
            <a:endParaRPr lang="fr-FR" sz="1200" kern="0" dirty="0">
              <a:solidFill>
                <a:prstClr val="black"/>
              </a:solidFill>
              <a:latin typeface="Candara" pitchFamily="34" charset="0"/>
            </a:endParaRPr>
          </a:p>
        </p:txBody>
      </p:sp>
      <p:sp>
        <p:nvSpPr>
          <p:cNvPr id="29" name="Project step 1"/>
          <p:cNvSpPr txBox="1"/>
          <p:nvPr/>
        </p:nvSpPr>
        <p:spPr>
          <a:xfrm>
            <a:off x="1478818" y="3386187"/>
            <a:ext cx="1188000" cy="166199"/>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oAutofit/>
          </a:bodyPr>
          <a:lstStyle>
            <a:lvl1pPr algn="l">
              <a:lnSpc>
                <a:spcPct val="70000"/>
              </a:lnSpc>
              <a:defRPr cap="all" baseline="50000">
                <a:solidFill>
                  <a:srgbClr val="282828"/>
                </a:solidFill>
                <a:latin typeface="Montserrat-Regular"/>
                <a:ea typeface="Montserrat-Regular"/>
                <a:cs typeface="Montserrat-Regular"/>
                <a:sym typeface="Montserrat-Regular"/>
              </a:defRPr>
            </a:lvl1pPr>
          </a:lstStyle>
          <a:p>
            <a:pPr defTabSz="412750" hangingPunct="0"/>
            <a:r>
              <a:rPr lang="fr-FR" sz="1600" kern="0" dirty="0">
                <a:solidFill>
                  <a:srgbClr val="FF0000"/>
                </a:solidFill>
              </a:rPr>
              <a:t>Recrutements</a:t>
            </a:r>
            <a:endParaRPr sz="1600" kern="0" dirty="0">
              <a:solidFill>
                <a:srgbClr val="FF0000"/>
              </a:solidFill>
            </a:endParaRPr>
          </a:p>
        </p:txBody>
      </p:sp>
      <p:sp>
        <p:nvSpPr>
          <p:cNvPr id="30"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695449" y="3667607"/>
            <a:ext cx="7762875" cy="1218718"/>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2857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RAS</a:t>
            </a:r>
            <a:endParaRPr lang="fr-FR" sz="1400" kern="0" dirty="0">
              <a:solidFill>
                <a:srgbClr val="3E5E7E"/>
              </a:solidFill>
              <a:latin typeface="Montserrat Light"/>
              <a:sym typeface="Montserrat Light"/>
            </a:endParaRPr>
          </a:p>
        </p:txBody>
      </p:sp>
      <p:sp>
        <p:nvSpPr>
          <p:cNvPr id="32"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147881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15</a:t>
            </a:r>
            <a:r>
              <a:rPr lang="fr-FR" sz="1400" kern="0" dirty="0" smtClean="0">
                <a:solidFill>
                  <a:srgbClr val="3E5E7E"/>
                </a:solidFill>
                <a:latin typeface="Montserrat Light"/>
                <a:sym typeface="Montserrat Light"/>
              </a:rPr>
              <a:t>JH</a:t>
            </a:r>
            <a:endParaRPr lang="fr-FR" sz="1400" kern="0" dirty="0">
              <a:solidFill>
                <a:srgbClr val="3E5E7E"/>
              </a:solidFill>
              <a:latin typeface="Montserrat Light"/>
              <a:sym typeface="Montserrat Light"/>
            </a:endParaRPr>
          </a:p>
        </p:txBody>
      </p:sp>
      <p:sp>
        <p:nvSpPr>
          <p:cNvPr id="33"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7729280" y="1893610"/>
            <a:ext cx="3334719" cy="1172863"/>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a:bodyPr>
          <a:lstStyle/>
          <a:p>
            <a:pPr marL="742950" lvl="1" indent="-285750" defTabSz="412750" hangingPunct="0">
              <a:lnSpc>
                <a:spcPct val="120000"/>
              </a:lnSpc>
              <a:buClr>
                <a:srgbClr val="EE0031"/>
              </a:buClr>
              <a:buFontTx/>
              <a:buChar char="−"/>
            </a:pPr>
            <a:r>
              <a:rPr lang="fr-FR" sz="1400" kern="0" dirty="0">
                <a:solidFill>
                  <a:srgbClr val="3E5E7E"/>
                </a:solidFill>
                <a:latin typeface="Montserrat Light"/>
                <a:sym typeface="Montserrat Light"/>
              </a:rPr>
              <a:t>Profil PMO:                 </a:t>
            </a:r>
            <a:r>
              <a:rPr lang="fr-FR" sz="600" kern="0" dirty="0">
                <a:solidFill>
                  <a:srgbClr val="3E5E7E"/>
                </a:solidFill>
                <a:latin typeface="Montserrat Light"/>
                <a:sym typeface="Montserrat Light"/>
              </a:rPr>
              <a:t> </a:t>
            </a:r>
            <a:r>
              <a:rPr lang="fr-FR" sz="1400" kern="0" dirty="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Profil </a:t>
            </a:r>
            <a:r>
              <a:rPr lang="fr-FR" sz="1400" kern="0" dirty="0">
                <a:solidFill>
                  <a:srgbClr val="3E5E7E"/>
                </a:solidFill>
                <a:latin typeface="Montserrat Light"/>
                <a:sym typeface="Montserrat Light"/>
              </a:rPr>
              <a:t>UX designer: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1 Dev </a:t>
            </a:r>
            <a:r>
              <a:rPr lang="fr-FR" sz="1400" kern="0" dirty="0">
                <a:solidFill>
                  <a:srgbClr val="3E5E7E"/>
                </a:solidFill>
                <a:latin typeface="Montserrat Light"/>
                <a:sym typeface="Montserrat Light"/>
              </a:rPr>
              <a:t>Full </a:t>
            </a:r>
            <a:r>
              <a:rPr lang="fr-FR" sz="1400" kern="0" dirty="0" err="1">
                <a:solidFill>
                  <a:srgbClr val="3E5E7E"/>
                </a:solidFill>
                <a:latin typeface="Montserrat Light"/>
                <a:sym typeface="Montserrat Light"/>
              </a:rPr>
              <a:t>Stack</a:t>
            </a:r>
            <a:r>
              <a:rPr lang="fr-FR" sz="1400" kern="0" dirty="0">
                <a:solidFill>
                  <a:srgbClr val="3E5E7E"/>
                </a:solidFill>
                <a:latin typeface="Montserrat Light"/>
                <a:sym typeface="Montserrat Light"/>
              </a:rPr>
              <a:t>: </a:t>
            </a:r>
            <a:r>
              <a:rPr lang="fr-FR" sz="1400" kern="0" dirty="0" smtClean="0">
                <a:solidFill>
                  <a:srgbClr val="3E5E7E"/>
                </a:solidFill>
                <a:latin typeface="Montserrat Light"/>
                <a:sym typeface="Montserrat Light"/>
              </a:rPr>
              <a:t>            5JH</a:t>
            </a:r>
          </a:p>
          <a:p>
            <a:pPr marL="742950" lvl="1" indent="-285750" defTabSz="412750" hangingPunct="0">
              <a:lnSpc>
                <a:spcPct val="120000"/>
              </a:lnSpc>
              <a:buClr>
                <a:srgbClr val="EE0031"/>
              </a:buClr>
              <a:buFontTx/>
              <a:buChar char="−"/>
            </a:pPr>
            <a:r>
              <a:rPr lang="fr-FR" sz="1400" kern="0" dirty="0" smtClean="0">
                <a:solidFill>
                  <a:srgbClr val="3E5E7E"/>
                </a:solidFill>
                <a:latin typeface="Montserrat Light"/>
                <a:sym typeface="Montserrat Light"/>
              </a:rPr>
              <a:t>1 </a:t>
            </a:r>
            <a:r>
              <a:rPr lang="fr-FR" sz="1400" kern="0" dirty="0" err="1" smtClean="0">
                <a:solidFill>
                  <a:srgbClr val="3E5E7E"/>
                </a:solidFill>
                <a:latin typeface="Montserrat Light"/>
                <a:sym typeface="Montserrat Light"/>
              </a:rPr>
              <a:t>Devops</a:t>
            </a:r>
            <a:r>
              <a:rPr lang="fr-FR" sz="1400" kern="0" dirty="0" smtClean="0">
                <a:solidFill>
                  <a:srgbClr val="3E5E7E"/>
                </a:solidFill>
                <a:latin typeface="Montserrat Light"/>
                <a:sym typeface="Montserrat Light"/>
              </a:rPr>
              <a:t>:                        5JH</a:t>
            </a:r>
            <a:endParaRPr lang="fr-FR" sz="1400" kern="0" dirty="0">
              <a:solidFill>
                <a:srgbClr val="3E5E7E"/>
              </a:solidFill>
              <a:latin typeface="Montserrat Light"/>
              <a:sym typeface="Montserrat Light"/>
            </a:endParaRPr>
          </a:p>
        </p:txBody>
      </p:sp>
      <p:sp>
        <p:nvSpPr>
          <p:cNvPr id="34" name="Lorem Ipsum is simply dummy text of the printing and typesetting industry. Lorem Ipsum has been the industry's unknown printer took a galley of type and scrambled it to make a type specimen book. It has survived not only five centuries, but also the leap into electronic typesetting, remaining essentially unchanged. It was popularised in the Lorem has survived not only five centuries, but also the leap into electronic typesetting. Lorem Ipsum is simply dummy text of the printing and typesetting industry. Lorem Ipsum"/>
          <p:cNvSpPr txBox="1"/>
          <p:nvPr/>
        </p:nvSpPr>
        <p:spPr>
          <a:xfrm>
            <a:off x="6618268" y="2000453"/>
            <a:ext cx="1111013" cy="819252"/>
          </a:xfrm>
          <a:prstGeom prst="rect">
            <a:avLst/>
          </a:prstGeom>
          <a:ln w="3175">
            <a:miter lim="400000"/>
          </a:ln>
          <a:extLst>
            <a:ext uri="{C572A759-6A51-4108-AA02-DFA0A04FC94B}">
              <ma14:wrappingTextBoxFlag xmlns:ma14="http://schemas.microsoft.com/office/mac/drawingml/2011/main" xmlns="" val="1"/>
            </a:ext>
          </a:extLst>
        </p:spPr>
        <p:txBody>
          <a:bodyPr lIns="19050" tIns="19050" rIns="19050" bIns="19050">
            <a:normAutofit lnSpcReduction="10000"/>
          </a:bodyPr>
          <a:lstStyle/>
          <a:p>
            <a:pPr marL="85725" lvl="1" defTabSz="412750" hangingPunct="0">
              <a:lnSpc>
                <a:spcPct val="120000"/>
              </a:lnSpc>
              <a:buClr>
                <a:srgbClr val="EE0031"/>
              </a:buClr>
            </a:pPr>
            <a:r>
              <a:rPr lang="fr-FR" sz="4300" b="1" kern="0" dirty="0" smtClean="0">
                <a:solidFill>
                  <a:srgbClr val="EE0031"/>
                </a:solidFill>
                <a:latin typeface="Montserrat Light"/>
                <a:sym typeface="Montserrat Light"/>
              </a:rPr>
              <a:t>20</a:t>
            </a:r>
            <a:r>
              <a:rPr lang="fr-FR" sz="1400" kern="0" dirty="0" smtClean="0">
                <a:solidFill>
                  <a:srgbClr val="3E5E7E"/>
                </a:solidFill>
                <a:latin typeface="Montserrat Light"/>
                <a:sym typeface="Montserrat Light"/>
              </a:rPr>
              <a:t>JH</a:t>
            </a:r>
            <a:endParaRPr lang="fr-FR" sz="1400" kern="0" dirty="0">
              <a:solidFill>
                <a:srgbClr val="3E5E7E"/>
              </a:solidFill>
              <a:latin typeface="Montserrat Light"/>
              <a:sym typeface="Montserrat Light"/>
            </a:endParaRPr>
          </a:p>
        </p:txBody>
      </p:sp>
    </p:spTree>
    <p:extLst>
      <p:ext uri="{BB962C8B-B14F-4D97-AF65-F5344CB8AC3E}">
        <p14:creationId xmlns:p14="http://schemas.microsoft.com/office/powerpoint/2010/main" val="190882080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Line"/>
          <p:cNvSpPr/>
          <p:nvPr/>
        </p:nvSpPr>
        <p:spPr>
          <a:xfrm>
            <a:off x="-7722" y="6171142"/>
            <a:ext cx="12168000" cy="1"/>
          </a:xfrm>
          <a:prstGeom prst="line">
            <a:avLst/>
          </a:prstGeom>
          <a:ln w="6350">
            <a:solidFill>
              <a:srgbClr val="17222C"/>
            </a:solidFill>
            <a:miter lim="400000"/>
          </a:ln>
        </p:spPr>
        <p:txBody>
          <a:bodyPr lIns="19050" tIns="19050" rIns="19050" bIns="19050" anchor="ct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4" name="Circle"/>
          <p:cNvSpPr/>
          <p:nvPr/>
        </p:nvSpPr>
        <p:spPr>
          <a:xfrm>
            <a:off x="2774712"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45" name="2018"/>
          <p:cNvSpPr txBox="1"/>
          <p:nvPr/>
        </p:nvSpPr>
        <p:spPr>
          <a:xfrm>
            <a:off x="2459845" y="6443886"/>
            <a:ext cx="647255"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T1 2018</a:t>
            </a:r>
            <a:endParaRPr sz="1600" dirty="0">
              <a:solidFill>
                <a:srgbClr val="C00000"/>
              </a:solidFill>
            </a:endParaRPr>
          </a:p>
        </p:txBody>
      </p:sp>
      <p:sp>
        <p:nvSpPr>
          <p:cNvPr id="146" name="Line"/>
          <p:cNvSpPr/>
          <p:nvPr/>
        </p:nvSpPr>
        <p:spPr>
          <a:xfrm flipV="1">
            <a:off x="2842831"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158" name="Timeline"/>
          <p:cNvSpPr txBox="1"/>
          <p:nvPr/>
        </p:nvSpPr>
        <p:spPr>
          <a:xfrm>
            <a:off x="1130300" y="271331"/>
            <a:ext cx="4977683" cy="666849"/>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lvl1pPr algn="l">
              <a:lnSpc>
                <a:spcPct val="80000"/>
              </a:lnSpc>
              <a:defRPr sz="9600" cap="all" baseline="12500">
                <a:solidFill>
                  <a:srgbClr val="17222C"/>
                </a:solidFill>
                <a:latin typeface="+mn-lt"/>
                <a:ea typeface="+mn-ea"/>
                <a:cs typeface="+mn-cs"/>
                <a:sym typeface="Montserrat-Bold"/>
              </a:defRPr>
            </a:lvl1pPr>
          </a:lstStyle>
          <a:p>
            <a:pPr>
              <a:lnSpc>
                <a:spcPct val="100000"/>
              </a:lnSpc>
            </a:pPr>
            <a:r>
              <a:rPr lang="fr-FR" sz="6000" dirty="0"/>
              <a:t>Feuille de route</a:t>
            </a:r>
            <a:endParaRPr sz="6000" dirty="0"/>
          </a:p>
        </p:txBody>
      </p:sp>
      <p:sp>
        <p:nvSpPr>
          <p:cNvPr id="37" name="Circle"/>
          <p:cNvSpPr/>
          <p:nvPr/>
        </p:nvSpPr>
        <p:spPr>
          <a:xfrm>
            <a:off x="573368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38" name="2018"/>
          <p:cNvSpPr txBox="1"/>
          <p:nvPr/>
        </p:nvSpPr>
        <p:spPr>
          <a:xfrm>
            <a:off x="5487386"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T2 2018</a:t>
            </a:r>
          </a:p>
          <a:p>
            <a:pPr algn="ctr"/>
            <a:endParaRPr sz="1600" dirty="0">
              <a:solidFill>
                <a:srgbClr val="C00000"/>
              </a:solidFill>
            </a:endParaRPr>
          </a:p>
        </p:txBody>
      </p:sp>
      <p:sp>
        <p:nvSpPr>
          <p:cNvPr id="43" name="Circle"/>
          <p:cNvSpPr/>
          <p:nvPr/>
        </p:nvSpPr>
        <p:spPr>
          <a:xfrm>
            <a:off x="8692656"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49" name="Circle"/>
          <p:cNvSpPr/>
          <p:nvPr/>
        </p:nvSpPr>
        <p:spPr>
          <a:xfrm>
            <a:off x="11651624" y="6101103"/>
            <a:ext cx="140081" cy="140081"/>
          </a:xfrm>
          <a:prstGeom prst="ellipse">
            <a:avLst/>
          </a:prstGeom>
          <a:solidFill>
            <a:srgbClr val="C00000"/>
          </a:solidFill>
          <a:ln w="12700" cap="flat">
            <a:noFill/>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4" name="Line"/>
          <p:cNvSpPr/>
          <p:nvPr/>
        </p:nvSpPr>
        <p:spPr>
          <a:xfrm flipV="1">
            <a:off x="5802442"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57" name="Line"/>
          <p:cNvSpPr/>
          <p:nvPr/>
        </p:nvSpPr>
        <p:spPr>
          <a:xfrm flipV="1">
            <a:off x="8762053"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60" name="Line"/>
          <p:cNvSpPr/>
          <p:nvPr/>
        </p:nvSpPr>
        <p:spPr>
          <a:xfrm flipV="1">
            <a:off x="11721664" y="1008882"/>
            <a:ext cx="0" cy="5004000"/>
          </a:xfrm>
          <a:prstGeom prst="line">
            <a:avLst/>
          </a:prstGeom>
          <a:noFill/>
          <a:ln w="3175" cap="flat">
            <a:solidFill>
              <a:srgbClr val="000000"/>
            </a:solidFill>
            <a:custDash>
              <a:ds d="200000" sp="200000"/>
            </a:custDash>
            <a:miter lim="400000"/>
          </a:ln>
          <a:effectLst/>
        </p:spPr>
        <p:txBody>
          <a:bodyPr wrap="square" lIns="19050" tIns="19050" rIns="19050" bIns="19050" numCol="1" anchor="ctr">
            <a:noAutofit/>
          </a:bodyPr>
          <a:lstStyle/>
          <a:p>
            <a:pPr algn="ctr">
              <a:lnSpc>
                <a:spcPct val="100000"/>
              </a:lnSpc>
              <a:defRPr sz="3000">
                <a:solidFill>
                  <a:srgbClr val="000000"/>
                </a:solidFill>
                <a:latin typeface="Helvetica Light"/>
                <a:ea typeface="Helvetica Light"/>
                <a:cs typeface="Helvetica Light"/>
                <a:sym typeface="Helvetica Light"/>
              </a:defRPr>
            </a:pPr>
            <a:endParaRPr sz="1500"/>
          </a:p>
        </p:txBody>
      </p:sp>
      <p:sp>
        <p:nvSpPr>
          <p:cNvPr id="2" name="Pentagone 1"/>
          <p:cNvSpPr/>
          <p:nvPr/>
        </p:nvSpPr>
        <p:spPr bwMode="auto">
          <a:xfrm>
            <a:off x="2174874" y="4716238"/>
            <a:ext cx="5600642" cy="106493"/>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0" name="Pentagone 69"/>
          <p:cNvSpPr/>
          <p:nvPr/>
        </p:nvSpPr>
        <p:spPr bwMode="auto">
          <a:xfrm>
            <a:off x="226553" y="1770987"/>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1" name="Pentagone 70"/>
          <p:cNvSpPr/>
          <p:nvPr/>
        </p:nvSpPr>
        <p:spPr bwMode="auto">
          <a:xfrm>
            <a:off x="2019300" y="5717719"/>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2" name="Pentagone 71"/>
          <p:cNvSpPr/>
          <p:nvPr/>
        </p:nvSpPr>
        <p:spPr bwMode="auto">
          <a:xfrm>
            <a:off x="297365" y="2818529"/>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3" name="Pentagone 72"/>
          <p:cNvSpPr/>
          <p:nvPr/>
        </p:nvSpPr>
        <p:spPr bwMode="auto">
          <a:xfrm>
            <a:off x="226553" y="1426923"/>
            <a:ext cx="1247110"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endParaRPr lang="fr-FR" sz="1200" dirty="0">
              <a:solidFill>
                <a:srgbClr val="868A8D"/>
              </a:solidFill>
              <a:latin typeface="Montserrat Light"/>
              <a:ea typeface="Montserrat Light"/>
              <a:cs typeface="Montserrat Light"/>
              <a:sym typeface="Montserrat Light"/>
            </a:endParaRPr>
          </a:p>
        </p:txBody>
      </p:sp>
      <p:sp>
        <p:nvSpPr>
          <p:cNvPr id="74" name="Pentagone 73"/>
          <p:cNvSpPr/>
          <p:nvPr/>
        </p:nvSpPr>
        <p:spPr bwMode="auto">
          <a:xfrm>
            <a:off x="265015" y="1073445"/>
            <a:ext cx="1591279" cy="108000"/>
          </a:xfrm>
          <a:prstGeom prst="homePlate">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5" name="Pentagone 74"/>
          <p:cNvSpPr/>
          <p:nvPr/>
        </p:nvSpPr>
        <p:spPr bwMode="auto">
          <a:xfrm>
            <a:off x="297365" y="2533697"/>
            <a:ext cx="118944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6" name="Pentagone 75"/>
          <p:cNvSpPr/>
          <p:nvPr/>
        </p:nvSpPr>
        <p:spPr bwMode="auto">
          <a:xfrm>
            <a:off x="1928469" y="2244254"/>
            <a:ext cx="10260000" cy="108000"/>
          </a:xfrm>
          <a:prstGeom prst="homePlate">
            <a:avLst/>
          </a:prstGeom>
          <a:gradFill flip="none" rotWithShape="1">
            <a:gsLst>
              <a:gs pos="0">
                <a:schemeClr val="tx2">
                  <a:lumMod val="75000"/>
                </a:schemeClr>
              </a:gs>
              <a:gs pos="50000">
                <a:schemeClr val="tx2"/>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7" name="Pentagone 76"/>
          <p:cNvSpPr/>
          <p:nvPr/>
        </p:nvSpPr>
        <p:spPr bwMode="auto">
          <a:xfrm>
            <a:off x="289857" y="3600780"/>
            <a:ext cx="11894633"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8" name="Pentagone 77"/>
          <p:cNvSpPr/>
          <p:nvPr/>
        </p:nvSpPr>
        <p:spPr bwMode="auto">
          <a:xfrm>
            <a:off x="3373648" y="3849436"/>
            <a:ext cx="8820000" cy="108000"/>
          </a:xfrm>
          <a:prstGeom prst="homePlate">
            <a:avLst/>
          </a:prstGeom>
          <a:gradFill flip="none" rotWithShape="1">
            <a:gsLst>
              <a:gs pos="0">
                <a:srgbClr val="4E9E12"/>
              </a:gs>
              <a:gs pos="50000">
                <a:srgbClr val="92D050"/>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79" name="Pentagone 78"/>
          <p:cNvSpPr/>
          <p:nvPr/>
        </p:nvSpPr>
        <p:spPr bwMode="auto">
          <a:xfrm>
            <a:off x="7846412" y="4716237"/>
            <a:ext cx="4345587" cy="108000"/>
          </a:xfrm>
          <a:prstGeom prst="homePlate">
            <a:avLst/>
          </a:prstGeom>
          <a:gradFill flip="none" rotWithShape="1">
            <a:gsLst>
              <a:gs pos="0">
                <a:schemeClr val="accent1"/>
              </a:gs>
              <a:gs pos="50000">
                <a:schemeClr val="accent1">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1" name="Pentagone 80"/>
          <p:cNvSpPr/>
          <p:nvPr/>
        </p:nvSpPr>
        <p:spPr bwMode="auto">
          <a:xfrm>
            <a:off x="2019300" y="5451764"/>
            <a:ext cx="10140978" cy="108000"/>
          </a:xfrm>
          <a:prstGeom prst="homePlate">
            <a:avLst/>
          </a:prstGeom>
          <a:gradFill flip="none" rotWithShape="1">
            <a:gsLst>
              <a:gs pos="0">
                <a:schemeClr val="accent6"/>
              </a:gs>
              <a:gs pos="50000">
                <a:schemeClr val="accent6">
                  <a:lumMod val="20000"/>
                  <a:lumOff val="80000"/>
                </a:schemeClr>
              </a:gs>
              <a:gs pos="100000">
                <a:schemeClr val="bg1">
                  <a:shade val="100000"/>
                  <a:satMod val="115000"/>
                </a:schemeClr>
              </a:gs>
            </a:gsLst>
            <a:lin ang="10800000" scaled="1"/>
            <a:tileRect/>
          </a:gradFill>
          <a:ln w="12700" cap="flat" cmpd="sng" algn="ctr">
            <a:noFill/>
            <a:prstDash val="solid"/>
            <a:round/>
            <a:headEnd type="none" w="med" len="med"/>
            <a:tailEnd type="none" w="med" len="med"/>
          </a:ln>
          <a:effectLst/>
        </p:spPr>
        <p:txBody>
          <a:bodyPr vert="horz" wrap="square" lIns="90488" tIns="44450" rIns="90488" bIns="44450" numCol="1" rtlCol="0" anchor="t" anchorCtr="0" compatLnSpc="1">
            <a:prstTxWarp prst="textNoShape">
              <a:avLst/>
            </a:prstTxWarp>
          </a:bodyPr>
          <a:lstStyle/>
          <a:p>
            <a: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pPr>
            <a:endParaRPr kumimoji="0" lang="fr-FR" sz="1200" b="0" i="0" u="none" strike="noStrike" cap="none" normalizeH="0" baseline="0">
              <a:ln>
                <a:noFill/>
              </a:ln>
              <a:solidFill>
                <a:schemeClr val="tx1"/>
              </a:solidFill>
              <a:effectLst/>
              <a:latin typeface="Tahoma" pitchFamily="34" charset="0"/>
            </a:endParaRPr>
          </a:p>
        </p:txBody>
      </p:sp>
      <p:sp>
        <p:nvSpPr>
          <p:cNvPr id="82" name="Lorem Ipsum is simply dummy text of the printing and typesetting industry."/>
          <p:cNvSpPr txBox="1"/>
          <p:nvPr/>
        </p:nvSpPr>
        <p:spPr>
          <a:xfrm>
            <a:off x="232779" y="1604962"/>
            <a:ext cx="1394297" cy="20774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19050" tIns="19050" rIns="19050" bIns="19050" numCol="1" anchor="ctr" anchorCtr="0">
            <a:noAutofit/>
          </a:bodyPr>
          <a:lstStyle/>
          <a:p>
            <a:r>
              <a:rPr lang="fr-FR" sz="900" dirty="0">
                <a:solidFill>
                  <a:srgbClr val="868A8D"/>
                </a:solidFill>
                <a:latin typeface="Montserrat Light"/>
                <a:ea typeface="Montserrat Light"/>
                <a:cs typeface="Montserrat Light"/>
                <a:sym typeface="Montserrat Light"/>
              </a:rPr>
              <a:t>Définition de la vision</a:t>
            </a:r>
            <a:endParaRPr sz="900" dirty="0">
              <a:solidFill>
                <a:srgbClr val="868A8D"/>
              </a:solidFill>
              <a:latin typeface="Montserrat Light"/>
              <a:ea typeface="Montserrat Light"/>
              <a:cs typeface="Montserrat Light"/>
              <a:sym typeface="Montserrat Light"/>
            </a:endParaRPr>
          </a:p>
        </p:txBody>
      </p:sp>
      <p:sp>
        <p:nvSpPr>
          <p:cNvPr id="3" name="Rectangle 2"/>
          <p:cNvSpPr/>
          <p:nvPr/>
        </p:nvSpPr>
        <p:spPr>
          <a:xfrm>
            <a:off x="182532" y="1250091"/>
            <a:ext cx="185820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Alignement du Top Management</a:t>
            </a:r>
          </a:p>
        </p:txBody>
      </p:sp>
      <p:sp>
        <p:nvSpPr>
          <p:cNvPr id="84" name="Rectangle 83"/>
          <p:cNvSpPr/>
          <p:nvPr/>
        </p:nvSpPr>
        <p:spPr>
          <a:xfrm>
            <a:off x="182532" y="907483"/>
            <a:ext cx="1608133"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Adaptation de l’organisation</a:t>
            </a:r>
          </a:p>
        </p:txBody>
      </p:sp>
      <p:sp>
        <p:nvSpPr>
          <p:cNvPr id="85" name="Rectangle 84"/>
          <p:cNvSpPr/>
          <p:nvPr/>
        </p:nvSpPr>
        <p:spPr>
          <a:xfrm>
            <a:off x="2028619" y="2180316"/>
            <a:ext cx="10695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Talents et culture</a:t>
            </a:r>
          </a:p>
        </p:txBody>
      </p:sp>
      <p:sp>
        <p:nvSpPr>
          <p:cNvPr id="86" name="Rectangle 85"/>
          <p:cNvSpPr/>
          <p:nvPr/>
        </p:nvSpPr>
        <p:spPr>
          <a:xfrm>
            <a:off x="222551" y="2458524"/>
            <a:ext cx="172996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Nouvelles méthodes de travail</a:t>
            </a:r>
          </a:p>
        </p:txBody>
      </p:sp>
      <p:sp>
        <p:nvSpPr>
          <p:cNvPr id="87" name="Rectangle 86"/>
          <p:cNvSpPr/>
          <p:nvPr/>
        </p:nvSpPr>
        <p:spPr>
          <a:xfrm>
            <a:off x="222551" y="2741368"/>
            <a:ext cx="1544012"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Architecture IT et Système</a:t>
            </a:r>
          </a:p>
        </p:txBody>
      </p:sp>
      <p:sp>
        <p:nvSpPr>
          <p:cNvPr id="88" name="Rectangle 87"/>
          <p:cNvSpPr/>
          <p:nvPr/>
        </p:nvSpPr>
        <p:spPr>
          <a:xfrm>
            <a:off x="215042" y="3510942"/>
            <a:ext cx="92204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Data </a:t>
            </a:r>
            <a:r>
              <a:rPr lang="fr-FR" sz="900" dirty="0" err="1">
                <a:solidFill>
                  <a:srgbClr val="868A8D"/>
                </a:solidFill>
                <a:latin typeface="Montserrat Light"/>
                <a:ea typeface="Montserrat Light"/>
                <a:cs typeface="Montserrat Light"/>
                <a:sym typeface="Montserrat Light"/>
              </a:rPr>
              <a:t>Analytics</a:t>
            </a:r>
            <a:endParaRPr lang="fr-FR" sz="900" dirty="0">
              <a:solidFill>
                <a:srgbClr val="868A8D"/>
              </a:solidFill>
              <a:latin typeface="Montserrat Light"/>
              <a:ea typeface="Montserrat Light"/>
              <a:cs typeface="Montserrat Light"/>
              <a:sym typeface="Montserrat Light"/>
            </a:endParaRPr>
          </a:p>
        </p:txBody>
      </p:sp>
      <p:sp>
        <p:nvSpPr>
          <p:cNvPr id="89" name="Rectangle 88"/>
          <p:cNvSpPr/>
          <p:nvPr/>
        </p:nvSpPr>
        <p:spPr>
          <a:xfrm>
            <a:off x="3848818" y="3781817"/>
            <a:ext cx="857927" cy="230832"/>
          </a:xfrm>
          <a:prstGeom prst="rect">
            <a:avLst/>
          </a:prstGeom>
        </p:spPr>
        <p:txBody>
          <a:bodyPr wrap="none">
            <a:spAutoFit/>
          </a:bodyPr>
          <a:lstStyle/>
          <a:p>
            <a:r>
              <a:rPr lang="fr-FR" sz="900" dirty="0" err="1">
                <a:solidFill>
                  <a:srgbClr val="868A8D"/>
                </a:solidFill>
                <a:latin typeface="Montserrat Light"/>
                <a:ea typeface="Montserrat Light"/>
                <a:cs typeface="Montserrat Light"/>
                <a:sym typeface="Montserrat Light"/>
              </a:rPr>
              <a:t>Market</a:t>
            </a:r>
            <a:r>
              <a:rPr lang="fr-FR" sz="900" dirty="0">
                <a:solidFill>
                  <a:srgbClr val="868A8D"/>
                </a:solidFill>
                <a:latin typeface="Montserrat Light"/>
                <a:ea typeface="Montserrat Light"/>
                <a:cs typeface="Montserrat Light"/>
                <a:sym typeface="Montserrat Light"/>
              </a:rPr>
              <a:t> Place</a:t>
            </a:r>
          </a:p>
        </p:txBody>
      </p:sp>
      <p:sp>
        <p:nvSpPr>
          <p:cNvPr id="90" name="Rectangle 89"/>
          <p:cNvSpPr/>
          <p:nvPr/>
        </p:nvSpPr>
        <p:spPr>
          <a:xfrm>
            <a:off x="2130109" y="4650033"/>
            <a:ext cx="915635"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EER: Vague 1</a:t>
            </a:r>
          </a:p>
        </p:txBody>
      </p:sp>
      <p:sp>
        <p:nvSpPr>
          <p:cNvPr id="91" name="Rectangle 90"/>
          <p:cNvSpPr/>
          <p:nvPr/>
        </p:nvSpPr>
        <p:spPr>
          <a:xfrm>
            <a:off x="7872218" y="4654821"/>
            <a:ext cx="1229824"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LAB1 EER: Vague 2</a:t>
            </a:r>
          </a:p>
        </p:txBody>
      </p:sp>
      <p:sp>
        <p:nvSpPr>
          <p:cNvPr id="93" name="Rectangle 92"/>
          <p:cNvSpPr/>
          <p:nvPr/>
        </p:nvSpPr>
        <p:spPr>
          <a:xfrm>
            <a:off x="2019300" y="5657579"/>
            <a:ext cx="2114681"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Programme de transformation digitale</a:t>
            </a:r>
          </a:p>
        </p:txBody>
      </p:sp>
      <p:sp>
        <p:nvSpPr>
          <p:cNvPr id="94" name="Rectangle 93"/>
          <p:cNvSpPr/>
          <p:nvPr/>
        </p:nvSpPr>
        <p:spPr>
          <a:xfrm>
            <a:off x="2019300" y="5382983"/>
            <a:ext cx="986167" cy="230832"/>
          </a:xfrm>
          <a:prstGeom prst="rect">
            <a:avLst/>
          </a:prstGeom>
        </p:spPr>
        <p:txBody>
          <a:bodyPr wrap="none">
            <a:spAutoFit/>
          </a:bodyPr>
          <a:lstStyle/>
          <a:p>
            <a:r>
              <a:rPr lang="fr-FR" sz="900" dirty="0">
                <a:solidFill>
                  <a:srgbClr val="868A8D"/>
                </a:solidFill>
                <a:latin typeface="Montserrat Light"/>
                <a:ea typeface="Montserrat Light"/>
                <a:cs typeface="Montserrat Light"/>
                <a:sym typeface="Montserrat Light"/>
              </a:rPr>
              <a:t>Communication</a:t>
            </a:r>
          </a:p>
        </p:txBody>
      </p:sp>
      <p:sp>
        <p:nvSpPr>
          <p:cNvPr id="96" name="TextBox 76">
            <a:extLst>
              <a:ext uri="{FF2B5EF4-FFF2-40B4-BE49-F238E27FC236}">
                <a16:creationId xmlns:a16="http://schemas.microsoft.com/office/drawing/2014/main" id="{32E3E702-239D-48D3-AE20-46EA67BDF240}"/>
              </a:ext>
            </a:extLst>
          </p:cNvPr>
          <p:cNvSpPr txBox="1"/>
          <p:nvPr/>
        </p:nvSpPr>
        <p:spPr>
          <a:xfrm>
            <a:off x="1962121" y="949870"/>
            <a:ext cx="633507" cy="246221"/>
          </a:xfrm>
          <a:prstGeom prst="rect">
            <a:avLst/>
          </a:prstGeom>
          <a:noFill/>
        </p:spPr>
        <p:txBody>
          <a:bodyPr wrap="none" rtlCol="0">
            <a:spAutoFit/>
          </a:bodyPr>
          <a:lstStyle/>
          <a:p>
            <a:pPr algn="ctr"/>
            <a:r>
              <a:rPr lang="en-US" sz="10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Kickoff</a:t>
            </a:r>
          </a:p>
        </p:txBody>
      </p:sp>
      <p:pic>
        <p:nvPicPr>
          <p:cNvPr id="97" name="Image 96">
            <a:extLst>
              <a:ext uri="{FF2B5EF4-FFF2-40B4-BE49-F238E27FC236}">
                <a16:creationId xmlns:a16="http://schemas.microsoft.com/office/drawing/2014/main" id="{6935B54E-31EE-4CDB-B373-C4939E00510C}"/>
              </a:ext>
            </a:extLst>
          </p:cNvPr>
          <p:cNvPicPr>
            <a:picLocks noChangeAspect="1"/>
          </p:cNvPicPr>
          <p:nvPr/>
        </p:nvPicPr>
        <p:blipFill>
          <a:blip r:embed="rId2">
            <a:duotone>
              <a:schemeClr val="accent4">
                <a:shade val="45000"/>
                <a:satMod val="135000"/>
              </a:schemeClr>
              <a:prstClr val="white"/>
            </a:duotone>
          </a:blip>
          <a:stretch>
            <a:fillRect/>
          </a:stretch>
        </p:blipFill>
        <p:spPr>
          <a:xfrm>
            <a:off x="1684070" y="937120"/>
            <a:ext cx="384081" cy="384081"/>
          </a:xfrm>
          <a:prstGeom prst="rect">
            <a:avLst/>
          </a:prstGeom>
        </p:spPr>
      </p:pic>
      <p:pic>
        <p:nvPicPr>
          <p:cNvPr id="98" name="Image 97">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4629720" y="2042036"/>
            <a:ext cx="401335" cy="396875"/>
          </a:xfrm>
          <a:prstGeom prst="rect">
            <a:avLst/>
          </a:prstGeom>
        </p:spPr>
      </p:pic>
      <p:sp>
        <p:nvSpPr>
          <p:cNvPr id="99" name="TextBox 85">
            <a:extLst>
              <a:ext uri="{FF2B5EF4-FFF2-40B4-BE49-F238E27FC236}">
                <a16:creationId xmlns:a16="http://schemas.microsoft.com/office/drawing/2014/main" id="{ACB7791A-8E85-4E15-82B6-4F8F12F11897}"/>
              </a:ext>
            </a:extLst>
          </p:cNvPr>
          <p:cNvSpPr txBox="1"/>
          <p:nvPr/>
        </p:nvSpPr>
        <p:spPr>
          <a:xfrm>
            <a:off x="4944564"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pic>
        <p:nvPicPr>
          <p:cNvPr id="100" name="Image 99">
            <a:extLst>
              <a:ext uri="{FF2B5EF4-FFF2-40B4-BE49-F238E27FC236}">
                <a16:creationId xmlns:a16="http://schemas.microsoft.com/office/drawing/2014/main" id="{D6BE4A22-C83C-41C2-8F28-8DDB613E2DD2}"/>
              </a:ext>
            </a:extLst>
          </p:cNvPr>
          <p:cNvPicPr>
            <a:picLocks noChangeAspect="1"/>
          </p:cNvPicPr>
          <p:nvPr/>
        </p:nvPicPr>
        <p:blipFill>
          <a:blip r:embed="rId3"/>
          <a:stretch>
            <a:fillRect/>
          </a:stretch>
        </p:blipFill>
        <p:spPr>
          <a:xfrm>
            <a:off x="9574346" y="2042036"/>
            <a:ext cx="401335" cy="396875"/>
          </a:xfrm>
          <a:prstGeom prst="rect">
            <a:avLst/>
          </a:prstGeom>
        </p:spPr>
      </p:pic>
      <p:sp>
        <p:nvSpPr>
          <p:cNvPr id="101" name="TextBox 85">
            <a:extLst>
              <a:ext uri="{FF2B5EF4-FFF2-40B4-BE49-F238E27FC236}">
                <a16:creationId xmlns:a16="http://schemas.microsoft.com/office/drawing/2014/main" id="{ACB7791A-8E85-4E15-82B6-4F8F12F11897}"/>
              </a:ext>
            </a:extLst>
          </p:cNvPr>
          <p:cNvSpPr txBox="1"/>
          <p:nvPr/>
        </p:nvSpPr>
        <p:spPr>
          <a:xfrm>
            <a:off x="9889190" y="2017780"/>
            <a:ext cx="814647" cy="230832"/>
          </a:xfrm>
          <a:prstGeom prst="rect">
            <a:avLst/>
          </a:prstGeom>
          <a:noFill/>
        </p:spPr>
        <p:txBody>
          <a:bodyPr wrap="none" rtlCol="0">
            <a:spAutoFit/>
          </a:bodyPr>
          <a:lstStyle/>
          <a:p>
            <a:r>
              <a:rPr lang="en-US" sz="900" b="1" dirty="0">
                <a:solidFill>
                  <a:srgbClr val="F39C11"/>
                </a:solidFill>
                <a:latin typeface="Open Sans" panose="020B0606030504020204" pitchFamily="34" charset="0"/>
                <a:ea typeface="Open Sans" panose="020B0606030504020204" pitchFamily="34" charset="0"/>
                <a:cs typeface="Open Sans" panose="020B0606030504020204" pitchFamily="34" charset="0"/>
              </a:rPr>
              <a:t>Hackathon</a:t>
            </a:r>
          </a:p>
        </p:txBody>
      </p:sp>
      <p:sp>
        <p:nvSpPr>
          <p:cNvPr id="106" name="TextBox 76">
            <a:extLst>
              <a:ext uri="{FF2B5EF4-FFF2-40B4-BE49-F238E27FC236}">
                <a16:creationId xmlns:a16="http://schemas.microsoft.com/office/drawing/2014/main" id="{251C52D4-BD2E-4017-AF6D-E0B0783127A6}"/>
              </a:ext>
            </a:extLst>
          </p:cNvPr>
          <p:cNvSpPr txBox="1"/>
          <p:nvPr/>
        </p:nvSpPr>
        <p:spPr>
          <a:xfrm>
            <a:off x="2852873" y="3739265"/>
            <a:ext cx="518091" cy="261610"/>
          </a:xfrm>
          <a:prstGeom prst="rect">
            <a:avLst/>
          </a:prstGeom>
          <a:noFill/>
        </p:spPr>
        <p:txBody>
          <a:bodyPr wrap="none" rtlCol="0">
            <a:spAutoFit/>
          </a:bodyPr>
          <a:lstStyle/>
          <a:p>
            <a:pPr algn="ctr" defTabSz="914400"/>
            <a:r>
              <a:rPr lang="en-US" sz="1100" b="1" dirty="0">
                <a:solidFill>
                  <a:srgbClr val="35AB19"/>
                </a:solidFill>
                <a:latin typeface="Open Sans" panose="020B0606030504020204" pitchFamily="34" charset="0"/>
                <a:ea typeface="Open Sans" panose="020B0606030504020204" pitchFamily="34" charset="0"/>
                <a:cs typeface="Open Sans" panose="020B0606030504020204" pitchFamily="34" charset="0"/>
              </a:rPr>
              <a:t>LAB 2</a:t>
            </a:r>
          </a:p>
        </p:txBody>
      </p:sp>
      <p:grpSp>
        <p:nvGrpSpPr>
          <p:cNvPr id="4" name="Groupe 3"/>
          <p:cNvGrpSpPr/>
          <p:nvPr/>
        </p:nvGrpSpPr>
        <p:grpSpPr>
          <a:xfrm>
            <a:off x="3329776" y="3652171"/>
            <a:ext cx="404066" cy="404066"/>
            <a:chOff x="4547607" y="2461570"/>
            <a:chExt cx="404066" cy="404066"/>
          </a:xfrm>
        </p:grpSpPr>
        <p:sp>
          <p:nvSpPr>
            <p:cNvPr id="104" name="Oval 31">
              <a:extLst>
                <a:ext uri="{FF2B5EF4-FFF2-40B4-BE49-F238E27FC236}">
                  <a16:creationId xmlns:a16="http://schemas.microsoft.com/office/drawing/2014/main" id="{E20CBBD8-49CF-418F-ACF7-6ECB29D3A893}"/>
                </a:ext>
              </a:extLst>
            </p:cNvPr>
            <p:cNvSpPr/>
            <p:nvPr/>
          </p:nvSpPr>
          <p:spPr>
            <a:xfrm>
              <a:off x="4563460" y="2497773"/>
              <a:ext cx="343289" cy="343289"/>
            </a:xfrm>
            <a:prstGeom prst="ellipse">
              <a:avLst/>
            </a:prstGeom>
            <a:solidFill>
              <a:sysClr val="window" lastClr="FFFFFF"/>
            </a:solidFill>
            <a:ln w="28575" cap="flat" cmpd="sng" algn="ctr">
              <a:solidFill>
                <a:srgbClr val="35AB1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7607" y="2461570"/>
              <a:ext cx="404066" cy="404066"/>
            </a:xfrm>
            <a:prstGeom prst="rect">
              <a:avLst/>
            </a:prstGeom>
          </p:spPr>
        </p:pic>
      </p:grpSp>
      <p:sp>
        <p:nvSpPr>
          <p:cNvPr id="108" name="TextBox 76">
            <a:extLst>
              <a:ext uri="{FF2B5EF4-FFF2-40B4-BE49-F238E27FC236}">
                <a16:creationId xmlns:a16="http://schemas.microsoft.com/office/drawing/2014/main" id="{251C52D4-BD2E-4017-AF6D-E0B0783127A6}"/>
              </a:ext>
            </a:extLst>
          </p:cNvPr>
          <p:cNvSpPr txBox="1"/>
          <p:nvPr/>
        </p:nvSpPr>
        <p:spPr>
          <a:xfrm>
            <a:off x="1286285" y="4628707"/>
            <a:ext cx="574196" cy="261610"/>
          </a:xfrm>
          <a:prstGeom prst="rect">
            <a:avLst/>
          </a:prstGeom>
          <a:noFill/>
        </p:spPr>
        <p:txBody>
          <a:bodyPr wrap="none" rtlCol="0">
            <a:spAutoFit/>
          </a:bodyPr>
          <a:lstStyle/>
          <a:p>
            <a:pPr algn="ctr" defTabSz="914400"/>
            <a:r>
              <a:rPr lang="en-US" sz="1100" b="1" dirty="0">
                <a:solidFill>
                  <a:srgbClr val="E00000"/>
                </a:solidFill>
                <a:latin typeface="Open Sans" panose="020B0606030504020204" pitchFamily="34" charset="0"/>
                <a:ea typeface="Open Sans" panose="020B0606030504020204" pitchFamily="34" charset="0"/>
                <a:cs typeface="Open Sans" panose="020B0606030504020204" pitchFamily="34" charset="0"/>
              </a:rPr>
              <a:t>LAB 1</a:t>
            </a:r>
          </a:p>
        </p:txBody>
      </p:sp>
      <p:grpSp>
        <p:nvGrpSpPr>
          <p:cNvPr id="7" name="Groupe 6"/>
          <p:cNvGrpSpPr/>
          <p:nvPr/>
        </p:nvGrpSpPr>
        <p:grpSpPr>
          <a:xfrm>
            <a:off x="1816469" y="4543539"/>
            <a:ext cx="370577" cy="370577"/>
            <a:chOff x="2866915" y="1944897"/>
            <a:chExt cx="370577" cy="370577"/>
          </a:xfrm>
        </p:grpSpPr>
        <p:sp>
          <p:nvSpPr>
            <p:cNvPr id="107" name="Oval 31">
              <a:extLst>
                <a:ext uri="{FF2B5EF4-FFF2-40B4-BE49-F238E27FC236}">
                  <a16:creationId xmlns:a16="http://schemas.microsoft.com/office/drawing/2014/main" id="{E20CBBD8-49CF-418F-ACF7-6ECB29D3A893}"/>
                </a:ext>
              </a:extLst>
            </p:cNvPr>
            <p:cNvSpPr/>
            <p:nvPr/>
          </p:nvSpPr>
          <p:spPr>
            <a:xfrm>
              <a:off x="2874473" y="1956391"/>
              <a:ext cx="343289" cy="343289"/>
            </a:xfrm>
            <a:prstGeom prst="ellipse">
              <a:avLst/>
            </a:prstGeom>
            <a:solidFill>
              <a:sysClr val="window" lastClr="FFFFFF"/>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E84C3D"/>
                </a:solidFill>
                <a:effectLst/>
                <a:uLnTx/>
                <a:uFillTx/>
                <a:latin typeface="FontAwesome" pitchFamily="2" charset="0"/>
                <a:ea typeface="+mn-ea"/>
                <a:cs typeface="+mn-cs"/>
              </a:endParaRPr>
            </a:p>
          </p:txBody>
        </p:sp>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6915" y="1944897"/>
              <a:ext cx="370577" cy="370577"/>
            </a:xfrm>
            <a:prstGeom prst="rect">
              <a:avLst/>
            </a:prstGeom>
          </p:spPr>
        </p:pic>
      </p:grpSp>
      <p:sp>
        <p:nvSpPr>
          <p:cNvPr id="116" name="TextBox 79">
            <a:extLst>
              <a:ext uri="{FF2B5EF4-FFF2-40B4-BE49-F238E27FC236}">
                <a16:creationId xmlns:a16="http://schemas.microsoft.com/office/drawing/2014/main" id="{4E3E6D0B-364C-4FA6-AE7D-B156AAD7052D}"/>
              </a:ext>
            </a:extLst>
          </p:cNvPr>
          <p:cNvSpPr txBox="1"/>
          <p:nvPr/>
        </p:nvSpPr>
        <p:spPr>
          <a:xfrm>
            <a:off x="3710454" y="1350118"/>
            <a:ext cx="1674237" cy="261610"/>
          </a:xfrm>
          <a:prstGeom prst="accentCallout1">
            <a:avLst>
              <a:gd name="adj1" fmla="val 26032"/>
              <a:gd name="adj2" fmla="val -1506"/>
              <a:gd name="adj3" fmla="val 94295"/>
              <a:gd name="adj4" fmla="val -25817"/>
            </a:avLst>
          </a:prstGeom>
          <a:noFill/>
          <a:ln>
            <a:solidFill>
              <a:srgbClr val="EE0031"/>
            </a:solidFill>
          </a:ln>
        </p:spPr>
        <p:txBody>
          <a:bodyPr wrap="square" rtlCol="0">
            <a:spAutoFit/>
          </a:bodyPr>
          <a:lstStyle/>
          <a:p>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Nous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sommes</a:t>
            </a:r>
            <a:r>
              <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rPr>
              <a:t> </a:t>
            </a:r>
            <a:r>
              <a:rPr lang="en-US" sz="1100" b="1" dirty="0" err="1">
                <a:solidFill>
                  <a:srgbClr val="EE0031"/>
                </a:solidFill>
                <a:latin typeface="Open Sans" panose="020B0606030504020204" pitchFamily="34" charset="0"/>
                <a:ea typeface="Open Sans" panose="020B0606030504020204" pitchFamily="34" charset="0"/>
                <a:cs typeface="Open Sans" panose="020B0606030504020204" pitchFamily="34" charset="0"/>
              </a:rPr>
              <a:t>ici</a:t>
            </a:r>
            <a:endParaRPr lang="en-US" sz="1100" b="1" dirty="0">
              <a:solidFill>
                <a:srgbClr val="EE003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7" name="Image 116">
            <a:extLst>
              <a:ext uri="{FF2B5EF4-FFF2-40B4-BE49-F238E27FC236}">
                <a16:creationId xmlns:a16="http://schemas.microsoft.com/office/drawing/2014/main" id="{44798A62-67B9-48B7-B62F-A51E1C190F3C}"/>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4700"/>
                    </a14:imgEffect>
                    <a14:imgEffect>
                      <a14:saturation sat="400000"/>
                    </a14:imgEffect>
                  </a14:imgLayer>
                </a14:imgProps>
              </a:ext>
            </a:extLst>
          </a:blip>
          <a:stretch>
            <a:fillRect/>
          </a:stretch>
        </p:blipFill>
        <p:spPr>
          <a:xfrm>
            <a:off x="4338175" y="4534222"/>
            <a:ext cx="424419" cy="407213"/>
          </a:xfrm>
          <a:prstGeom prst="rect">
            <a:avLst/>
          </a:prstGeom>
        </p:spPr>
      </p:pic>
      <p:sp>
        <p:nvSpPr>
          <p:cNvPr id="95" name="Espace réservé du numéro de diapositive 1"/>
          <p:cNvSpPr>
            <a:spLocks noGrp="1"/>
          </p:cNvSpPr>
          <p:nvPr>
            <p:ph type="sldNum" sz="quarter" idx="4294967295"/>
          </p:nvPr>
        </p:nvSpPr>
        <p:spPr>
          <a:xfrm>
            <a:off x="11739034" y="6615113"/>
            <a:ext cx="529167" cy="228600"/>
          </a:xfrm>
          <a:prstGeom prst="rect">
            <a:avLst/>
          </a:prstGeom>
        </p:spPr>
        <p:txBody>
          <a:bodyPr/>
          <a:lstStyle/>
          <a:p>
            <a:pPr>
              <a:defRPr/>
            </a:pPr>
            <a:fld id="{19D20F88-C31F-4A2F-A13C-0D2E4AAF7CB2}" type="slidenum">
              <a:rPr lang="fr-FR" smtClean="0"/>
              <a:pPr>
                <a:defRPr/>
              </a:pPr>
              <a:t>4</a:t>
            </a:fld>
            <a:endParaRPr lang="fr-FR"/>
          </a:p>
        </p:txBody>
      </p:sp>
      <p:sp>
        <p:nvSpPr>
          <p:cNvPr id="65" name="2018"/>
          <p:cNvSpPr txBox="1"/>
          <p:nvPr/>
        </p:nvSpPr>
        <p:spPr>
          <a:xfrm>
            <a:off x="8487130"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T3 2018</a:t>
            </a:r>
          </a:p>
          <a:p>
            <a:pPr algn="ctr"/>
            <a:endParaRPr sz="1600" dirty="0">
              <a:solidFill>
                <a:srgbClr val="C00000"/>
              </a:solidFill>
            </a:endParaRPr>
          </a:p>
        </p:txBody>
      </p:sp>
      <p:sp>
        <p:nvSpPr>
          <p:cNvPr id="66" name="2018"/>
          <p:cNvSpPr txBox="1"/>
          <p:nvPr/>
        </p:nvSpPr>
        <p:spPr>
          <a:xfrm>
            <a:off x="11415203" y="6443886"/>
            <a:ext cx="588414" cy="168636"/>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25400" tIns="25400" rIns="25400" bIns="25400" numCol="1" anchor="ctr" anchorCtr="0">
            <a:noAutofit/>
          </a:bodyPr>
          <a:lstStyle>
            <a:lvl1pPr algn="l">
              <a:lnSpc>
                <a:spcPct val="70000"/>
              </a:lnSpc>
              <a:defRPr cap="all" baseline="50000">
                <a:solidFill>
                  <a:srgbClr val="CBAD69"/>
                </a:solidFill>
                <a:latin typeface="Montserrat-Regular"/>
                <a:ea typeface="Montserrat-Regular"/>
                <a:cs typeface="Montserrat-Regular"/>
                <a:sym typeface="Montserrat-Regular"/>
              </a:defRPr>
            </a:lvl1pPr>
          </a:lstStyle>
          <a:p>
            <a:pPr algn="ctr"/>
            <a:r>
              <a:rPr lang="fr-FR" sz="1600" dirty="0">
                <a:solidFill>
                  <a:srgbClr val="C00000"/>
                </a:solidFill>
              </a:rPr>
              <a:t>T4 2018</a:t>
            </a:r>
          </a:p>
          <a:p>
            <a:pPr algn="ctr"/>
            <a:endParaRPr sz="1600" dirty="0">
              <a:solidFill>
                <a:srgbClr val="C00000"/>
              </a:solidFill>
            </a:endParaRPr>
          </a:p>
        </p:txBody>
      </p:sp>
      <p:cxnSp>
        <p:nvCxnSpPr>
          <p:cNvPr id="9" name="Connecteur droit 8"/>
          <p:cNvCxnSpPr>
            <a:cxnSpLocks/>
          </p:cNvCxnSpPr>
          <p:nvPr/>
        </p:nvCxnSpPr>
        <p:spPr bwMode="auto">
          <a:xfrm flipV="1">
            <a:off x="3270032" y="1072981"/>
            <a:ext cx="0" cy="5118000"/>
          </a:xfrm>
          <a:prstGeom prst="line">
            <a:avLst/>
          </a:prstGeom>
          <a:solidFill>
            <a:schemeClr val="bg1"/>
          </a:solidFill>
          <a:ln w="28575" cap="flat" cmpd="sng" algn="ctr">
            <a:solidFill>
              <a:srgbClr val="EE0031"/>
            </a:solidFill>
            <a:prstDash val="dash"/>
            <a:round/>
            <a:headEnd type="none" w="med" len="med"/>
            <a:tailEnd type="none" w="med" len="med"/>
          </a:ln>
          <a:effectLst/>
        </p:spPr>
      </p:cxnSp>
    </p:spTree>
    <p:extLst>
      <p:ext uri="{BB962C8B-B14F-4D97-AF65-F5344CB8AC3E}">
        <p14:creationId xmlns:p14="http://schemas.microsoft.com/office/powerpoint/2010/main" val="24524690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9"/>
          <p:cNvSpPr>
            <a:spLocks noGrp="1"/>
          </p:cNvSpPr>
          <p:nvPr>
            <p:ph type="sldNum" sz="quarter" idx="4"/>
          </p:nvPr>
        </p:nvSpPr>
        <p:spPr/>
        <p:txBody>
          <a:bodyPr/>
          <a:lstStyle/>
          <a:p>
            <a:pPr>
              <a:defRPr/>
            </a:pPr>
            <a:fld id="{F187A0D2-D6B3-439C-BB8B-F26B7E43F639}" type="slidenum">
              <a:rPr lang="fr-FR" smtClean="0">
                <a:solidFill>
                  <a:srgbClr val="808080">
                    <a:lumMod val="50000"/>
                  </a:srgbClr>
                </a:solidFill>
              </a:rPr>
              <a:pPr>
                <a:defRPr/>
              </a:pPr>
              <a:t>5</a:t>
            </a:fld>
            <a:endParaRPr lang="fr-FR">
              <a:solidFill>
                <a:srgbClr val="808080">
                  <a:lumMod val="50000"/>
                </a:srgbClr>
              </a:solidFill>
            </a:endParaRPr>
          </a:p>
        </p:txBody>
      </p:sp>
      <p:sp>
        <p:nvSpPr>
          <p:cNvPr id="12" name="Project…"/>
          <p:cNvSpPr txBox="1"/>
          <p:nvPr/>
        </p:nvSpPr>
        <p:spPr>
          <a:xfrm>
            <a:off x="6895304" y="2611549"/>
            <a:ext cx="4977683" cy="1692771"/>
          </a:xfrm>
          <a:prstGeom prst="rect">
            <a:avLst/>
          </a:prstGeom>
          <a:ln w="3175">
            <a:miter lim="400000"/>
          </a:ln>
          <a:extLst>
            <a:ext uri="{C572A759-6A51-4108-AA02-DFA0A04FC94B}">
              <ma14:wrappingTextBoxFlag xmlns:ma14="http://schemas.microsoft.com/office/mac/drawingml/2011/main" xmlns="" val="1"/>
            </a:ext>
          </a:extLst>
        </p:spPr>
        <p:txBody>
          <a:bodyPr lIns="25400" tIns="25400" rIns="25400" bIns="25400" anchor="ctr">
            <a:spAutoFit/>
          </a:bodyPr>
          <a:lstStyle/>
          <a:p>
            <a:pPr defTabSz="412750" hangingPunct="0">
              <a:defRPr sz="9600" cap="all" baseline="12500">
                <a:solidFill>
                  <a:srgbClr val="17222C"/>
                </a:solidFill>
                <a:latin typeface="+mn-lt"/>
                <a:ea typeface="+mn-ea"/>
                <a:cs typeface="+mn-cs"/>
                <a:sym typeface="Montserrat-Bold"/>
              </a:defRPr>
            </a:pPr>
            <a:r>
              <a:rPr lang="fr-FR" sz="8000" kern="0" cap="all" baseline="12500" dirty="0" err="1">
                <a:solidFill>
                  <a:srgbClr val="EE0031"/>
                </a:solidFill>
                <a:sym typeface="Montserrat-Bold"/>
              </a:rPr>
              <a:t>Thank</a:t>
            </a:r>
            <a:endParaRPr sz="8000" kern="0" cap="all" baseline="12500" dirty="0">
              <a:solidFill>
                <a:srgbClr val="EE0031"/>
              </a:solidFill>
              <a:sym typeface="Montserrat-Bold"/>
            </a:endParaRPr>
          </a:p>
          <a:p>
            <a:pPr defTabSz="412750" hangingPunct="0">
              <a:defRPr sz="9600" cap="all" baseline="12500">
                <a:solidFill>
                  <a:srgbClr val="17222C"/>
                </a:solidFill>
                <a:latin typeface="+mn-lt"/>
                <a:ea typeface="+mn-ea"/>
                <a:cs typeface="+mn-cs"/>
                <a:sym typeface="Montserrat-Bold"/>
              </a:defRPr>
            </a:pPr>
            <a:r>
              <a:rPr lang="fr-FR" sz="8000" kern="0" cap="all" baseline="12500" dirty="0">
                <a:solidFill>
                  <a:schemeClr val="bg1"/>
                </a:solidFill>
                <a:sym typeface="Montserrat-Bold"/>
              </a:rPr>
              <a:t>You </a:t>
            </a:r>
            <a:endParaRPr sz="8000" kern="0" cap="all" baseline="12500" dirty="0">
              <a:solidFill>
                <a:schemeClr val="bg1"/>
              </a:solidFill>
              <a:sym typeface="Montserrat-Bold"/>
            </a:endParaRPr>
          </a:p>
        </p:txBody>
      </p:sp>
      <p:pic>
        <p:nvPicPr>
          <p:cNvPr id="13" name="Image 12"/>
          <p:cNvPicPr>
            <a:picLocks noChangeAspect="1"/>
          </p:cNvPicPr>
          <p:nvPr/>
        </p:nvPicPr>
        <p:blipFill rotWithShape="1">
          <a:blip r:embed="rId2">
            <a:extLst>
              <a:ext uri="{28A0092B-C50C-407E-A947-70E740481C1C}">
                <a14:useLocalDpi xmlns:a14="http://schemas.microsoft.com/office/drawing/2010/main" val="0"/>
              </a:ext>
            </a:extLst>
          </a:blip>
          <a:srcRect l="26280" t="21666" r="25340" b="18473"/>
          <a:stretch/>
        </p:blipFill>
        <p:spPr>
          <a:xfrm>
            <a:off x="2514600" y="1912690"/>
            <a:ext cx="2209800" cy="3090487"/>
          </a:xfrm>
          <a:prstGeom prst="rect">
            <a:avLst/>
          </a:prstGeom>
        </p:spPr>
      </p:pic>
    </p:spTree>
    <p:extLst>
      <p:ext uri="{BB962C8B-B14F-4D97-AF65-F5344CB8AC3E}">
        <p14:creationId xmlns:p14="http://schemas.microsoft.com/office/powerpoint/2010/main" val="3320338876"/>
      </p:ext>
    </p:extLst>
  </p:cSld>
  <p:clrMapOvr>
    <a:masterClrMapping/>
  </p:clrMapOvr>
</p:sld>
</file>

<file path=ppt/theme/theme1.xml><?xml version="1.0" encoding="utf-8"?>
<a:theme xmlns:a="http://schemas.openxmlformats.org/drawingml/2006/main" name="Modèle par défaut">
  <a:themeElements>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fontScheme name="Modèle par défaut">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accent1"/>
          </a:solidFill>
          <a:prstDash val="solid"/>
          <a:round/>
          <a:headEnd type="none" w="med" len="med"/>
          <a:tailEnd type="none" w="med" len="med"/>
        </a:ln>
        <a:effectLst>
          <a:outerShdw dist="71842" dir="2700000" algn="ctr" rotWithShape="0">
            <a:srgbClr val="808080">
              <a:alpha val="50000"/>
            </a:srgbClr>
          </a:outerShdw>
        </a:effectLst>
      </a:spPr>
      <a:bodyPr vert="horz" wrap="square" lIns="90488" tIns="44450" rIns="90488" bIns="44450" numCol="1" anchor="t" anchorCtr="0" compatLnSpc="1">
        <a:prstTxWarp prst="textNoShape">
          <a:avLst/>
        </a:prstTxWarp>
      </a:bodyPr>
      <a:lstStyle>
        <a:defPPr marL="266700" marR="0" indent="-266700" algn="l" defTabSz="720725" rtl="0" eaLnBrk="0" fontAlgn="base" latinLnBrk="0" hangingPunct="0">
          <a:lnSpc>
            <a:spcPct val="100000"/>
          </a:lnSpc>
          <a:spcBef>
            <a:spcPct val="40000"/>
          </a:spcBef>
          <a:spcAft>
            <a:spcPct val="0"/>
          </a:spcAft>
          <a:buClr>
            <a:schemeClr val="accent1"/>
          </a:buClr>
          <a:buSzTx/>
          <a:buFont typeface="Wingdings" pitchFamily="2" charset="2"/>
          <a:buChar char="n"/>
          <a:tabLst/>
          <a:defRPr kumimoji="0" lang="fr-FR" sz="1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Modèle par défau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dèle par défaut 8">
        <a:dk1>
          <a:srgbClr val="000000"/>
        </a:dk1>
        <a:lt1>
          <a:srgbClr val="FFFFFF"/>
        </a:lt1>
        <a:dk2>
          <a:srgbClr val="FFCC99"/>
        </a:dk2>
        <a:lt2>
          <a:srgbClr val="808080"/>
        </a:lt2>
        <a:accent1>
          <a:srgbClr val="E00000"/>
        </a:accent1>
        <a:accent2>
          <a:srgbClr val="3366CC"/>
        </a:accent2>
        <a:accent3>
          <a:srgbClr val="FFFFFF"/>
        </a:accent3>
        <a:accent4>
          <a:srgbClr val="000000"/>
        </a:accent4>
        <a:accent5>
          <a:srgbClr val="EDAAAA"/>
        </a:accent5>
        <a:accent6>
          <a:srgbClr val="2D5CB9"/>
        </a:accent6>
        <a:hlink>
          <a:srgbClr val="00CCFF"/>
        </a:hlink>
        <a:folHlink>
          <a:srgbClr val="66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9158</TotalTime>
  <Words>230</Words>
  <Application>Microsoft Office PowerPoint</Application>
  <PresentationFormat>Grand écran</PresentationFormat>
  <Paragraphs>74</Paragraphs>
  <Slides>5</Slides>
  <Notes>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5</vt:i4>
      </vt:variant>
    </vt:vector>
  </HeadingPairs>
  <TitlesOfParts>
    <vt:vector size="20" baseType="lpstr">
      <vt:lpstr>MS PGothic</vt:lpstr>
      <vt:lpstr>Arial</vt:lpstr>
      <vt:lpstr>Arial Narrow</vt:lpstr>
      <vt:lpstr>Calibri</vt:lpstr>
      <vt:lpstr>Candara</vt:lpstr>
      <vt:lpstr>FontAwesome</vt:lpstr>
      <vt:lpstr>Helvetica Light</vt:lpstr>
      <vt:lpstr>Montserrat Light</vt:lpstr>
      <vt:lpstr>Montserrat-Bold</vt:lpstr>
      <vt:lpstr>Montserrat-Regular</vt:lpstr>
      <vt:lpstr>Open Sans</vt:lpstr>
      <vt:lpstr>Tahoma</vt:lpstr>
      <vt:lpstr>Webdings</vt:lpstr>
      <vt:lpstr>Wingdings</vt:lpstr>
      <vt:lpstr>Modèle par défaut</vt:lpstr>
      <vt:lpstr>Présentation PowerPoint</vt:lpstr>
      <vt:lpstr>Présentation PowerPoint</vt:lpstr>
      <vt:lpstr>Présentation PowerPoint</vt:lpstr>
      <vt:lpstr>Présentation PowerPoint</vt:lpstr>
      <vt:lpstr>Présentation PowerPoint</vt:lpstr>
    </vt:vector>
  </TitlesOfParts>
  <Company>SOCIETE GENERALE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Bouzraa Meriem</dc:creator>
  <cp:lastModifiedBy>Bouzraa Meriem</cp:lastModifiedBy>
  <cp:revision>72</cp:revision>
  <dcterms:created xsi:type="dcterms:W3CDTF">2018-03-06T10:48:06Z</dcterms:created>
  <dcterms:modified xsi:type="dcterms:W3CDTF">2018-04-16T08:37:16Z</dcterms:modified>
</cp:coreProperties>
</file>