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20/04/2018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a:t>Cliquez 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069205"/>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6162459"/>
            <a:ext cx="9936000" cy="50504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040421"/>
            <a:ext cx="2448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133461"/>
            <a:ext cx="1476000" cy="167824"/>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réalisées</a:t>
            </a:r>
            <a:endParaRPr sz="1600" kern="0" dirty="0">
              <a:solidFill>
                <a:srgbClr val="FF0000"/>
              </a:solidFill>
            </a:endParaRPr>
          </a:p>
        </p:txBody>
      </p:sp>
      <p:sp>
        <p:nvSpPr>
          <p:cNvPr id="11" name="Project step 1"/>
          <p:cNvSpPr txBox="1"/>
          <p:nvPr/>
        </p:nvSpPr>
        <p:spPr>
          <a:xfrm>
            <a:off x="6527068" y="2133461"/>
            <a:ext cx="1260000" cy="167824"/>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à venir</a:t>
            </a:r>
            <a:endParaRPr sz="1600" kern="0" dirty="0">
              <a:solidFill>
                <a:srgbClr val="FF0000"/>
              </a:solidFill>
            </a:endParaRPr>
          </a:p>
        </p:txBody>
      </p:sp>
      <p:sp>
        <p:nvSpPr>
          <p:cNvPr id="12" name="Project step 1"/>
          <p:cNvSpPr txBox="1"/>
          <p:nvPr/>
        </p:nvSpPr>
        <p:spPr>
          <a:xfrm>
            <a:off x="1478818" y="4784695"/>
            <a:ext cx="1548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vigilance</a:t>
            </a:r>
            <a:endParaRPr sz="1600" kern="0" dirty="0">
              <a:solidFill>
                <a:srgbClr val="FF0000"/>
              </a:solidFill>
            </a:endParaRPr>
          </a:p>
        </p:txBody>
      </p:sp>
      <p:sp>
        <p:nvSpPr>
          <p:cNvPr id="13" name="Project step 1"/>
          <p:cNvSpPr txBox="1"/>
          <p:nvPr/>
        </p:nvSpPr>
        <p:spPr>
          <a:xfrm>
            <a:off x="6527068" y="4784695"/>
            <a:ext cx="1512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décision</a:t>
            </a:r>
            <a:endParaRPr sz="1600" kern="0" dirty="0">
              <a:solidFill>
                <a:srgbClr val="FF0000"/>
              </a:solidFill>
            </a:endParaRPr>
          </a:p>
        </p:txBody>
      </p:sp>
      <p:sp>
        <p:nvSpPr>
          <p:cNvPr id="14" name="Project step 1"/>
          <p:cNvSpPr txBox="1"/>
          <p:nvPr/>
        </p:nvSpPr>
        <p:spPr>
          <a:xfrm>
            <a:off x="1478818" y="6141796"/>
            <a:ext cx="288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KPI</a:t>
            </a:r>
            <a:endParaRPr sz="1600" kern="0" dirty="0">
              <a:solidFill>
                <a:srgbClr val="FF0000"/>
              </a:solidFill>
            </a:endParaRPr>
          </a:p>
        </p:txBody>
      </p:sp>
      <p:sp>
        <p:nvSpPr>
          <p:cNvPr id="16" name="Rectangle à coins arrondis 15"/>
          <p:cNvSpPr/>
          <p:nvPr/>
        </p:nvSpPr>
        <p:spPr>
          <a:xfrm>
            <a:off x="1128000"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230033"/>
            <a:ext cx="720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Semaine</a:t>
            </a:r>
            <a:endParaRPr sz="1600" kern="0" dirty="0">
              <a:solidFill>
                <a:srgbClr val="FF0000"/>
              </a:solidFill>
            </a:endParaRPr>
          </a:p>
        </p:txBody>
      </p:sp>
      <p:sp>
        <p:nvSpPr>
          <p:cNvPr id="19" name="Project step 1"/>
          <p:cNvSpPr txBox="1"/>
          <p:nvPr/>
        </p:nvSpPr>
        <p:spPr>
          <a:xfrm>
            <a:off x="6527068" y="230033"/>
            <a:ext cx="1512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395049"/>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395140"/>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394267"/>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394737"/>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419129"/>
            <a:ext cx="4221351" cy="302287"/>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algn="ctr" defTabSz="412750" hangingPunct="0">
              <a:lnSpc>
                <a:spcPct val="120000"/>
              </a:lnSpc>
            </a:pPr>
            <a:r>
              <a:rPr lang="fr-FR" sz="1400" kern="0" dirty="0">
                <a:solidFill>
                  <a:srgbClr val="868A8D"/>
                </a:solidFill>
                <a:latin typeface="Montserrat Light"/>
                <a:sym typeface="Montserrat Light"/>
              </a:rPr>
              <a:t>Du </a:t>
            </a:r>
            <a:r>
              <a:rPr lang="fr-FR" sz="1400" kern="0" dirty="0" smtClean="0">
                <a:solidFill>
                  <a:srgbClr val="FF0000"/>
                </a:solidFill>
                <a:latin typeface="Montserrat Light"/>
                <a:sym typeface="Montserrat Light"/>
              </a:rPr>
              <a:t>16.04.18</a:t>
            </a:r>
            <a:r>
              <a:rPr lang="fr-FR" sz="1400" kern="0" dirty="0" smtClean="0">
                <a:solidFill>
                  <a:srgbClr val="868A8D"/>
                </a:solidFill>
                <a:latin typeface="Montserrat Light"/>
                <a:sym typeface="Montserrat Light"/>
              </a:rPr>
              <a:t> </a:t>
            </a:r>
            <a:r>
              <a:rPr lang="fr-FR" sz="1400" kern="0" dirty="0">
                <a:solidFill>
                  <a:srgbClr val="868A8D"/>
                </a:solidFill>
                <a:latin typeface="Montserrat Light"/>
                <a:sym typeface="Montserrat Light"/>
              </a:rPr>
              <a:t>au </a:t>
            </a:r>
            <a:r>
              <a:rPr lang="fr-FR" sz="1400" kern="0" dirty="0" smtClean="0">
                <a:solidFill>
                  <a:srgbClr val="FF0000"/>
                </a:solidFill>
                <a:latin typeface="Montserrat Light"/>
                <a:sym typeface="Montserrat Light"/>
              </a:rPr>
              <a:t>20.04.18</a:t>
            </a:r>
            <a:endParaRPr sz="1400" kern="0" dirty="0">
              <a:solidFill>
                <a:srgbClr val="FF0000"/>
              </a:solidFill>
              <a:latin typeface="Montserrat Light"/>
              <a:sym typeface="Montserrat Light"/>
            </a:endParaRPr>
          </a:p>
        </p:txBody>
      </p:sp>
      <p:sp>
        <p:nvSpPr>
          <p:cNvPr id="25" name="Rectangle 24"/>
          <p:cNvSpPr/>
          <p:nvPr/>
        </p:nvSpPr>
        <p:spPr>
          <a:xfrm rot="10800000">
            <a:off x="2613017" y="6358492"/>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276835"/>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a:solidFill>
                  <a:srgbClr val="868A8D"/>
                </a:solidFill>
                <a:latin typeface="Montserrat Light"/>
              </a:rPr>
              <a:t>BUDGET</a:t>
            </a:r>
          </a:p>
        </p:txBody>
      </p:sp>
      <p:sp>
        <p:nvSpPr>
          <p:cNvPr id="27" name="Rectangle 70"/>
          <p:cNvSpPr>
            <a:spLocks noChangeArrowheads="1"/>
          </p:cNvSpPr>
          <p:nvPr/>
        </p:nvSpPr>
        <p:spPr bwMode="auto">
          <a:xfrm>
            <a:off x="2551104" y="6187220"/>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242488"/>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276835"/>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44761" y="6442007"/>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358491"/>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435135" y="6476415"/>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6712480" y="301509"/>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a:solidFill>
                  <a:srgbClr val="FF0000"/>
                </a:solidFill>
                <a:latin typeface="Montserrat-Regular"/>
                <a:ea typeface="Montserrat-Regular"/>
                <a:cs typeface="Montserrat-Regular"/>
                <a:sym typeface="Montserrat-Regular"/>
              </a:rPr>
              <a:t>Parcours</a:t>
            </a:r>
            <a:r>
              <a:rPr lang="fr-FR" sz="3200" kern="0" cap="all" dirty="0">
                <a:solidFill>
                  <a:srgbClr val="FF0000"/>
                </a:solidFill>
                <a:latin typeface="Montserrat-Regular"/>
                <a:ea typeface="Montserrat-Regular"/>
                <a:cs typeface="Montserrat-Regular"/>
                <a:sym typeface="Montserrat-Regular"/>
              </a:rPr>
              <a:t> </a:t>
            </a:r>
            <a:r>
              <a:rPr lang="fr-FR" sz="3200" kern="0" cap="all" baseline="50000" dirty="0">
                <a:solidFill>
                  <a:srgbClr val="FF0000"/>
                </a:solidFill>
                <a:latin typeface="Montserrat-Regular"/>
                <a:ea typeface="Montserrat-Regular"/>
                <a:cs typeface="Montserrat-Regular"/>
                <a:sym typeface="Montserrat-Regular"/>
              </a:rPr>
              <a:t>Entrée 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244471"/>
            <a:ext cx="5899768" cy="591518"/>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Sprint technique en </a:t>
            </a:r>
            <a:r>
              <a:rPr lang="fr-FR" sz="1400" kern="0" dirty="0" smtClean="0">
                <a:solidFill>
                  <a:srgbClr val="3E5E7E"/>
                </a:solidFill>
                <a:latin typeface="Montserrat Light"/>
                <a:sym typeface="Montserrat Light"/>
              </a:rPr>
              <a:t>cours</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Ateliers réseau réalisés</a:t>
            </a:r>
            <a:endParaRPr lang="fr-FR" sz="1400" kern="0" dirty="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225287"/>
            <a:ext cx="4667250" cy="976310"/>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Réalisation des ateliers Corner Digital</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Implémentation des actions (sprint technique</a:t>
            </a:r>
            <a:r>
              <a:rPr lang="fr-FR" sz="1400" kern="0" dirty="0" smtClean="0">
                <a:solidFill>
                  <a:srgbClr val="3E5E7E"/>
                </a:solidFill>
                <a:latin typeface="Montserrat Light"/>
                <a:sym typeface="Montserrat Light"/>
              </a:rPr>
              <a:t>)</a:t>
            </a:r>
          </a:p>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Déploiement d’un </a:t>
            </a:r>
            <a:r>
              <a:rPr lang="fr-FR" sz="1400" kern="0" dirty="0" err="1" smtClean="0">
                <a:solidFill>
                  <a:srgbClr val="3E5E7E"/>
                </a:solidFill>
                <a:latin typeface="Montserrat Light"/>
                <a:sym typeface="Montserrat Light"/>
              </a:rPr>
              <a:t>Registry</a:t>
            </a:r>
            <a:r>
              <a:rPr lang="fr-FR" sz="1400" kern="0" dirty="0" smtClean="0">
                <a:solidFill>
                  <a:srgbClr val="3E5E7E"/>
                </a:solidFill>
                <a:latin typeface="Montserrat Light"/>
                <a:sym typeface="Montserrat Light"/>
              </a:rPr>
              <a:t> Docker</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Docker Host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Résolution du problème </a:t>
            </a:r>
            <a:r>
              <a:rPr lang="fr-FR" sz="1400" kern="0" dirty="0" err="1" smtClean="0">
                <a:solidFill>
                  <a:srgbClr val="3E5E7E"/>
                </a:solidFill>
                <a:latin typeface="Montserrat Light"/>
                <a:sym typeface="Montserrat Light"/>
              </a:rPr>
              <a:t>registry</a:t>
            </a:r>
            <a:r>
              <a:rPr lang="fr-FR" sz="1400" kern="0" dirty="0" smtClean="0">
                <a:solidFill>
                  <a:srgbClr val="3E5E7E"/>
                </a:solidFill>
                <a:latin typeface="Montserrat Light"/>
                <a:sym typeface="Montserrat Light"/>
              </a:rPr>
              <a:t> NPM sur Nexus</a:t>
            </a: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endParaRPr lang="fr-FR" sz="1400" kern="0" dirty="0" smtClean="0">
              <a:solidFill>
                <a:srgbClr val="3E5E7E"/>
              </a:solidFill>
              <a:latin typeface="Montserrat Light"/>
              <a:sym typeface="Montserrat Light"/>
            </a:endParaRP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8" y="3419973"/>
            <a:ext cx="4657761" cy="1168056"/>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US </a:t>
            </a:r>
            <a:r>
              <a:rPr lang="fr-FR" sz="1400" kern="0" dirty="0" err="1" smtClean="0">
                <a:solidFill>
                  <a:srgbClr val="3E5E7E"/>
                </a:solidFill>
                <a:latin typeface="Montserrat Light"/>
                <a:sym typeface="Montserrat Light"/>
              </a:rPr>
              <a:t>Timeline</a:t>
            </a:r>
            <a:r>
              <a:rPr lang="fr-FR" sz="1400" kern="0" dirty="0" smtClean="0">
                <a:solidFill>
                  <a:srgbClr val="3E5E7E"/>
                </a:solidFill>
                <a:latin typeface="Montserrat Light"/>
                <a:sym typeface="Montserrat Light"/>
              </a:rPr>
              <a:t>, Input, Radio, </a:t>
            </a:r>
            <a:r>
              <a:rPr lang="fr-FR" sz="1400" kern="0" dirty="0" err="1" smtClean="0">
                <a:solidFill>
                  <a:srgbClr val="3E5E7E"/>
                </a:solidFill>
                <a:latin typeface="Montserrat Light"/>
                <a:sym typeface="Montserrat Light"/>
              </a:rPr>
              <a:t>Button</a:t>
            </a:r>
            <a:r>
              <a:rPr lang="fr-FR" sz="1400" kern="0" dirty="0" smtClean="0">
                <a:solidFill>
                  <a:srgbClr val="3E5E7E"/>
                </a:solidFill>
                <a:latin typeface="Montserrat Light"/>
                <a:sym typeface="Montserrat Light"/>
              </a:rPr>
              <a:t> Components</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US revue domaine </a:t>
            </a:r>
            <a:r>
              <a:rPr lang="fr-FR" sz="1400" kern="0" dirty="0" err="1" smtClean="0">
                <a:solidFill>
                  <a:srgbClr val="3E5E7E"/>
                </a:solidFill>
                <a:latin typeface="Montserrat Light"/>
                <a:sym typeface="Montserrat Light"/>
              </a:rPr>
              <a:t>Geoloc</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et </a:t>
            </a:r>
            <a:r>
              <a:rPr lang="fr-FR" sz="1400" kern="0" dirty="0" smtClean="0">
                <a:solidFill>
                  <a:srgbClr val="3E5E7E"/>
                </a:solidFill>
                <a:latin typeface="Montserrat Light"/>
                <a:sym typeface="Montserrat Light"/>
              </a:rPr>
              <a:t>US LDS </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U</a:t>
            </a:r>
            <a:r>
              <a:rPr lang="fr-FR" sz="1400" kern="0" dirty="0" smtClean="0">
                <a:solidFill>
                  <a:srgbClr val="3E5E7E"/>
                </a:solidFill>
                <a:latin typeface="Montserrat Light"/>
                <a:sym typeface="Montserrat Light"/>
              </a:rPr>
              <a:t>S confirmation RDV</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Inclusion des tests unitaires dans l’analyse Sonar</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Maquettes espace perso</a:t>
            </a:r>
            <a:endParaRPr lang="fr-FR" sz="1400" kern="0" dirty="0" smtClean="0">
              <a:solidFill>
                <a:srgbClr val="3E5E7E"/>
              </a:solidFill>
              <a:latin typeface="Montserrat Light"/>
              <a:sym typeface="Montserrat Light"/>
            </a:endParaRPr>
          </a:p>
        </p:txBody>
      </p:sp>
      <p:sp>
        <p:nvSpPr>
          <p:cNvPr id="39" name="Project step 1"/>
          <p:cNvSpPr txBox="1"/>
          <p:nvPr/>
        </p:nvSpPr>
        <p:spPr>
          <a:xfrm>
            <a:off x="1478818" y="3384551"/>
            <a:ext cx="1476000" cy="16619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420389"/>
            <a:ext cx="4667250" cy="1083678"/>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Benchmark parcours </a:t>
            </a:r>
            <a:r>
              <a:rPr lang="fr-FR" sz="1400" kern="0" dirty="0" smtClean="0">
                <a:solidFill>
                  <a:srgbClr val="3E5E7E"/>
                </a:solidFill>
                <a:latin typeface="Montserrat Light"/>
                <a:sym typeface="Montserrat Light"/>
              </a:rPr>
              <a:t>intranet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Audit </a:t>
            </a:r>
            <a:r>
              <a:rPr lang="fr-FR" sz="1400" kern="0" dirty="0">
                <a:solidFill>
                  <a:srgbClr val="3E5E7E"/>
                </a:solidFill>
                <a:latin typeface="Montserrat Light"/>
                <a:sym typeface="Montserrat Light"/>
              </a:rPr>
              <a:t>CLIPRO mobile release </a:t>
            </a:r>
            <a:r>
              <a:rPr lang="fr-FR" sz="1400" kern="0" dirty="0" smtClean="0">
                <a:solidFill>
                  <a:srgbClr val="3E5E7E"/>
                </a:solidFill>
                <a:latin typeface="Montserrat Light"/>
                <a:sym typeface="Montserrat Light"/>
              </a:rPr>
              <a:t>2</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Implémentation des US techniques</a:t>
            </a:r>
            <a:endParaRPr lang="fr-FR" sz="1400" kern="0" dirty="0">
              <a:solidFill>
                <a:srgbClr val="3E5E7E"/>
              </a:solidFill>
              <a:latin typeface="Montserrat Light"/>
              <a:sym typeface="Montserrat Light"/>
            </a:endParaRP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Livraison </a:t>
            </a:r>
            <a:r>
              <a:rPr lang="fr-FR" sz="1400" kern="0" dirty="0" smtClean="0">
                <a:solidFill>
                  <a:srgbClr val="3E5E7E"/>
                </a:solidFill>
                <a:latin typeface="Montserrat Light"/>
                <a:sym typeface="Montserrat Light"/>
              </a:rPr>
              <a:t>du MVP EER : </a:t>
            </a:r>
            <a:r>
              <a:rPr lang="fr-FR" sz="1400" b="1" kern="0" dirty="0" smtClean="0">
                <a:solidFill>
                  <a:srgbClr val="3E5E7E"/>
                </a:solidFill>
                <a:latin typeface="Montserrat Light"/>
                <a:sym typeface="Montserrat Light"/>
              </a:rPr>
              <a:t>19.05.2018</a:t>
            </a:r>
            <a:endParaRPr lang="fr-FR" sz="1400" b="1" kern="0" dirty="0">
              <a:solidFill>
                <a:srgbClr val="3E5E7E"/>
              </a:solidFill>
              <a:latin typeface="Montserrat Light"/>
              <a:sym typeface="Montserrat Light"/>
            </a:endParaRP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972928"/>
            <a:ext cx="4667250" cy="929933"/>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300" kern="0" dirty="0" smtClean="0">
                <a:solidFill>
                  <a:srgbClr val="3E5E7E"/>
                </a:solidFill>
                <a:latin typeface="Montserrat Light"/>
                <a:sym typeface="Montserrat Light"/>
              </a:rPr>
              <a:t>RAS </a:t>
            </a:r>
          </a:p>
        </p:txBody>
      </p:sp>
      <p:cxnSp>
        <p:nvCxnSpPr>
          <p:cNvPr id="42" name="Connecteur droit 41"/>
          <p:cNvCxnSpPr/>
          <p:nvPr/>
        </p:nvCxnSpPr>
        <p:spPr>
          <a:xfrm>
            <a:off x="7858398" y="6242488"/>
            <a:ext cx="0" cy="217487"/>
          </a:xfrm>
          <a:prstGeom prst="line">
            <a:avLst/>
          </a:prstGeom>
          <a:noFill/>
          <a:ln w="9525" cap="flat" cmpd="sng" algn="ctr">
            <a:solidFill>
              <a:sysClr val="window" lastClr="FFFFFF">
                <a:lumMod val="75000"/>
              </a:sysClr>
            </a:solidFill>
            <a:prstDash val="solid"/>
          </a:ln>
          <a:effectLst/>
        </p:spPr>
      </p:cxnSp>
    </p:spTree>
    <p:extLst>
      <p:ext uri="{BB962C8B-B14F-4D97-AF65-F5344CB8AC3E}">
        <p14:creationId xmlns:p14="http://schemas.microsoft.com/office/powerpoint/2010/main" val="11002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a:solidFill>
                  <a:srgbClr val="17222C"/>
                </a:solidFill>
                <a:sym typeface="Montserrat-Bold"/>
              </a:rPr>
              <a:t>Zoom sur</a:t>
            </a:r>
            <a:r>
              <a:rPr lang="fr-FR" sz="6000" kern="0" cap="all" dirty="0">
                <a:solidFill>
                  <a:srgbClr val="17222C"/>
                </a:solidFill>
                <a:sym typeface="Montserrat-Bold"/>
              </a:rPr>
              <a:t> les </a:t>
            </a:r>
            <a:r>
              <a:rPr lang="fr-FR" sz="6000" kern="0" cap="all" baseline="12500" dirty="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fontScale="85000" lnSpcReduction="20000"/>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Architecte      </a:t>
            </a:r>
            <a:r>
              <a:rPr lang="fr-FR" sz="4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a:t>
            </a:r>
            <a:r>
              <a:rPr lang="fr-FR" sz="1400" kern="0" dirty="0" smtClean="0">
                <a:solidFill>
                  <a:srgbClr val="3E5E7E"/>
                </a:solidFill>
                <a:latin typeface="Montserrat Light"/>
                <a:sym typeface="Montserrat Light"/>
              </a:rPr>
              <a:t>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Développeur            : 5JH</a:t>
            </a:r>
            <a:endParaRPr lang="fr-FR" sz="1400" kern="0" dirty="0">
              <a:solidFill>
                <a:srgbClr val="3E5E7E"/>
              </a:solidFill>
              <a:latin typeface="Montserrat Light"/>
              <a:sym typeface="Montserrat Light"/>
            </a:endParaRPr>
          </a:p>
        </p:txBody>
      </p:sp>
      <p:sp>
        <p:nvSpPr>
          <p:cNvPr id="25" name="Rectangle à coins arrondis 24"/>
          <p:cNvSpPr/>
          <p:nvPr/>
        </p:nvSpPr>
        <p:spPr>
          <a:xfrm>
            <a:off x="6250495"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marL="2857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RAS</a:t>
            </a:r>
            <a:endParaRPr lang="fr-FR" sz="1400" kern="0" dirty="0">
              <a:solidFill>
                <a:srgbClr val="3E5E7E"/>
              </a:solidFill>
              <a:latin typeface="Montserrat Light"/>
              <a:sym typeface="Montserrat Light"/>
            </a:endParaRP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15</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0" y="1893610"/>
            <a:ext cx="3334719" cy="1172863"/>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PMO:                 </a:t>
            </a:r>
            <a:r>
              <a:rPr lang="fr-FR" sz="6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a:solidFill>
                  <a:srgbClr val="3E5E7E"/>
                </a:solidFill>
                <a:latin typeface="Montserrat Light"/>
                <a:sym typeface="Montserrat Light"/>
              </a:rPr>
              <a:t>UX designer:          </a:t>
            </a:r>
            <a:r>
              <a:rPr lang="fr-FR" sz="1400" kern="0" dirty="0" smtClean="0">
                <a:solidFill>
                  <a:srgbClr val="3E5E7E"/>
                </a:solidFill>
                <a:latin typeface="Montserrat Light"/>
                <a:sym typeface="Montserrat Light"/>
              </a:rPr>
              <a:t>3JH</a:t>
            </a:r>
            <a:endParaRPr lang="fr-FR" sz="1400" kern="0" dirty="0">
              <a:solidFill>
                <a:srgbClr val="3E5E7E"/>
              </a:solidFill>
              <a:latin typeface="Montserrat Light"/>
              <a:sym typeface="Montserrat Light"/>
            </a:endParaRP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Dev </a:t>
            </a:r>
            <a:r>
              <a:rPr lang="fr-FR" sz="1400" kern="0" dirty="0">
                <a:solidFill>
                  <a:srgbClr val="3E5E7E"/>
                </a:solidFill>
                <a:latin typeface="Montserrat Light"/>
                <a:sym typeface="Montserrat Light"/>
              </a:rPr>
              <a:t>Full </a:t>
            </a:r>
            <a:r>
              <a:rPr lang="fr-FR" sz="1400" kern="0" dirty="0" err="1">
                <a:solidFill>
                  <a:srgbClr val="3E5E7E"/>
                </a:solidFill>
                <a:latin typeface="Montserrat Light"/>
                <a:sym typeface="Montserrat Light"/>
              </a:rPr>
              <a:t>Stack</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a:t>
            </a:r>
            <a:r>
              <a:rPr lang="fr-FR" sz="1400" kern="0" dirty="0" err="1" smtClean="0">
                <a:solidFill>
                  <a:srgbClr val="3E5E7E"/>
                </a:solidFill>
                <a:latin typeface="Montserrat Light"/>
                <a:sym typeface="Montserrat Light"/>
              </a:rPr>
              <a:t>Devops</a:t>
            </a:r>
            <a:r>
              <a:rPr lang="fr-FR" sz="1400" kern="0" dirty="0" smtClean="0">
                <a:solidFill>
                  <a:srgbClr val="3E5E7E"/>
                </a:solidFill>
                <a:latin typeface="Montserrat Light"/>
                <a:sym typeface="Montserrat Light"/>
              </a:rPr>
              <a:t>:                        5JH</a:t>
            </a:r>
            <a:endParaRPr lang="fr-FR" sz="1400" kern="0" dirty="0">
              <a:solidFill>
                <a:srgbClr val="3E5E7E"/>
              </a:solidFill>
              <a:latin typeface="Montserrat Light"/>
              <a:sym typeface="Montserrat Light"/>
            </a:endParaRP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 xmlns:ma14="http://schemas.microsoft.com/office/mac/drawingml/2011/main"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18</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Tree>
    <p:extLst>
      <p:ext uri="{BB962C8B-B14F-4D97-AF65-F5344CB8AC3E}">
        <p14:creationId xmlns:p14="http://schemas.microsoft.com/office/powerpoint/2010/main" val="19088208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3974136"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cxnSpLocks/>
          </p:cNvCxnSpPr>
          <p:nvPr/>
        </p:nvCxnSpPr>
        <p:spPr bwMode="auto">
          <a:xfrm flipV="1">
            <a:off x="3533714"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16302</TotalTime>
  <Words>227</Words>
  <Application>Microsoft Office PowerPoint</Application>
  <PresentationFormat>Grand écran</PresentationFormat>
  <Paragraphs>74</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94</cp:revision>
  <dcterms:created xsi:type="dcterms:W3CDTF">2018-03-06T10:48:06Z</dcterms:created>
  <dcterms:modified xsi:type="dcterms:W3CDTF">2018-04-25T07:52:45Z</dcterms:modified>
</cp:coreProperties>
</file>