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73" r:id="rId3"/>
    <p:sldId id="262" r:id="rId4"/>
    <p:sldId id="272" r:id="rId5"/>
    <p:sldId id="263"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31"/>
    <a:srgbClr val="3E5E7E"/>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D36BF-FCB7-400D-ABF1-8B2BC9083D50}" type="datetimeFigureOut">
              <a:rPr lang="fr-FR" smtClean="0"/>
              <a:t>27/04/2018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3BD18-72D5-409C-B5D3-E54B241CEBE3}" type="slidenum">
              <a:rPr lang="fr-FR" smtClean="0"/>
              <a:t>‹N°›</a:t>
            </a:fld>
            <a:endParaRPr lang="fr-FR"/>
          </a:p>
        </p:txBody>
      </p:sp>
    </p:spTree>
    <p:extLst>
      <p:ext uri="{BB962C8B-B14F-4D97-AF65-F5344CB8AC3E}">
        <p14:creationId xmlns:p14="http://schemas.microsoft.com/office/powerpoint/2010/main" val="53005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 name="Rectangle 1057"/>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sp>
        <p:nvSpPr>
          <p:cNvPr id="7" name="Rectangle 1058"/>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pic>
        <p:nvPicPr>
          <p:cNvPr id="8" name="Picture 1038" descr="logo sg"/>
          <p:cNvPicPr>
            <a:picLocks noChangeAspect="1" noChangeArrowheads="1"/>
          </p:cNvPicPr>
          <p:nvPr userDrawn="1"/>
        </p:nvPicPr>
        <p:blipFill>
          <a:blip r:embed="rId2" cstate="print"/>
          <a:srcRect/>
          <a:stretch>
            <a:fillRect/>
          </a:stretch>
        </p:blipFill>
        <p:spPr bwMode="auto">
          <a:xfrm>
            <a:off x="4176185" y="6056314"/>
            <a:ext cx="3551767" cy="433387"/>
          </a:xfrm>
          <a:prstGeom prst="rect">
            <a:avLst/>
          </a:prstGeom>
          <a:noFill/>
          <a:ln w="9525">
            <a:noFill/>
            <a:miter lim="800000"/>
            <a:headEnd/>
            <a:tailEnd/>
          </a:ln>
        </p:spPr>
      </p:pic>
      <p:sp>
        <p:nvSpPr>
          <p:cNvPr id="12317" name="Rectangle 1053"/>
          <p:cNvSpPr>
            <a:spLocks noGrp="1" noChangeArrowheads="1"/>
          </p:cNvSpPr>
          <p:nvPr>
            <p:ph type="ctrTitle"/>
          </p:nvPr>
        </p:nvSpPr>
        <p:spPr bwMode="gray">
          <a:xfrm>
            <a:off x="1778000" y="3429000"/>
            <a:ext cx="8636000" cy="609600"/>
          </a:xfrm>
        </p:spPr>
        <p:txBody>
          <a:bodyPr anchor="t"/>
          <a:lstStyle>
            <a:lvl1pPr algn="ctr">
              <a:defRPr sz="2000">
                <a:solidFill>
                  <a:srgbClr val="E00000"/>
                </a:solidFill>
              </a:defRPr>
            </a:lvl1pPr>
          </a:lstStyle>
          <a:p>
            <a:r>
              <a:rPr lang="fr-FR"/>
              <a:t>Cliquez pour modifier le style du titre du masque</a:t>
            </a:r>
          </a:p>
        </p:txBody>
      </p:sp>
      <p:sp>
        <p:nvSpPr>
          <p:cNvPr id="12318" name="Rectangle 1054"/>
          <p:cNvSpPr>
            <a:spLocks noGrp="1" noChangeArrowheads="1"/>
          </p:cNvSpPr>
          <p:nvPr>
            <p:ph type="subTitle" idx="1"/>
          </p:nvPr>
        </p:nvSpPr>
        <p:spPr>
          <a:xfrm>
            <a:off x="2336800" y="4419600"/>
            <a:ext cx="7518400" cy="609600"/>
          </a:xfrm>
        </p:spPr>
        <p:txBody>
          <a:bodyPr/>
          <a:lstStyle>
            <a:lvl1pPr marL="0" indent="0" algn="ctr">
              <a:buFont typeface="Wingdings" pitchFamily="2" charset="2"/>
              <a:buNone/>
              <a:defRPr/>
            </a:lvl1pPr>
          </a:lstStyle>
          <a:p>
            <a:r>
              <a:rPr lang="fr-FR"/>
              <a:t>Cliquez pour modifier le style des sous-titres du masque</a:t>
            </a:r>
          </a:p>
          <a:p>
            <a:endParaRPr lang="fr-FR"/>
          </a:p>
        </p:txBody>
      </p:sp>
    </p:spTree>
    <p:extLst>
      <p:ext uri="{BB962C8B-B14F-4D97-AF65-F5344CB8AC3E}">
        <p14:creationId xmlns:p14="http://schemas.microsoft.com/office/powerpoint/2010/main" val="279448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50333" y="161878"/>
            <a:ext cx="11997268" cy="666849"/>
          </a:xfrm>
          <a:ln w="3175">
            <a:miter lim="400000"/>
          </a:ln>
        </p:spPr>
        <p:txBody>
          <a:bodyPr wrap="square" lIns="25400" tIns="25400" rIns="25400" bIns="25400" anchor="ctr">
            <a:spAutoFit/>
          </a:bodyPr>
          <a:lstStyle>
            <a:lvl1pPr>
              <a:defRPr lang="fr-FR" sz="6000" kern="1200" cap="all" baseline="12500" dirty="0">
                <a:solidFill>
                  <a:srgbClr val="17222C"/>
                </a:solidFill>
                <a:latin typeface="+mn-lt"/>
                <a:ea typeface="+mn-ea"/>
                <a:cs typeface="+mn-cs"/>
              </a:defRPr>
            </a:lvl1pPr>
          </a:lstStyle>
          <a:p>
            <a:pPr marL="0" lvl="0" algn="l" defTabSz="914400" eaLnBrk="1" latinLnBrk="0" hangingPunct="1">
              <a:lnSpc>
                <a:spcPct val="100000"/>
              </a:lnSpc>
            </a:pPr>
            <a:r>
              <a:rPr lang="fr-FR" dirty="0"/>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AEFFB42-B487-409E-80AD-29FA2CBCA0D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103125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3"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4"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5"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pic>
        <p:nvPicPr>
          <p:cNvPr id="7" name="Picture 1038" descr="logo sg"/>
          <p:cNvPicPr>
            <a:picLocks noChangeAspect="1" noChangeArrowheads="1"/>
          </p:cNvPicPr>
          <p:nvPr userDrawn="1"/>
        </p:nvPicPr>
        <p:blipFill rotWithShape="1">
          <a:blip r:embed="rId2"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213694448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Subtitle (no line)">
    <p:spTree>
      <p:nvGrpSpPr>
        <p:cNvPr id="1" name=""/>
        <p:cNvGrpSpPr/>
        <p:nvPr/>
      </p:nvGrpSpPr>
      <p:grpSpPr>
        <a:xfrm>
          <a:off x="0" y="0"/>
          <a:ext cx="0" cy="0"/>
          <a:chOff x="0" y="0"/>
          <a:chExt cx="0" cy="0"/>
        </a:xfrm>
      </p:grpSpPr>
      <p:sp>
        <p:nvSpPr>
          <p:cNvPr id="44" name="Title Text"/>
          <p:cNvSpPr txBox="1">
            <a:spLocks noGrp="1"/>
          </p:cNvSpPr>
          <p:nvPr>
            <p:ph type="title"/>
          </p:nvPr>
        </p:nvSpPr>
        <p:spPr>
          <a:xfrm>
            <a:off x="924984" y="131135"/>
            <a:ext cx="10479616" cy="666849"/>
          </a:xfrm>
          <a:prstGeom prst="rect">
            <a:avLst/>
          </a:prstGeom>
          <a:ln w="3175">
            <a:miter lim="400000"/>
          </a:ln>
        </p:spPr>
        <p:txBody>
          <a:bodyPr wrap="square" lIns="25400" tIns="25400" rIns="25400" bIns="25400" anchor="ctr">
            <a:spAutoFit/>
          </a:bodyPr>
          <a:lstStyle>
            <a:lvl1pPr>
              <a:defRPr sz="6000" kern="1200" cap="all" baseline="12500">
                <a:solidFill>
                  <a:srgbClr val="17222C"/>
                </a:solidFill>
                <a:latin typeface="+mn-lt"/>
                <a:ea typeface="+mn-ea"/>
                <a:cs typeface="+mn-cs"/>
              </a:defRPr>
            </a:lvl1pPr>
          </a:lstStyle>
          <a:p>
            <a:pPr marL="0" lvl="0" algn="l" defTabSz="914400" eaLnBrk="1" latinLnBrk="0" hangingPunct="1">
              <a:lnSpc>
                <a:spcPct val="100000"/>
              </a:lnSpc>
            </a:pPr>
            <a:r>
              <a:t>Title Text</a:t>
            </a:r>
          </a:p>
        </p:txBody>
      </p:sp>
      <p:sp>
        <p:nvSpPr>
          <p:cNvPr id="45"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rPr>
                <a:solidFill>
                  <a:srgbClr val="808080">
                    <a:lumMod val="50000"/>
                  </a:srgbClr>
                </a:solidFill>
              </a:rPr>
              <a:pPr/>
              <a:t>‹N°›</a:t>
            </a:fld>
            <a:endParaRPr>
              <a:solidFill>
                <a:srgbClr val="808080">
                  <a:lumMod val="50000"/>
                </a:srgbClr>
              </a:solidFill>
            </a:endParaRPr>
          </a:p>
        </p:txBody>
      </p:sp>
      <p:sp>
        <p:nvSpPr>
          <p:cNvPr id="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pic>
        <p:nvPicPr>
          <p:cNvPr id="9" name="Picture 1038" descr="logo sg"/>
          <p:cNvPicPr>
            <a:picLocks noChangeAspect="1" noChangeArrowheads="1"/>
          </p:cNvPicPr>
          <p:nvPr userDrawn="1"/>
        </p:nvPicPr>
        <p:blipFill rotWithShape="1">
          <a:blip r:embed="rId2"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222221824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327564"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7" name="Picture Placeholder 2"/>
          <p:cNvSpPr>
            <a:spLocks noGrp="1"/>
          </p:cNvSpPr>
          <p:nvPr>
            <p:ph type="pic" sz="quarter" idx="11"/>
          </p:nvPr>
        </p:nvSpPr>
        <p:spPr>
          <a:xfrm>
            <a:off x="4305300"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8" name="Picture Placeholder 2"/>
          <p:cNvSpPr>
            <a:spLocks noGrp="1"/>
          </p:cNvSpPr>
          <p:nvPr>
            <p:ph type="pic" sz="quarter" idx="12"/>
          </p:nvPr>
        </p:nvSpPr>
        <p:spPr>
          <a:xfrm>
            <a:off x="6283036" y="1459707"/>
            <a:ext cx="1620838" cy="1620838"/>
          </a:xfrm>
          <a:solidFill>
            <a:schemeClr val="tx1">
              <a:lumMod val="60000"/>
              <a:lumOff val="40000"/>
            </a:schemeClr>
          </a:solidFill>
        </p:spPr>
        <p:txBody>
          <a:bodyPr/>
          <a:lstStyle>
            <a:lvl1pPr marL="0" indent="0">
              <a:buFont typeface="Arial" panose="020B0604020202020204" pitchFamily="34" charset="0"/>
              <a:buNone/>
              <a:defRPr sz="1200" b="0"/>
            </a:lvl1pPr>
          </a:lstStyle>
          <a:p>
            <a:endParaRPr lang="en-US" dirty="0"/>
          </a:p>
        </p:txBody>
      </p:sp>
      <p:sp>
        <p:nvSpPr>
          <p:cNvPr id="9" name="Picture Placeholder 2"/>
          <p:cNvSpPr>
            <a:spLocks noGrp="1"/>
          </p:cNvSpPr>
          <p:nvPr>
            <p:ph type="pic" sz="quarter" idx="13"/>
          </p:nvPr>
        </p:nvSpPr>
        <p:spPr>
          <a:xfrm>
            <a:off x="8260772"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10" name="Picture Placeholder 2"/>
          <p:cNvSpPr>
            <a:spLocks noGrp="1"/>
          </p:cNvSpPr>
          <p:nvPr>
            <p:ph type="pic" sz="quarter" idx="14"/>
          </p:nvPr>
        </p:nvSpPr>
        <p:spPr>
          <a:xfrm>
            <a:off x="2327564"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5"/>
          </p:nvPr>
        </p:nvSpPr>
        <p:spPr>
          <a:xfrm>
            <a:off x="4305300"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6"/>
          </p:nvPr>
        </p:nvSpPr>
        <p:spPr>
          <a:xfrm>
            <a:off x="6283036"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7"/>
          </p:nvPr>
        </p:nvSpPr>
        <p:spPr>
          <a:xfrm>
            <a:off x="8260772"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4"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1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1865138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303030"/>
        </a:solidFill>
        <a:effectLst/>
      </p:bgPr>
    </p:bg>
    <p:spTree>
      <p:nvGrpSpPr>
        <p:cNvPr id="1" name=""/>
        <p:cNvGrpSpPr/>
        <p:nvPr/>
      </p:nvGrpSpPr>
      <p:grpSpPr>
        <a:xfrm>
          <a:off x="0" y="0"/>
          <a:ext cx="0" cy="0"/>
          <a:chOff x="0" y="0"/>
          <a:chExt cx="0" cy="0"/>
        </a:xfrm>
      </p:grpSpPr>
      <p:sp>
        <p:nvSpPr>
          <p:cNvPr id="31" name="Line"/>
          <p:cNvSpPr/>
          <p:nvPr/>
        </p:nvSpPr>
        <p:spPr>
          <a:xfrm flipV="1">
            <a:off x="248666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2" name="Line"/>
          <p:cNvSpPr/>
          <p:nvPr/>
        </p:nvSpPr>
        <p:spPr>
          <a:xfrm flipV="1">
            <a:off x="489712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3" name="Line"/>
          <p:cNvSpPr/>
          <p:nvPr/>
        </p:nvSpPr>
        <p:spPr>
          <a:xfrm flipV="1">
            <a:off x="730758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4" name="Line"/>
          <p:cNvSpPr/>
          <p:nvPr/>
        </p:nvSpPr>
        <p:spPr>
          <a:xfrm flipV="1">
            <a:off x="971804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 name="Picture Placeholder 2"/>
          <p:cNvSpPr>
            <a:spLocks noGrp="1"/>
          </p:cNvSpPr>
          <p:nvPr>
            <p:ph type="pic" sz="quarter" idx="10"/>
          </p:nvPr>
        </p:nvSpPr>
        <p:spPr>
          <a:xfrm>
            <a:off x="2611740"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1"/>
          </p:nvPr>
        </p:nvSpPr>
        <p:spPr>
          <a:xfrm>
            <a:off x="4541922"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2"/>
          </p:nvPr>
        </p:nvSpPr>
        <p:spPr>
          <a:xfrm>
            <a:off x="6472103"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3"/>
          </p:nvPr>
        </p:nvSpPr>
        <p:spPr>
          <a:xfrm>
            <a:off x="8402285"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4" name="Picture Placeholder 2"/>
          <p:cNvSpPr>
            <a:spLocks noGrp="1"/>
          </p:cNvSpPr>
          <p:nvPr>
            <p:ph type="pic" sz="quarter" idx="14"/>
          </p:nvPr>
        </p:nvSpPr>
        <p:spPr>
          <a:xfrm>
            <a:off x="2611740"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5" name="Picture Placeholder 2"/>
          <p:cNvSpPr>
            <a:spLocks noGrp="1"/>
          </p:cNvSpPr>
          <p:nvPr>
            <p:ph type="pic" sz="quarter" idx="15"/>
          </p:nvPr>
        </p:nvSpPr>
        <p:spPr>
          <a:xfrm>
            <a:off x="4541922"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6" name="Picture Placeholder 2"/>
          <p:cNvSpPr>
            <a:spLocks noGrp="1"/>
          </p:cNvSpPr>
          <p:nvPr>
            <p:ph type="pic" sz="quarter" idx="16"/>
          </p:nvPr>
        </p:nvSpPr>
        <p:spPr>
          <a:xfrm>
            <a:off x="6472103"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7" name="Picture Placeholder 2"/>
          <p:cNvSpPr>
            <a:spLocks noGrp="1"/>
          </p:cNvSpPr>
          <p:nvPr>
            <p:ph type="pic" sz="quarter" idx="17"/>
          </p:nvPr>
        </p:nvSpPr>
        <p:spPr>
          <a:xfrm>
            <a:off x="8402285"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8"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1"/>
                </a:solidFill>
                <a:latin typeface="+mn-lt"/>
              </a:defRPr>
            </a:lvl1pPr>
          </a:lstStyle>
          <a:p>
            <a:pPr>
              <a:defRPr/>
            </a:pPr>
            <a:fld id="{F187A0D2-D6B3-439C-BB8B-F26B7E43F639}" type="slidenum">
              <a:rPr lang="fr-FR" smtClean="0"/>
              <a:pPr>
                <a:defRPr/>
              </a:pPr>
              <a:t>‹N°›</a:t>
            </a:fld>
            <a:endParaRPr lang="fr-FR"/>
          </a:p>
        </p:txBody>
      </p:sp>
    </p:spTree>
    <p:extLst>
      <p:ext uri="{BB962C8B-B14F-4D97-AF65-F5344CB8AC3E}">
        <p14:creationId xmlns:p14="http://schemas.microsoft.com/office/powerpoint/2010/main" val="3577008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41737" y="1195533"/>
            <a:ext cx="2078038" cy="2078038"/>
          </a:xfrm>
          <a:solidFill>
            <a:schemeClr val="tx1">
              <a:lumMod val="60000"/>
              <a:lumOff val="40000"/>
            </a:schemeClr>
          </a:solidFill>
        </p:spPr>
        <p:txBody>
          <a:bodyPr/>
          <a:lstStyle>
            <a:lvl1pPr marL="0" indent="0">
              <a:buNone/>
              <a:defRPr sz="1100" b="0"/>
            </a:lvl1pPr>
          </a:lstStyle>
          <a:p>
            <a:endParaRPr lang="en-US"/>
          </a:p>
        </p:txBody>
      </p:sp>
      <p:sp>
        <p:nvSpPr>
          <p:cNvPr id="7" name="Picture Placeholder 2"/>
          <p:cNvSpPr>
            <a:spLocks noGrp="1"/>
          </p:cNvSpPr>
          <p:nvPr>
            <p:ph type="pic" sz="quarter" idx="11"/>
          </p:nvPr>
        </p:nvSpPr>
        <p:spPr>
          <a:xfrm>
            <a:off x="3716374"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8" name="Picture Placeholder 2"/>
          <p:cNvSpPr>
            <a:spLocks noGrp="1"/>
          </p:cNvSpPr>
          <p:nvPr>
            <p:ph type="pic" sz="quarter" idx="12"/>
          </p:nvPr>
        </p:nvSpPr>
        <p:spPr>
          <a:xfrm>
            <a:off x="6591012"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9" name="Picture Placeholder 2"/>
          <p:cNvSpPr>
            <a:spLocks noGrp="1"/>
          </p:cNvSpPr>
          <p:nvPr>
            <p:ph type="pic" sz="quarter" idx="13"/>
          </p:nvPr>
        </p:nvSpPr>
        <p:spPr>
          <a:xfrm>
            <a:off x="9465649"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10" name="Picture Placeholder 2"/>
          <p:cNvSpPr>
            <a:spLocks noGrp="1"/>
          </p:cNvSpPr>
          <p:nvPr>
            <p:ph type="pic" sz="quarter" idx="14"/>
          </p:nvPr>
        </p:nvSpPr>
        <p:spPr>
          <a:xfrm>
            <a:off x="841737" y="3554269"/>
            <a:ext cx="2078038" cy="2078038"/>
          </a:xfrm>
          <a:solidFill>
            <a:schemeClr val="tx1">
              <a:lumMod val="60000"/>
              <a:lumOff val="40000"/>
            </a:schemeClr>
          </a:solidFill>
        </p:spPr>
        <p:txBody>
          <a:bodyPr/>
          <a:lstStyle>
            <a:lvl1pPr marL="0" indent="0">
              <a:buNone/>
              <a:defRPr sz="1100" b="0"/>
            </a:lvl1pPr>
          </a:lstStyle>
          <a:p>
            <a:endParaRPr lang="en-US"/>
          </a:p>
        </p:txBody>
      </p:sp>
      <p:sp>
        <p:nvSpPr>
          <p:cNvPr id="11" name="Picture Placeholder 2"/>
          <p:cNvSpPr>
            <a:spLocks noGrp="1"/>
          </p:cNvSpPr>
          <p:nvPr>
            <p:ph type="pic" sz="quarter" idx="15"/>
          </p:nvPr>
        </p:nvSpPr>
        <p:spPr>
          <a:xfrm>
            <a:off x="3716374"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2" name="Picture Placeholder 2"/>
          <p:cNvSpPr>
            <a:spLocks noGrp="1"/>
          </p:cNvSpPr>
          <p:nvPr>
            <p:ph type="pic" sz="quarter" idx="16"/>
          </p:nvPr>
        </p:nvSpPr>
        <p:spPr>
          <a:xfrm>
            <a:off x="6591012"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3" name="Picture Placeholder 2"/>
          <p:cNvSpPr>
            <a:spLocks noGrp="1"/>
          </p:cNvSpPr>
          <p:nvPr>
            <p:ph type="pic" sz="quarter" idx="17"/>
          </p:nvPr>
        </p:nvSpPr>
        <p:spPr>
          <a:xfrm>
            <a:off x="9465649"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5"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110000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pour modifier le style du titre</a:t>
            </a:r>
          </a:p>
        </p:txBody>
      </p:sp>
      <p:sp>
        <p:nvSpPr>
          <p:cNvPr id="3" name="Espace réservé du contenu 2"/>
          <p:cNvSpPr>
            <a:spLocks noGrp="1"/>
          </p:cNvSpPr>
          <p:nvPr>
            <p:ph idx="1"/>
          </p:nvPr>
        </p:nvSpPr>
        <p:spPr/>
        <p:txBody>
          <a:bodyPr/>
          <a:lstStyle>
            <a:lvl1pPr marL="342900" indent="-342900">
              <a:buFont typeface="Arial" panose="020B0604020202020204" pitchFamily="34" charset="0"/>
              <a:buChar char="−"/>
              <a:defRPr/>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0CF0C1BB-6E00-4BAA-B7F5-AD2746EEB444}"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2031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a:t>Cliquez pour modifier le style du titre</a:t>
            </a:r>
          </a:p>
        </p:txBody>
      </p:sp>
      <p:sp>
        <p:nvSpPr>
          <p:cNvPr id="3" name="Espace réservé du texte 2"/>
          <p:cNvSpPr>
            <a:spLocks noGrp="1"/>
          </p:cNvSpPr>
          <p:nvPr>
            <p:ph type="body" idx="1"/>
          </p:nvPr>
        </p:nvSpPr>
        <p:spPr>
          <a:xfrm>
            <a:off x="963084" y="2568047"/>
            <a:ext cx="10363200" cy="1500187"/>
          </a:xfrm>
        </p:spPr>
        <p:txBody>
          <a:bodyPr anchor="b"/>
          <a:lstStyle>
            <a:lvl1pPr marL="0" indent="0">
              <a:buNone/>
              <a:defRPr kumimoji="0" lang="fr-FR" altLang="fr-FR" sz="2800" b="1" i="0" u="none" strike="noStrike" kern="0" cap="all" spc="0" normalizeH="0" baseline="12500" dirty="0">
                <a:ln>
                  <a:noFill/>
                </a:ln>
                <a:solidFill>
                  <a:srgbClr val="FF0000"/>
                </a:solidFill>
                <a:effectLst/>
                <a:uLnTx/>
                <a:uFillTx/>
                <a:latin typeface="+mn-lt"/>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dirty="0"/>
              <a:t>Cliquez pour modifier les styles du texte du masque</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8923484E-3211-4340-8BEC-886094E4A5A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44048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02784" y="908050"/>
            <a:ext cx="5433483" cy="5721350"/>
          </a:xfrm>
        </p:spPr>
        <p:txBody>
          <a:bodyPr/>
          <a:lstStyle>
            <a:lvl1pPr marL="342900" indent="-342900">
              <a:buFont typeface="Arial" panose="020B0604020202020204" pitchFamily="34"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6739467" y="908050"/>
            <a:ext cx="5433484" cy="5721350"/>
          </a:xfrm>
        </p:spPr>
        <p:txBody>
          <a:bodyPr/>
          <a:lstStyle>
            <a:lvl1pPr marL="342900" indent="-342900">
              <a:buFont typeface="Arial" panose="020B0604020202020204" pitchFamily="34"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FCB2477F-465F-4968-BD17-4A5498B4D777}"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66458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dirty="0"/>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kumimoji="0" lang="fr-FR" altLang="fr-FR" sz="2400" b="0" i="0" u="none" strike="noStrike" kern="0" cap="all" spc="0" normalizeH="0" baseline="12500" dirty="0">
                <a:ln>
                  <a:noFill/>
                </a:ln>
                <a:solidFill>
                  <a:srgbClr val="17222C"/>
                </a:solidFill>
                <a:effectLst/>
                <a:uLnTx/>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marL="342900" indent="-342900">
              <a:buFont typeface="Arial" panose="020B0604020202020204" pitchFamily="34" charset="0"/>
              <a:buChar char="−"/>
              <a:defRPr sz="2400">
                <a:latin typeface="Montserrat Light"/>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kumimoji="0" lang="fr-FR" altLang="fr-FR" sz="2400" b="0" i="0" u="none" strike="noStrike" kern="0" cap="all" spc="0" normalizeH="0" baseline="12500" dirty="0">
                <a:ln>
                  <a:noFill/>
                </a:ln>
                <a:solidFill>
                  <a:srgbClr val="17222C"/>
                </a:solidFill>
                <a:effectLst/>
                <a:uLnTx/>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40000"/>
              </a:spcBef>
              <a:spcAft>
                <a:spcPct val="0"/>
              </a:spcAft>
              <a:buClr>
                <a:schemeClr val="accent1"/>
              </a:buClr>
              <a:buFont typeface="Wingdings" pitchFamily="2" charset="2"/>
              <a:buNone/>
            </a:pPr>
            <a:r>
              <a:rPr lang="fr-FR" dirty="0"/>
              <a:t>Cliquez pour modifier les styles du texte du masque</a:t>
            </a:r>
          </a:p>
        </p:txBody>
      </p:sp>
      <p:sp>
        <p:nvSpPr>
          <p:cNvPr id="6" name="Espace réservé du contenu 5"/>
          <p:cNvSpPr>
            <a:spLocks noGrp="1"/>
          </p:cNvSpPr>
          <p:nvPr>
            <p:ph sz="quarter" idx="4" hasCustomPrompt="1"/>
          </p:nvPr>
        </p:nvSpPr>
        <p:spPr>
          <a:xfrm>
            <a:off x="6193368" y="2174875"/>
            <a:ext cx="5389033" cy="3951288"/>
          </a:xfrm>
        </p:spPr>
        <p:txBody>
          <a:bodyPr/>
          <a:lstStyle>
            <a:lvl1pPr marL="177800" indent="0">
              <a:buFont typeface="Arial" panose="020B0604020202020204" pitchFamily="34" charset="0"/>
              <a:buChar char="−"/>
              <a:defRPr lang="fr-FR" sz="2400" b="1" dirty="0">
                <a:solidFill>
                  <a:schemeClr val="tx1"/>
                </a:solidFill>
                <a:latin typeface="+mn-lt"/>
                <a:ea typeface="+mn-ea"/>
                <a:cs typeface="+mn-cs"/>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342900" lvl="0" indent="-342900" algn="l" rtl="0" eaLnBrk="0" fontAlgn="base" hangingPunct="0">
              <a:spcBef>
                <a:spcPct val="40000"/>
              </a:spcBef>
              <a:spcAft>
                <a:spcPct val="0"/>
              </a:spcAft>
              <a:buClr>
                <a:schemeClr val="accent1"/>
              </a:buClr>
              <a:buFont typeface="Arial" panose="020B0604020202020204" pitchFamily="34" charset="0"/>
              <a:buChar char="−"/>
            </a:pPr>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DE475CB3-0B41-41E8-9CB9-8A2259B7E447}"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75122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628650" y="280410"/>
            <a:ext cx="11715750" cy="666849"/>
          </a:xfrm>
          <a:ln w="3175">
            <a:miter lim="400000"/>
          </a:ln>
        </p:spPr>
        <p:txBody>
          <a:bodyPr wrap="square" lIns="25400" tIns="25400" rIns="25400" bIns="25400" anchor="ctr">
            <a:spAutoFit/>
          </a:bodyPr>
          <a:lstStyle>
            <a:lvl1pPr>
              <a:defRPr lang="fr-FR" sz="6000" kern="1200" cap="all" baseline="12500">
                <a:solidFill>
                  <a:srgbClr val="17222C"/>
                </a:solidFill>
                <a:latin typeface="+mn-lt"/>
                <a:ea typeface="+mn-ea"/>
                <a:cs typeface="+mn-cs"/>
              </a:defRPr>
            </a:lvl1pPr>
          </a:lstStyle>
          <a:p>
            <a:pPr marL="0" lvl="0" algn="l" defTabSz="914400" eaLnBrk="1" latinLnBrk="0" hangingPunct="1">
              <a:lnSpc>
                <a:spcPct val="100000"/>
              </a:lnSpc>
            </a:pPr>
            <a:r>
              <a:rPr lang="fr-FR"/>
              <a:t>Cliquez pour modifier le style du titre</a:t>
            </a:r>
          </a:p>
        </p:txBody>
      </p:sp>
      <p:sp>
        <p:nvSpPr>
          <p:cNvPr id="3"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9322993-D5B6-4ABE-A198-BC72514DE715}"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295821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7"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9"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0"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376203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07333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5B20D2C2-416D-42B1-AE29-2B11C48C6976}"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725117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80"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a:solidFill>
                <a:srgbClr val="808080">
                  <a:lumMod val="50000"/>
                </a:srgbClr>
              </a:solidFill>
            </a:endParaRPr>
          </a:p>
        </p:txBody>
      </p:sp>
      <p:sp>
        <p:nvSpPr>
          <p:cNvPr id="1031" name="Rectangle 48"/>
          <p:cNvSpPr>
            <a:spLocks noGrp="1" noChangeArrowheads="1"/>
          </p:cNvSpPr>
          <p:nvPr>
            <p:ph type="body" idx="1"/>
          </p:nvPr>
        </p:nvSpPr>
        <p:spPr bwMode="gray">
          <a:xfrm>
            <a:off x="1102785" y="908050"/>
            <a:ext cx="11070167" cy="5721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a:t>1st level</a:t>
            </a:r>
          </a:p>
          <a:p>
            <a:pPr lvl="1"/>
            <a:r>
              <a:rPr lang="fr-FR" altLang="fr-FR"/>
              <a:t>2nd level</a:t>
            </a:r>
          </a:p>
          <a:p>
            <a:pPr lvl="2"/>
            <a:r>
              <a:rPr lang="fr-FR" altLang="fr-FR"/>
              <a:t>3rd level</a:t>
            </a:r>
          </a:p>
          <a:p>
            <a:pPr lvl="3"/>
            <a:r>
              <a:rPr lang="fr-FR" altLang="fr-FR"/>
              <a:t>4th level</a:t>
            </a:r>
          </a:p>
          <a:p>
            <a:pPr lvl="4"/>
            <a:r>
              <a:rPr lang="fr-FR" altLang="fr-FR"/>
              <a:t>5th level</a:t>
            </a:r>
          </a:p>
        </p:txBody>
      </p:sp>
      <p:sp>
        <p:nvSpPr>
          <p:cNvPr id="1036" name="Rectangle 77"/>
          <p:cNvSpPr>
            <a:spLocks noChangeArrowheads="1"/>
          </p:cNvSpPr>
          <p:nvPr/>
        </p:nvSpPr>
        <p:spPr bwMode="gray">
          <a:xfrm>
            <a:off x="1295400" y="76200"/>
            <a:ext cx="10185400" cy="704850"/>
          </a:xfrm>
          <a:prstGeom prst="rect">
            <a:avLst/>
          </a:prstGeom>
          <a:noFill/>
          <a:ln w="9525" algn="ctr">
            <a:noFill/>
            <a:miter lim="800000"/>
            <a:headEnd/>
            <a:tailEnd/>
          </a:ln>
        </p:spPr>
        <p:txBody>
          <a:bodyPr anchor="ctr"/>
          <a:lstStyle/>
          <a:p>
            <a:pPr>
              <a:lnSpc>
                <a:spcPct val="75000"/>
              </a:lnSpc>
              <a:spcBef>
                <a:spcPct val="0"/>
              </a:spcBef>
              <a:defRPr/>
            </a:pPr>
            <a:r>
              <a:rPr lang="fr-FR" sz="2400" b="1">
                <a:solidFill>
                  <a:srgbClr val="E00000"/>
                </a:solidFill>
                <a:latin typeface="Arial Narrow" pitchFamily="34" charset="0"/>
              </a:rPr>
              <a:t> </a:t>
            </a:r>
            <a:endParaRPr lang="fr-CI" sz="2400" b="1">
              <a:solidFill>
                <a:srgbClr val="E00000"/>
              </a:solidFill>
              <a:latin typeface="Arial Narrow" pitchFamily="34" charset="0"/>
            </a:endParaRPr>
          </a:p>
        </p:txBody>
      </p:sp>
      <p:sp>
        <p:nvSpPr>
          <p:cNvPr id="1037" name="Rectangle 78"/>
          <p:cNvSpPr>
            <a:spLocks noGrp="1" noChangeArrowheads="1"/>
          </p:cNvSpPr>
          <p:nvPr>
            <p:ph type="title"/>
          </p:nvPr>
        </p:nvSpPr>
        <p:spPr bwMode="auto">
          <a:xfrm>
            <a:off x="355600" y="136477"/>
            <a:ext cx="11817352" cy="666849"/>
          </a:xfrm>
          <a:prstGeom prst="rect">
            <a:avLst/>
          </a:prstGeom>
          <a:noFill/>
          <a:ln w="3175">
            <a:noFill/>
            <a:miter lim="400000"/>
            <a:headEnd/>
            <a:tailEnd/>
          </a:ln>
        </p:spPr>
        <p:txBody>
          <a:bodyPr vert="horz" wrap="square" lIns="25400" tIns="25400" rIns="25400" bIns="25400" numCol="1" anchor="ctr" anchorCtr="0" compatLnSpc="1">
            <a:prstTxWarp prst="textNoShape">
              <a:avLst/>
            </a:prstTxWarp>
            <a:spAutoFit/>
          </a:bodyPr>
          <a:lstStyle/>
          <a:p>
            <a:pPr marL="0" lvl="0" algn="l" defTabSz="914400" eaLnBrk="1" latinLnBrk="0" hangingPunct="1">
              <a:lnSpc>
                <a:spcPct val="100000"/>
              </a:lnSpc>
            </a:pPr>
            <a:r>
              <a:rPr lang="fr-FR" altLang="fr-FR" dirty="0"/>
              <a:t>Cliquez pour modifier le style du titre</a:t>
            </a:r>
          </a:p>
        </p:txBody>
      </p:sp>
      <p:pic>
        <p:nvPicPr>
          <p:cNvPr id="7" name="Picture 1038" descr="logo sg"/>
          <p:cNvPicPr>
            <a:picLocks noChangeAspect="1" noChangeArrowheads="1"/>
          </p:cNvPicPr>
          <p:nvPr userDrawn="1"/>
        </p:nvPicPr>
        <p:blipFill rotWithShape="1">
          <a:blip r:embed="rId17"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4193781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 id="2147483673" r:id="rId11"/>
    <p:sldLayoutId id="2147483674" r:id="rId12"/>
    <p:sldLayoutId id="2147483686" r:id="rId13"/>
    <p:sldLayoutId id="2147483688" r:id="rId14"/>
    <p:sldLayoutId id="2147483690" r:id="rId15"/>
  </p:sldLayoutIdLst>
  <p:hf hdr="0" ftr="0" dt="0"/>
  <p:txStyles>
    <p:titleStyle>
      <a:lvl1pPr algn="ctr" rtl="0" eaLnBrk="0" fontAlgn="base" hangingPunct="0">
        <a:lnSpc>
          <a:spcPct val="75000"/>
        </a:lnSpc>
        <a:spcBef>
          <a:spcPct val="0"/>
        </a:spcBef>
        <a:spcAft>
          <a:spcPct val="0"/>
        </a:spcAft>
        <a:defRPr kumimoji="0" lang="fr-FR" altLang="fr-FR" sz="6000" b="0" i="0" u="none" strike="noStrike" kern="0" cap="all" spc="0" normalizeH="0" baseline="12500" dirty="0" smtClean="0">
          <a:ln>
            <a:noFill/>
          </a:ln>
          <a:solidFill>
            <a:srgbClr val="17222C"/>
          </a:solidFill>
          <a:effectLst/>
          <a:uLnTx/>
          <a:uFillTx/>
          <a:latin typeface="+mn-lt"/>
          <a:ea typeface="+mn-ea"/>
          <a:cs typeface="+mn-cs"/>
        </a:defRPr>
      </a:lvl1pPr>
      <a:lvl2pPr algn="l" rtl="0" eaLnBrk="0" fontAlgn="base" hangingPunct="0">
        <a:lnSpc>
          <a:spcPct val="75000"/>
        </a:lnSpc>
        <a:spcBef>
          <a:spcPct val="0"/>
        </a:spcBef>
        <a:spcAft>
          <a:spcPct val="0"/>
        </a:spcAft>
        <a:defRPr sz="2400" b="1">
          <a:solidFill>
            <a:schemeClr val="accent1"/>
          </a:solidFill>
          <a:latin typeface="Arial Narrow" pitchFamily="34" charset="0"/>
        </a:defRPr>
      </a:lvl2pPr>
      <a:lvl3pPr algn="l" rtl="0" eaLnBrk="0" fontAlgn="base" hangingPunct="0">
        <a:lnSpc>
          <a:spcPct val="75000"/>
        </a:lnSpc>
        <a:spcBef>
          <a:spcPct val="0"/>
        </a:spcBef>
        <a:spcAft>
          <a:spcPct val="0"/>
        </a:spcAft>
        <a:defRPr sz="2400" b="1">
          <a:solidFill>
            <a:schemeClr val="accent1"/>
          </a:solidFill>
          <a:latin typeface="Arial Narrow" pitchFamily="34" charset="0"/>
        </a:defRPr>
      </a:lvl3pPr>
      <a:lvl4pPr algn="l" rtl="0" eaLnBrk="0" fontAlgn="base" hangingPunct="0">
        <a:lnSpc>
          <a:spcPct val="75000"/>
        </a:lnSpc>
        <a:spcBef>
          <a:spcPct val="0"/>
        </a:spcBef>
        <a:spcAft>
          <a:spcPct val="0"/>
        </a:spcAft>
        <a:defRPr sz="2400" b="1">
          <a:solidFill>
            <a:schemeClr val="accent1"/>
          </a:solidFill>
          <a:latin typeface="Arial Narrow" pitchFamily="34" charset="0"/>
        </a:defRPr>
      </a:lvl4pPr>
      <a:lvl5pPr algn="l" rtl="0" eaLnBrk="0" fontAlgn="base" hangingPunct="0">
        <a:lnSpc>
          <a:spcPct val="75000"/>
        </a:lnSpc>
        <a:spcBef>
          <a:spcPct val="0"/>
        </a:spcBef>
        <a:spcAft>
          <a:spcPct val="0"/>
        </a:spcAft>
        <a:defRPr sz="2400" b="1">
          <a:solidFill>
            <a:schemeClr val="accent1"/>
          </a:solidFill>
          <a:latin typeface="Arial Narrow" pitchFamily="34" charset="0"/>
        </a:defRPr>
      </a:lvl5pPr>
      <a:lvl6pPr marL="457200" algn="l" rtl="0" eaLnBrk="0" fontAlgn="base" hangingPunct="0">
        <a:lnSpc>
          <a:spcPct val="75000"/>
        </a:lnSpc>
        <a:spcBef>
          <a:spcPct val="0"/>
        </a:spcBef>
        <a:spcAft>
          <a:spcPct val="0"/>
        </a:spcAft>
        <a:defRPr sz="2400" b="1">
          <a:solidFill>
            <a:schemeClr val="accent1"/>
          </a:solidFill>
          <a:latin typeface="Arial Narrow" pitchFamily="34" charset="0"/>
        </a:defRPr>
      </a:lvl6pPr>
      <a:lvl7pPr marL="914400" algn="l" rtl="0" eaLnBrk="0" fontAlgn="base" hangingPunct="0">
        <a:lnSpc>
          <a:spcPct val="75000"/>
        </a:lnSpc>
        <a:spcBef>
          <a:spcPct val="0"/>
        </a:spcBef>
        <a:spcAft>
          <a:spcPct val="0"/>
        </a:spcAft>
        <a:defRPr sz="2400" b="1">
          <a:solidFill>
            <a:schemeClr val="accent1"/>
          </a:solidFill>
          <a:latin typeface="Arial Narrow" pitchFamily="34" charset="0"/>
        </a:defRPr>
      </a:lvl7pPr>
      <a:lvl8pPr marL="1371600" algn="l" rtl="0" eaLnBrk="0" fontAlgn="base" hangingPunct="0">
        <a:lnSpc>
          <a:spcPct val="75000"/>
        </a:lnSpc>
        <a:spcBef>
          <a:spcPct val="0"/>
        </a:spcBef>
        <a:spcAft>
          <a:spcPct val="0"/>
        </a:spcAft>
        <a:defRPr sz="2400" b="1">
          <a:solidFill>
            <a:schemeClr val="accent1"/>
          </a:solidFill>
          <a:latin typeface="Arial Narrow" pitchFamily="34" charset="0"/>
        </a:defRPr>
      </a:lvl8pPr>
      <a:lvl9pPr marL="1828800" algn="l" rtl="0" eaLnBrk="0" fontAlgn="base" hangingPunct="0">
        <a:lnSpc>
          <a:spcPct val="75000"/>
        </a:lnSpc>
        <a:spcBef>
          <a:spcPct val="0"/>
        </a:spcBef>
        <a:spcAft>
          <a:spcPct val="0"/>
        </a:spcAft>
        <a:defRPr sz="2400" b="1">
          <a:solidFill>
            <a:schemeClr val="accent1"/>
          </a:solidFill>
          <a:latin typeface="Arial Narrow" pitchFamily="34" charset="0"/>
        </a:defRPr>
      </a:lvl9pPr>
    </p:titleStyle>
    <p:bodyStyle>
      <a:lvl1pPr marL="342900" indent="-342900" algn="l" rtl="0" eaLnBrk="0" fontAlgn="base" hangingPunct="0">
        <a:spcBef>
          <a:spcPct val="40000"/>
        </a:spcBef>
        <a:spcAft>
          <a:spcPct val="0"/>
        </a:spcAft>
        <a:buClr>
          <a:schemeClr val="accent1"/>
        </a:buClr>
        <a:buFont typeface="Wingdings" pitchFamily="2" charset="2"/>
        <a:buChar char="n"/>
        <a:defRPr sz="1700" b="1">
          <a:solidFill>
            <a:schemeClr val="tx1"/>
          </a:solidFill>
          <a:latin typeface="+mn-lt"/>
          <a:ea typeface="+mn-ea"/>
          <a:cs typeface="+mn-cs"/>
        </a:defRPr>
      </a:lvl1pPr>
      <a:lvl2pPr marL="623888" indent="-279400" algn="l" rtl="0" eaLnBrk="0" fontAlgn="base" hangingPunct="0">
        <a:spcBef>
          <a:spcPct val="15000"/>
        </a:spcBef>
        <a:spcAft>
          <a:spcPct val="0"/>
        </a:spcAft>
        <a:buClr>
          <a:srgbClr val="E00000"/>
        </a:buClr>
        <a:buFont typeface="Webdings" pitchFamily="18" charset="2"/>
        <a:buChar char="4"/>
        <a:defRPr sz="1600">
          <a:solidFill>
            <a:schemeClr val="tx1"/>
          </a:solidFill>
          <a:latin typeface="+mn-lt"/>
        </a:defRPr>
      </a:lvl2pPr>
      <a:lvl3pPr marL="803275" indent="-177800" algn="l" rtl="0" eaLnBrk="0" fontAlgn="base" hangingPunct="0">
        <a:spcBef>
          <a:spcPct val="0"/>
        </a:spcBef>
        <a:spcAft>
          <a:spcPct val="0"/>
        </a:spcAft>
        <a:buFont typeface="Wingdings" pitchFamily="2" charset="2"/>
        <a:buChar char="§"/>
        <a:defRPr sz="1400">
          <a:solidFill>
            <a:schemeClr val="tx1"/>
          </a:solidFill>
          <a:latin typeface="+mn-lt"/>
        </a:defRPr>
      </a:lvl3pPr>
      <a:lvl4pPr marL="969963" indent="-165100" algn="l" rtl="0" eaLnBrk="0" fontAlgn="base" hangingPunct="0">
        <a:spcBef>
          <a:spcPct val="20000"/>
        </a:spcBef>
        <a:spcAft>
          <a:spcPct val="0"/>
        </a:spcAft>
        <a:buChar char="–"/>
        <a:defRPr sz="1200">
          <a:solidFill>
            <a:schemeClr val="tx1"/>
          </a:solidFill>
          <a:latin typeface="+mn-lt"/>
        </a:defRPr>
      </a:lvl4pPr>
      <a:lvl5pPr marL="1081088" indent="-109538" algn="l" rtl="0" eaLnBrk="0" fontAlgn="base" hangingPunct="0">
        <a:spcBef>
          <a:spcPct val="20000"/>
        </a:spcBef>
        <a:spcAft>
          <a:spcPct val="0"/>
        </a:spcAft>
        <a:buChar char="·"/>
        <a:defRPr sz="1000">
          <a:solidFill>
            <a:schemeClr val="tx1"/>
          </a:solidFill>
          <a:latin typeface="+mn-lt"/>
        </a:defRPr>
      </a:lvl5pPr>
      <a:lvl6pPr marL="1538288" indent="-109538" algn="l" rtl="0" eaLnBrk="0" fontAlgn="base" hangingPunct="0">
        <a:spcBef>
          <a:spcPct val="20000"/>
        </a:spcBef>
        <a:spcAft>
          <a:spcPct val="0"/>
        </a:spcAft>
        <a:buChar char="·"/>
        <a:defRPr sz="1000">
          <a:solidFill>
            <a:schemeClr val="tx1"/>
          </a:solidFill>
          <a:latin typeface="+mn-lt"/>
        </a:defRPr>
      </a:lvl6pPr>
      <a:lvl7pPr marL="1995488" indent="-109538" algn="l" rtl="0" eaLnBrk="0" fontAlgn="base" hangingPunct="0">
        <a:spcBef>
          <a:spcPct val="20000"/>
        </a:spcBef>
        <a:spcAft>
          <a:spcPct val="0"/>
        </a:spcAft>
        <a:buChar char="·"/>
        <a:defRPr sz="1000">
          <a:solidFill>
            <a:schemeClr val="tx1"/>
          </a:solidFill>
          <a:latin typeface="+mn-lt"/>
        </a:defRPr>
      </a:lvl7pPr>
      <a:lvl8pPr marL="2452688" indent="-109538" algn="l" rtl="0" eaLnBrk="0" fontAlgn="base" hangingPunct="0">
        <a:spcBef>
          <a:spcPct val="20000"/>
        </a:spcBef>
        <a:spcAft>
          <a:spcPct val="0"/>
        </a:spcAft>
        <a:buChar char="·"/>
        <a:defRPr sz="1000">
          <a:solidFill>
            <a:schemeClr val="tx1"/>
          </a:solidFill>
          <a:latin typeface="+mn-lt"/>
        </a:defRPr>
      </a:lvl8pPr>
      <a:lvl9pPr marL="2909888" indent="-109538" algn="l" rtl="0" eaLnBrk="0" fontAlgn="base" hangingPunct="0">
        <a:spcBef>
          <a:spcPct val="20000"/>
        </a:spcBef>
        <a:spcAft>
          <a:spcPct val="0"/>
        </a:spcAft>
        <a:buChar char="·"/>
        <a:defRPr sz="1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006" y="1486990"/>
            <a:ext cx="10058400" cy="4023360"/>
          </a:xfrm>
          <a:prstGeom prst="rect">
            <a:avLst/>
          </a:prstGeom>
        </p:spPr>
      </p:pic>
    </p:spTree>
    <p:extLst>
      <p:ext uri="{BB962C8B-B14F-4D97-AF65-F5344CB8AC3E}">
        <p14:creationId xmlns:p14="http://schemas.microsoft.com/office/powerpoint/2010/main" val="20294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19D20F88-C31F-4A2F-A13C-0D2E4AAF7CB2}" type="slidenum">
              <a:rPr lang="fr-FR" smtClean="0">
                <a:solidFill>
                  <a:srgbClr val="808080">
                    <a:lumMod val="50000"/>
                  </a:srgbClr>
                </a:solidFill>
              </a:rPr>
              <a:pPr>
                <a:defRPr/>
              </a:pPr>
              <a:t>2</a:t>
            </a:fld>
            <a:endParaRPr lang="fr-FR" dirty="0">
              <a:solidFill>
                <a:srgbClr val="808080">
                  <a:lumMod val="50000"/>
                </a:srgbClr>
              </a:solidFill>
            </a:endParaRPr>
          </a:p>
        </p:txBody>
      </p:sp>
      <p:sp>
        <p:nvSpPr>
          <p:cNvPr id="3" name="Rectangle à coins arrondis 2"/>
          <p:cNvSpPr/>
          <p:nvPr/>
        </p:nvSpPr>
        <p:spPr>
          <a:xfrm>
            <a:off x="1128000" y="1069205"/>
            <a:ext cx="9936000" cy="913891"/>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4" name="Rectangle à coins arrondis 3"/>
          <p:cNvSpPr/>
          <p:nvPr/>
        </p:nvSpPr>
        <p:spPr>
          <a:xfrm>
            <a:off x="1128000" y="2158228"/>
            <a:ext cx="4883333" cy="2478265"/>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5" name="Rectangle à coins arrondis 4"/>
          <p:cNvSpPr/>
          <p:nvPr/>
        </p:nvSpPr>
        <p:spPr>
          <a:xfrm>
            <a:off x="6180667" y="2158228"/>
            <a:ext cx="4883333" cy="2478265"/>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6" name="Rectangle à coins arrondis 5"/>
          <p:cNvSpPr/>
          <p:nvPr/>
        </p:nvSpPr>
        <p:spPr>
          <a:xfrm>
            <a:off x="1128000" y="4810164"/>
            <a:ext cx="4883333" cy="1167086"/>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7" name="Rectangle à coins arrondis 6"/>
          <p:cNvSpPr/>
          <p:nvPr/>
        </p:nvSpPr>
        <p:spPr>
          <a:xfrm>
            <a:off x="6180667" y="4810164"/>
            <a:ext cx="4883333" cy="1167086"/>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8" name="Rectangle à coins arrondis 7"/>
          <p:cNvSpPr/>
          <p:nvPr/>
        </p:nvSpPr>
        <p:spPr>
          <a:xfrm>
            <a:off x="1128000" y="6162459"/>
            <a:ext cx="9936000" cy="50504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9" name="Project step 1"/>
          <p:cNvSpPr txBox="1"/>
          <p:nvPr/>
        </p:nvSpPr>
        <p:spPr>
          <a:xfrm>
            <a:off x="1478818" y="1040421"/>
            <a:ext cx="244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Faits marquants de la semaine</a:t>
            </a:r>
            <a:endParaRPr sz="1600" kern="0" dirty="0">
              <a:solidFill>
                <a:srgbClr val="FF0000"/>
              </a:solidFill>
            </a:endParaRPr>
          </a:p>
        </p:txBody>
      </p:sp>
      <p:sp>
        <p:nvSpPr>
          <p:cNvPr id="10" name="Project step 1"/>
          <p:cNvSpPr txBox="1"/>
          <p:nvPr/>
        </p:nvSpPr>
        <p:spPr>
          <a:xfrm>
            <a:off x="1478818" y="2133461"/>
            <a:ext cx="1476000" cy="167824"/>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réalisées</a:t>
            </a:r>
            <a:endParaRPr sz="1600" kern="0" dirty="0">
              <a:solidFill>
                <a:srgbClr val="FF0000"/>
              </a:solidFill>
            </a:endParaRPr>
          </a:p>
        </p:txBody>
      </p:sp>
      <p:sp>
        <p:nvSpPr>
          <p:cNvPr id="11" name="Project step 1"/>
          <p:cNvSpPr txBox="1"/>
          <p:nvPr/>
        </p:nvSpPr>
        <p:spPr>
          <a:xfrm>
            <a:off x="6527068" y="2133461"/>
            <a:ext cx="1260000" cy="167824"/>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à venir</a:t>
            </a:r>
            <a:endParaRPr sz="1600" kern="0" dirty="0">
              <a:solidFill>
                <a:srgbClr val="FF0000"/>
              </a:solidFill>
            </a:endParaRPr>
          </a:p>
        </p:txBody>
      </p:sp>
      <p:sp>
        <p:nvSpPr>
          <p:cNvPr id="12" name="Project step 1"/>
          <p:cNvSpPr txBox="1"/>
          <p:nvPr/>
        </p:nvSpPr>
        <p:spPr>
          <a:xfrm>
            <a:off x="1478818" y="4784695"/>
            <a:ext cx="154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Points de vigilance</a:t>
            </a:r>
            <a:endParaRPr sz="1600" kern="0" dirty="0">
              <a:solidFill>
                <a:srgbClr val="FF0000"/>
              </a:solidFill>
            </a:endParaRPr>
          </a:p>
        </p:txBody>
      </p:sp>
      <p:sp>
        <p:nvSpPr>
          <p:cNvPr id="13" name="Project step 1"/>
          <p:cNvSpPr txBox="1"/>
          <p:nvPr/>
        </p:nvSpPr>
        <p:spPr>
          <a:xfrm>
            <a:off x="6527068" y="4784695"/>
            <a:ext cx="1512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Points de décision</a:t>
            </a:r>
            <a:endParaRPr sz="1600" kern="0" dirty="0">
              <a:solidFill>
                <a:srgbClr val="FF0000"/>
              </a:solidFill>
            </a:endParaRPr>
          </a:p>
        </p:txBody>
      </p:sp>
      <p:sp>
        <p:nvSpPr>
          <p:cNvPr id="14" name="Project step 1"/>
          <p:cNvSpPr txBox="1"/>
          <p:nvPr/>
        </p:nvSpPr>
        <p:spPr>
          <a:xfrm>
            <a:off x="1478818" y="6141796"/>
            <a:ext cx="28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KPI</a:t>
            </a:r>
            <a:endParaRPr sz="1600" kern="0" dirty="0">
              <a:solidFill>
                <a:srgbClr val="FF0000"/>
              </a:solidFill>
            </a:endParaRPr>
          </a:p>
        </p:txBody>
      </p:sp>
      <p:sp>
        <p:nvSpPr>
          <p:cNvPr id="16" name="Rectangle à coins arrondis 15"/>
          <p:cNvSpPr/>
          <p:nvPr/>
        </p:nvSpPr>
        <p:spPr>
          <a:xfrm>
            <a:off x="1128000" y="264110"/>
            <a:ext cx="4883333" cy="601903"/>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17" name="Rectangle à coins arrondis 16"/>
          <p:cNvSpPr/>
          <p:nvPr/>
        </p:nvSpPr>
        <p:spPr>
          <a:xfrm>
            <a:off x="6180667" y="264110"/>
            <a:ext cx="4883333" cy="601903"/>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18" name="Project step 1"/>
          <p:cNvSpPr txBox="1"/>
          <p:nvPr/>
        </p:nvSpPr>
        <p:spPr>
          <a:xfrm>
            <a:off x="1478818" y="230033"/>
            <a:ext cx="720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Semaine</a:t>
            </a:r>
            <a:endParaRPr sz="1600" kern="0" dirty="0">
              <a:solidFill>
                <a:srgbClr val="FF0000"/>
              </a:solidFill>
            </a:endParaRPr>
          </a:p>
        </p:txBody>
      </p:sp>
      <p:sp>
        <p:nvSpPr>
          <p:cNvPr id="19" name="Project step 1"/>
          <p:cNvSpPr txBox="1"/>
          <p:nvPr/>
        </p:nvSpPr>
        <p:spPr>
          <a:xfrm>
            <a:off x="6527068" y="230033"/>
            <a:ext cx="1512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HUMEUR Générale</a:t>
            </a:r>
            <a:endParaRPr sz="1600" kern="0" dirty="0">
              <a:solidFill>
                <a:srgbClr val="FF0000"/>
              </a:solidFill>
            </a:endParaRPr>
          </a:p>
        </p:txBody>
      </p:sp>
      <p:pic>
        <p:nvPicPr>
          <p:cNvPr id="20" name="Imag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8973" y="395049"/>
            <a:ext cx="344977" cy="344977"/>
          </a:xfrm>
          <a:prstGeom prst="rect">
            <a:avLst/>
          </a:prstGeom>
        </p:spPr>
      </p:pic>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3361" y="395140"/>
            <a:ext cx="344794" cy="344794"/>
          </a:xfrm>
          <a:prstGeom prst="rect">
            <a:avLst/>
          </a:prstGeom>
        </p:spPr>
      </p:pic>
      <p:pic>
        <p:nvPicPr>
          <p:cNvPr id="22" name="Imag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0528" y="394267"/>
            <a:ext cx="346540" cy="346540"/>
          </a:xfrm>
          <a:prstGeom prst="rect">
            <a:avLst/>
          </a:prstGeom>
        </p:spPr>
      </p:pic>
      <p:pic>
        <p:nvPicPr>
          <p:cNvPr id="23" name="Imag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55" y="394737"/>
            <a:ext cx="345600" cy="345600"/>
          </a:xfrm>
          <a:prstGeom prst="rect">
            <a:avLst/>
          </a:prstGeom>
        </p:spPr>
      </p:pic>
      <p:sp>
        <p:nvSpPr>
          <p:cNvPr id="2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433470" y="419129"/>
            <a:ext cx="4221351" cy="302287"/>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algn="ctr" defTabSz="412750" hangingPunct="0">
              <a:lnSpc>
                <a:spcPct val="120000"/>
              </a:lnSpc>
            </a:pPr>
            <a:r>
              <a:rPr lang="fr-FR" sz="1400" kern="0" dirty="0">
                <a:solidFill>
                  <a:srgbClr val="868A8D"/>
                </a:solidFill>
                <a:latin typeface="Montserrat Light"/>
                <a:sym typeface="Montserrat Light"/>
              </a:rPr>
              <a:t>Du </a:t>
            </a:r>
            <a:r>
              <a:rPr lang="fr-FR" sz="1400" kern="0" dirty="0" smtClean="0">
                <a:solidFill>
                  <a:srgbClr val="FF0000"/>
                </a:solidFill>
                <a:latin typeface="Montserrat Light"/>
                <a:sym typeface="Montserrat Light"/>
              </a:rPr>
              <a:t>23</a:t>
            </a:r>
            <a:r>
              <a:rPr lang="fr-FR" sz="1400" kern="0" dirty="0" smtClean="0">
                <a:solidFill>
                  <a:srgbClr val="FF0000"/>
                </a:solidFill>
                <a:latin typeface="Montserrat Light"/>
                <a:sym typeface="Montserrat Light"/>
              </a:rPr>
              <a:t>.04.18</a:t>
            </a:r>
            <a:r>
              <a:rPr lang="fr-FR" sz="1400" kern="0" dirty="0" smtClean="0">
                <a:solidFill>
                  <a:srgbClr val="868A8D"/>
                </a:solidFill>
                <a:latin typeface="Montserrat Light"/>
                <a:sym typeface="Montserrat Light"/>
              </a:rPr>
              <a:t> </a:t>
            </a:r>
            <a:r>
              <a:rPr lang="fr-FR" sz="1400" kern="0" dirty="0">
                <a:solidFill>
                  <a:srgbClr val="868A8D"/>
                </a:solidFill>
                <a:latin typeface="Montserrat Light"/>
                <a:sym typeface="Montserrat Light"/>
              </a:rPr>
              <a:t>au </a:t>
            </a:r>
            <a:r>
              <a:rPr lang="fr-FR" sz="1400" kern="0" dirty="0" smtClean="0">
                <a:solidFill>
                  <a:srgbClr val="FF0000"/>
                </a:solidFill>
                <a:latin typeface="Montserrat Light"/>
                <a:sym typeface="Montserrat Light"/>
              </a:rPr>
              <a:t>27.04.18</a:t>
            </a:r>
            <a:endParaRPr sz="1400" kern="0" dirty="0">
              <a:solidFill>
                <a:srgbClr val="FF0000"/>
              </a:solidFill>
              <a:latin typeface="Montserrat Light"/>
              <a:sym typeface="Montserrat Light"/>
            </a:endParaRPr>
          </a:p>
        </p:txBody>
      </p:sp>
      <p:sp>
        <p:nvSpPr>
          <p:cNvPr id="25" name="Rectangle 24"/>
          <p:cNvSpPr/>
          <p:nvPr/>
        </p:nvSpPr>
        <p:spPr>
          <a:xfrm rot="10800000">
            <a:off x="2613017" y="6358492"/>
            <a:ext cx="2556000" cy="144462"/>
          </a:xfrm>
          <a:prstGeom prst="rect">
            <a:avLst/>
          </a:prstGeom>
          <a:gradFill flip="none" rotWithShape="1">
            <a:gsLst>
              <a:gs pos="0">
                <a:srgbClr val="00B050"/>
              </a:gs>
              <a:gs pos="50000">
                <a:srgbClr val="FFC000"/>
              </a:gs>
              <a:gs pos="100000">
                <a:srgbClr val="FF0000"/>
              </a:gs>
            </a:gsLst>
            <a:lin ang="10800000" scaled="1"/>
            <a:tileRect/>
          </a:gradFill>
          <a:ln w="9525" cap="flat" cmpd="sng" algn="ctr">
            <a:noFill/>
            <a:prstDash val="solid"/>
          </a:ln>
          <a:effectLst/>
        </p:spPr>
        <p:txBody>
          <a:bodyPr anchor="ctr"/>
          <a:lstStyle/>
          <a:p>
            <a:pPr algn="ctr">
              <a:defRPr/>
            </a:pPr>
            <a:endParaRPr lang="fr-FR" sz="1600" kern="0" dirty="0">
              <a:solidFill>
                <a:prstClr val="black"/>
              </a:solidFill>
              <a:latin typeface="Candara" pitchFamily="34" charset="0"/>
            </a:endParaRPr>
          </a:p>
        </p:txBody>
      </p:sp>
      <p:sp>
        <p:nvSpPr>
          <p:cNvPr id="26" name="Rectangle 67"/>
          <p:cNvSpPr>
            <a:spLocks noChangeArrowheads="1"/>
          </p:cNvSpPr>
          <p:nvPr/>
        </p:nvSpPr>
        <p:spPr bwMode="auto">
          <a:xfrm>
            <a:off x="1586878" y="6276835"/>
            <a:ext cx="9332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fr-FR" altLang="fr-FR" sz="1400" kern="0" dirty="0">
                <a:solidFill>
                  <a:srgbClr val="868A8D"/>
                </a:solidFill>
                <a:latin typeface="Montserrat Light"/>
              </a:rPr>
              <a:t>BUDGET</a:t>
            </a:r>
          </a:p>
        </p:txBody>
      </p:sp>
      <p:sp>
        <p:nvSpPr>
          <p:cNvPr id="27" name="Rectangle 70"/>
          <p:cNvSpPr>
            <a:spLocks noChangeArrowheads="1"/>
          </p:cNvSpPr>
          <p:nvPr/>
        </p:nvSpPr>
        <p:spPr bwMode="auto">
          <a:xfrm>
            <a:off x="2551104" y="6187220"/>
            <a:ext cx="2984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fr-FR" altLang="fr-FR" sz="700" dirty="0">
                <a:solidFill>
                  <a:srgbClr val="7F7F7F"/>
                </a:solidFill>
                <a:latin typeface="Candara" pitchFamily="34" charset="0"/>
                <a:ea typeface="MS PGothic" pitchFamily="34" charset="-128"/>
                <a:cs typeface="Arial" pitchFamily="34" charset="0"/>
              </a:rPr>
              <a:t>0 %</a:t>
            </a:r>
            <a:endParaRPr lang="fr-FR" altLang="fr-FR" sz="700" dirty="0">
              <a:solidFill>
                <a:srgbClr val="7F7F7F"/>
              </a:solidFill>
              <a:ea typeface="MS PGothic" pitchFamily="34" charset="-128"/>
              <a:cs typeface="Arial" pitchFamily="34" charset="0"/>
            </a:endParaRPr>
          </a:p>
        </p:txBody>
      </p:sp>
      <p:cxnSp>
        <p:nvCxnSpPr>
          <p:cNvPr id="28" name="Connecteur droit 27"/>
          <p:cNvCxnSpPr/>
          <p:nvPr/>
        </p:nvCxnSpPr>
        <p:spPr>
          <a:xfrm>
            <a:off x="2613017" y="6242488"/>
            <a:ext cx="0" cy="217487"/>
          </a:xfrm>
          <a:prstGeom prst="line">
            <a:avLst/>
          </a:prstGeom>
          <a:noFill/>
          <a:ln w="9525" cap="flat" cmpd="sng" algn="ctr">
            <a:solidFill>
              <a:sysClr val="window" lastClr="FFFFFF">
                <a:lumMod val="75000"/>
              </a:sysClr>
            </a:solidFill>
            <a:prstDash val="solid"/>
          </a:ln>
          <a:effectLst/>
        </p:spPr>
      </p:cxnSp>
      <p:sp>
        <p:nvSpPr>
          <p:cNvPr id="29" name="Rectangle 77"/>
          <p:cNvSpPr>
            <a:spLocks noChangeArrowheads="1"/>
          </p:cNvSpPr>
          <p:nvPr/>
        </p:nvSpPr>
        <p:spPr bwMode="auto">
          <a:xfrm>
            <a:off x="6678267" y="6276835"/>
            <a:ext cx="11801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fr-FR" altLang="fr-FR" sz="1400" kern="0" dirty="0">
                <a:solidFill>
                  <a:srgbClr val="868A8D"/>
                </a:solidFill>
                <a:latin typeface="Montserrat Light"/>
              </a:rPr>
              <a:t>Avancement</a:t>
            </a:r>
          </a:p>
        </p:txBody>
      </p:sp>
      <p:sp>
        <p:nvSpPr>
          <p:cNvPr id="30" name="Rectangle 79"/>
          <p:cNvSpPr>
            <a:spLocks noChangeArrowheads="1"/>
          </p:cNvSpPr>
          <p:nvPr/>
        </p:nvSpPr>
        <p:spPr bwMode="auto">
          <a:xfrm>
            <a:off x="7844761" y="6442007"/>
            <a:ext cx="5334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fr-FR" altLang="fr-FR" sz="700" dirty="0">
                <a:solidFill>
                  <a:srgbClr val="7F7F7F"/>
                </a:solidFill>
                <a:ea typeface="MS PGothic" pitchFamily="34" charset="-128"/>
                <a:cs typeface="Arial" pitchFamily="34" charset="0"/>
              </a:rPr>
              <a:t>MAITRISE</a:t>
            </a:r>
          </a:p>
        </p:txBody>
      </p:sp>
      <p:sp>
        <p:nvSpPr>
          <p:cNvPr id="31" name="Rectangle 30"/>
          <p:cNvSpPr/>
          <p:nvPr/>
        </p:nvSpPr>
        <p:spPr>
          <a:xfrm rot="10800000">
            <a:off x="7858398" y="6358491"/>
            <a:ext cx="2556000" cy="144463"/>
          </a:xfrm>
          <a:prstGeom prst="rect">
            <a:avLst/>
          </a:prstGeom>
          <a:gradFill flip="none" rotWithShape="1">
            <a:gsLst>
              <a:gs pos="0">
                <a:srgbClr val="00B050"/>
              </a:gs>
              <a:gs pos="50000">
                <a:srgbClr val="FFC000"/>
              </a:gs>
              <a:gs pos="100000">
                <a:srgbClr val="FF0000"/>
              </a:gs>
            </a:gsLst>
            <a:lin ang="10800000" scaled="1"/>
            <a:tileRect/>
          </a:gradFill>
          <a:ln w="9525" cap="flat" cmpd="sng" algn="ctr">
            <a:noFill/>
            <a:prstDash val="solid"/>
          </a:ln>
          <a:effectLst/>
        </p:spPr>
        <p:txBody>
          <a:bodyPr anchor="ctr"/>
          <a:lstStyle/>
          <a:p>
            <a:pPr algn="ctr">
              <a:defRPr/>
            </a:pPr>
            <a:endParaRPr lang="fr-FR" sz="1600" kern="0" dirty="0">
              <a:solidFill>
                <a:prstClr val="black"/>
              </a:solidFill>
              <a:latin typeface="Candara" pitchFamily="34" charset="0"/>
            </a:endParaRPr>
          </a:p>
        </p:txBody>
      </p:sp>
      <p:sp>
        <p:nvSpPr>
          <p:cNvPr id="32" name="Triangle isocèle 7167"/>
          <p:cNvSpPr>
            <a:spLocks noChangeArrowheads="1"/>
          </p:cNvSpPr>
          <p:nvPr/>
        </p:nvSpPr>
        <p:spPr bwMode="auto">
          <a:xfrm>
            <a:off x="8435135" y="6476415"/>
            <a:ext cx="150813" cy="117475"/>
          </a:xfrm>
          <a:prstGeom prst="triangle">
            <a:avLst>
              <a:gd name="adj" fmla="val 50000"/>
            </a:avLst>
          </a:prstGeom>
          <a:solidFill>
            <a:srgbClr val="8064A2">
              <a:lumMod val="50000"/>
            </a:srgbClr>
          </a:solidFill>
          <a:ln w="9525" algn="ctr">
            <a:solidFill>
              <a:sysClr val="window" lastClr="FFFFFF"/>
            </a:solidFill>
            <a:round/>
            <a:headEnd/>
            <a:tailEnd/>
          </a:ln>
        </p:spPr>
        <p:txBody>
          <a:bodyPr/>
          <a:lstStyle/>
          <a:p>
            <a:pPr eaLnBrk="0" hangingPunct="0">
              <a:defRPr/>
            </a:pPr>
            <a:endParaRPr lang="fr-FR" kern="0">
              <a:solidFill>
                <a:prstClr val="black"/>
              </a:solidFill>
            </a:endParaRPr>
          </a:p>
        </p:txBody>
      </p:sp>
      <p:sp>
        <p:nvSpPr>
          <p:cNvPr id="33" name="Ellipse 32"/>
          <p:cNvSpPr/>
          <p:nvPr/>
        </p:nvSpPr>
        <p:spPr bwMode="auto">
          <a:xfrm>
            <a:off x="6712480" y="301509"/>
            <a:ext cx="527071" cy="527103"/>
          </a:xfrm>
          <a:prstGeom prst="ellipse">
            <a:avLst/>
          </a:prstGeom>
          <a:noFill/>
          <a:ln w="12700" cap="flat" cmpd="sng" algn="ctr">
            <a:solidFill>
              <a:srgbClr val="EE003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35" name="ZoneTexte 34"/>
          <p:cNvSpPr txBox="1"/>
          <p:nvPr/>
        </p:nvSpPr>
        <p:spPr>
          <a:xfrm rot="16200000">
            <a:off x="-1887209" y="3167481"/>
            <a:ext cx="5072786" cy="584775"/>
          </a:xfrm>
          <a:prstGeom prst="rect">
            <a:avLst/>
          </a:prstGeom>
          <a:noFill/>
        </p:spPr>
        <p:txBody>
          <a:bodyPr wrap="square" rtlCol="0">
            <a:spAutoFit/>
          </a:bodyPr>
          <a:lstStyle/>
          <a:p>
            <a:pPr algn="ctr"/>
            <a:r>
              <a:rPr lang="fr-FR" sz="3200" kern="0" cap="all" baseline="50000" dirty="0">
                <a:solidFill>
                  <a:srgbClr val="FF0000"/>
                </a:solidFill>
                <a:latin typeface="Montserrat-Regular"/>
                <a:ea typeface="Montserrat-Regular"/>
                <a:cs typeface="Montserrat-Regular"/>
                <a:sym typeface="Montserrat-Regular"/>
              </a:rPr>
              <a:t>Parcours</a:t>
            </a:r>
            <a:r>
              <a:rPr lang="fr-FR" sz="3200" kern="0" cap="all" dirty="0">
                <a:solidFill>
                  <a:srgbClr val="FF0000"/>
                </a:solidFill>
                <a:latin typeface="Montserrat-Regular"/>
                <a:ea typeface="Montserrat-Regular"/>
                <a:cs typeface="Montserrat-Regular"/>
                <a:sym typeface="Montserrat-Regular"/>
              </a:rPr>
              <a:t> </a:t>
            </a:r>
            <a:r>
              <a:rPr lang="fr-FR" sz="3200" kern="0" cap="all" baseline="50000" dirty="0">
                <a:solidFill>
                  <a:srgbClr val="FF0000"/>
                </a:solidFill>
                <a:latin typeface="Montserrat-Regular"/>
                <a:ea typeface="Montserrat-Regular"/>
                <a:cs typeface="Montserrat-Regular"/>
                <a:sym typeface="Montserrat-Regular"/>
              </a:rPr>
              <a:t>Entrée en relation</a:t>
            </a:r>
          </a:p>
        </p:txBody>
      </p:sp>
      <p:sp>
        <p:nvSpPr>
          <p:cNvPr id="36"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1244471"/>
            <a:ext cx="5899768" cy="591518"/>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Sprint technique en cours</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Ateliers réseau réalisés</a:t>
            </a:r>
            <a:endParaRPr lang="fr-FR" sz="1400" kern="0" dirty="0">
              <a:solidFill>
                <a:srgbClr val="3E5E7E"/>
              </a:solidFill>
              <a:latin typeface="Montserrat Light"/>
              <a:sym typeface="Montserrat Light"/>
            </a:endParaRPr>
          </a:p>
        </p:txBody>
      </p:sp>
      <p:sp>
        <p:nvSpPr>
          <p:cNvPr id="37"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2225287"/>
            <a:ext cx="4667250" cy="976310"/>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fontScale="92500" lnSpcReduction="10000"/>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Réalisation des ateliers Corner Digital</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Implémentation des actions (sprint technique</a:t>
            </a:r>
            <a:r>
              <a:rPr lang="fr-FR" sz="1400" kern="0" dirty="0" smtClean="0">
                <a:solidFill>
                  <a:srgbClr val="3E5E7E"/>
                </a:solidFill>
                <a:latin typeface="Montserrat Light"/>
                <a:sym typeface="Montserrat Light"/>
              </a:rPr>
              <a:t>)</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Déploiement d’un </a:t>
            </a:r>
            <a:r>
              <a:rPr lang="fr-FR" sz="1400" kern="0" dirty="0" err="1" smtClean="0">
                <a:solidFill>
                  <a:srgbClr val="3E5E7E"/>
                </a:solidFill>
                <a:latin typeface="Montserrat Light"/>
                <a:sym typeface="Montserrat Light"/>
              </a:rPr>
              <a:t>Registry</a:t>
            </a:r>
            <a:r>
              <a:rPr lang="fr-FR" sz="1400" kern="0" dirty="0" smtClean="0">
                <a:solidFill>
                  <a:srgbClr val="3E5E7E"/>
                </a:solidFill>
                <a:latin typeface="Montserrat Light"/>
                <a:sym typeface="Montserrat Light"/>
              </a:rPr>
              <a:t> Docker</a:t>
            </a:r>
            <a:r>
              <a:rPr lang="fr-FR" sz="1400" kern="0" dirty="0">
                <a:solidFill>
                  <a:srgbClr val="3E5E7E"/>
                </a:solidFill>
                <a:latin typeface="Montserrat Light"/>
                <a:sym typeface="Montserrat Light"/>
              </a:rPr>
              <a:t>, </a:t>
            </a:r>
            <a:r>
              <a:rPr lang="fr-FR" sz="1400" kern="0" dirty="0" smtClean="0">
                <a:solidFill>
                  <a:srgbClr val="3E5E7E"/>
                </a:solidFill>
                <a:latin typeface="Montserrat Light"/>
                <a:sym typeface="Montserrat Light"/>
              </a:rPr>
              <a:t>Docker Host</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Résolution du problème </a:t>
            </a:r>
            <a:r>
              <a:rPr lang="fr-FR" sz="1400" kern="0" dirty="0" err="1" smtClean="0">
                <a:solidFill>
                  <a:srgbClr val="3E5E7E"/>
                </a:solidFill>
                <a:latin typeface="Montserrat Light"/>
                <a:sym typeface="Montserrat Light"/>
              </a:rPr>
              <a:t>registry</a:t>
            </a:r>
            <a:r>
              <a:rPr lang="fr-FR" sz="1400" kern="0" dirty="0" smtClean="0">
                <a:solidFill>
                  <a:srgbClr val="3E5E7E"/>
                </a:solidFill>
                <a:latin typeface="Montserrat Light"/>
                <a:sym typeface="Montserrat Light"/>
              </a:rPr>
              <a:t> NPM sur Nexus</a:t>
            </a:r>
            <a:endParaRPr lang="fr-FR" sz="1400" kern="0" dirty="0">
              <a:solidFill>
                <a:srgbClr val="3E5E7E"/>
              </a:solidFill>
              <a:latin typeface="Montserrat Light"/>
              <a:sym typeface="Montserrat Light"/>
            </a:endParaRPr>
          </a:p>
          <a:p>
            <a:pPr marL="285750" indent="-285750" defTabSz="412750" hangingPunct="0">
              <a:lnSpc>
                <a:spcPct val="120000"/>
              </a:lnSpc>
              <a:buClr>
                <a:srgbClr val="EE0031"/>
              </a:buClr>
              <a:buFontTx/>
              <a:buChar char="−"/>
            </a:pPr>
            <a:endParaRPr lang="fr-FR" sz="1400" kern="0" dirty="0">
              <a:solidFill>
                <a:srgbClr val="3E5E7E"/>
              </a:solidFill>
              <a:latin typeface="Montserrat Light"/>
              <a:sym typeface="Montserrat Light"/>
            </a:endParaRPr>
          </a:p>
          <a:p>
            <a:pPr marL="285750" indent="-285750" defTabSz="412750" hangingPunct="0">
              <a:lnSpc>
                <a:spcPct val="120000"/>
              </a:lnSpc>
              <a:buClr>
                <a:srgbClr val="EE0031"/>
              </a:buClr>
              <a:buFontTx/>
              <a:buChar char="−"/>
            </a:pPr>
            <a:endParaRPr lang="fr-FR" sz="1400" kern="0" dirty="0" smtClean="0">
              <a:solidFill>
                <a:srgbClr val="3E5E7E"/>
              </a:solidFill>
              <a:latin typeface="Montserrat Light"/>
              <a:sym typeface="Montserrat Light"/>
            </a:endParaRPr>
          </a:p>
        </p:txBody>
      </p:sp>
      <p:sp>
        <p:nvSpPr>
          <p:cNvPr id="3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66788" y="3419973"/>
            <a:ext cx="4657761" cy="1168056"/>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fontScale="92500" lnSpcReduction="10000"/>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US </a:t>
            </a:r>
            <a:r>
              <a:rPr lang="fr-FR" sz="1400" kern="0" dirty="0" err="1" smtClean="0">
                <a:solidFill>
                  <a:srgbClr val="3E5E7E"/>
                </a:solidFill>
                <a:latin typeface="Montserrat Light"/>
                <a:sym typeface="Montserrat Light"/>
              </a:rPr>
              <a:t>Timeline</a:t>
            </a:r>
            <a:r>
              <a:rPr lang="fr-FR" sz="1400" kern="0" dirty="0" smtClean="0">
                <a:solidFill>
                  <a:srgbClr val="3E5E7E"/>
                </a:solidFill>
                <a:latin typeface="Montserrat Light"/>
                <a:sym typeface="Montserrat Light"/>
              </a:rPr>
              <a:t>, Input, Radio, </a:t>
            </a:r>
            <a:r>
              <a:rPr lang="fr-FR" sz="1400" kern="0" dirty="0" err="1" smtClean="0">
                <a:solidFill>
                  <a:srgbClr val="3E5E7E"/>
                </a:solidFill>
                <a:latin typeface="Montserrat Light"/>
                <a:sym typeface="Montserrat Light"/>
              </a:rPr>
              <a:t>Button</a:t>
            </a:r>
            <a:r>
              <a:rPr lang="fr-FR" sz="1400" kern="0" dirty="0" smtClean="0">
                <a:solidFill>
                  <a:srgbClr val="3E5E7E"/>
                </a:solidFill>
                <a:latin typeface="Montserrat Light"/>
                <a:sym typeface="Montserrat Light"/>
              </a:rPr>
              <a:t> Components</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US revue domaine </a:t>
            </a:r>
            <a:r>
              <a:rPr lang="fr-FR" sz="1400" kern="0" dirty="0" err="1" smtClean="0">
                <a:solidFill>
                  <a:srgbClr val="3E5E7E"/>
                </a:solidFill>
                <a:latin typeface="Montserrat Light"/>
                <a:sym typeface="Montserrat Light"/>
              </a:rPr>
              <a:t>Geoloc</a:t>
            </a:r>
            <a:r>
              <a:rPr lang="fr-FR" sz="1400" kern="0" dirty="0">
                <a:solidFill>
                  <a:srgbClr val="3E5E7E"/>
                </a:solidFill>
                <a:latin typeface="Montserrat Light"/>
                <a:sym typeface="Montserrat Light"/>
              </a:rPr>
              <a:t> </a:t>
            </a:r>
            <a:r>
              <a:rPr lang="fr-FR" sz="1400" kern="0" dirty="0" smtClean="0">
                <a:solidFill>
                  <a:srgbClr val="3E5E7E"/>
                </a:solidFill>
                <a:latin typeface="Montserrat Light"/>
                <a:sym typeface="Montserrat Light"/>
              </a:rPr>
              <a:t>et US LDS </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US confirmation RDV</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Inclusion des tests unitaires dans l’analyse Sonar</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Maquettes espace perso</a:t>
            </a:r>
          </a:p>
        </p:txBody>
      </p:sp>
      <p:sp>
        <p:nvSpPr>
          <p:cNvPr id="39" name="Project step 1"/>
          <p:cNvSpPr txBox="1"/>
          <p:nvPr/>
        </p:nvSpPr>
        <p:spPr>
          <a:xfrm>
            <a:off x="1478818" y="3384551"/>
            <a:ext cx="1476000" cy="1661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En cours</a:t>
            </a:r>
            <a:endParaRPr sz="1600" kern="0" dirty="0">
              <a:solidFill>
                <a:srgbClr val="FF0000"/>
              </a:solidFill>
            </a:endParaRPr>
          </a:p>
        </p:txBody>
      </p:sp>
      <p:sp>
        <p:nvSpPr>
          <p:cNvPr id="40"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6380404" y="2420389"/>
            <a:ext cx="4667250" cy="1083678"/>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Benchmark parcours </a:t>
            </a:r>
            <a:r>
              <a:rPr lang="fr-FR" sz="1400" kern="0" dirty="0" smtClean="0">
                <a:solidFill>
                  <a:srgbClr val="3E5E7E"/>
                </a:solidFill>
                <a:latin typeface="Montserrat Light"/>
                <a:sym typeface="Montserrat Light"/>
              </a:rPr>
              <a:t>intranet</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Audit </a:t>
            </a:r>
            <a:r>
              <a:rPr lang="fr-FR" sz="1400" kern="0" dirty="0">
                <a:solidFill>
                  <a:srgbClr val="3E5E7E"/>
                </a:solidFill>
                <a:latin typeface="Montserrat Light"/>
                <a:sym typeface="Montserrat Light"/>
              </a:rPr>
              <a:t>CLIPRO mobile release </a:t>
            </a:r>
            <a:r>
              <a:rPr lang="fr-FR" sz="1400" kern="0" dirty="0" smtClean="0">
                <a:solidFill>
                  <a:srgbClr val="3E5E7E"/>
                </a:solidFill>
                <a:latin typeface="Montserrat Light"/>
                <a:sym typeface="Montserrat Light"/>
              </a:rPr>
              <a:t>2</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Implémentation des US techniques</a:t>
            </a:r>
            <a:endParaRPr lang="fr-FR" sz="1400" kern="0" dirty="0">
              <a:solidFill>
                <a:srgbClr val="3E5E7E"/>
              </a:solidFill>
              <a:latin typeface="Montserrat Light"/>
              <a:sym typeface="Montserrat Light"/>
            </a:endParaRP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Livraison du MVP EER : </a:t>
            </a:r>
            <a:r>
              <a:rPr lang="fr-FR" sz="1400" b="1" kern="0" dirty="0" smtClean="0">
                <a:solidFill>
                  <a:srgbClr val="3E5E7E"/>
                </a:solidFill>
                <a:latin typeface="Montserrat Light"/>
                <a:sym typeface="Montserrat Light"/>
              </a:rPr>
              <a:t>19.05.2018</a:t>
            </a:r>
            <a:endParaRPr lang="fr-FR" sz="1400" b="1" kern="0" dirty="0">
              <a:solidFill>
                <a:srgbClr val="3E5E7E"/>
              </a:solidFill>
              <a:latin typeface="Montserrat Light"/>
              <a:sym typeface="Montserrat Light"/>
            </a:endParaRPr>
          </a:p>
        </p:txBody>
      </p:sp>
      <p:sp>
        <p:nvSpPr>
          <p:cNvPr id="41"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4972928"/>
            <a:ext cx="4667250" cy="929933"/>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300" kern="0" dirty="0" smtClean="0">
                <a:solidFill>
                  <a:srgbClr val="3E5E7E"/>
                </a:solidFill>
                <a:latin typeface="Montserrat Light"/>
                <a:sym typeface="Montserrat Light"/>
              </a:rPr>
              <a:t>RAS </a:t>
            </a:r>
          </a:p>
        </p:txBody>
      </p:sp>
      <p:cxnSp>
        <p:nvCxnSpPr>
          <p:cNvPr id="42" name="Connecteur droit 41"/>
          <p:cNvCxnSpPr/>
          <p:nvPr/>
        </p:nvCxnSpPr>
        <p:spPr>
          <a:xfrm>
            <a:off x="7858398" y="6242488"/>
            <a:ext cx="0" cy="217487"/>
          </a:xfrm>
          <a:prstGeom prst="line">
            <a:avLst/>
          </a:prstGeom>
          <a:noFill/>
          <a:ln w="9525" cap="flat" cmpd="sng" algn="ctr">
            <a:solidFill>
              <a:sysClr val="window" lastClr="FFFFFF">
                <a:lumMod val="75000"/>
              </a:sysClr>
            </a:solidFill>
            <a:prstDash val="solid"/>
          </a:ln>
          <a:effectLst/>
        </p:spPr>
      </p:cxnSp>
    </p:spTree>
    <p:extLst>
      <p:ext uri="{BB962C8B-B14F-4D97-AF65-F5344CB8AC3E}">
        <p14:creationId xmlns:p14="http://schemas.microsoft.com/office/powerpoint/2010/main" val="110026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pPr/>
              <a:t>3</a:t>
            </a:fld>
            <a:endParaRPr/>
          </a:p>
        </p:txBody>
      </p:sp>
      <p:sp>
        <p:nvSpPr>
          <p:cNvPr id="382" name="Project…"/>
          <p:cNvSpPr txBox="1"/>
          <p:nvPr/>
        </p:nvSpPr>
        <p:spPr>
          <a:xfrm>
            <a:off x="1110455" y="314633"/>
            <a:ext cx="6690520" cy="666849"/>
          </a:xfrm>
          <a:prstGeom prst="rect">
            <a:avLst/>
          </a:prstGeom>
          <a:ln w="3175">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lang="fr-FR" sz="6000" kern="0" cap="all" baseline="12500" dirty="0">
                <a:solidFill>
                  <a:srgbClr val="17222C"/>
                </a:solidFill>
                <a:sym typeface="Montserrat-Bold"/>
              </a:rPr>
              <a:t>Zoom sur</a:t>
            </a:r>
            <a:r>
              <a:rPr lang="fr-FR" sz="6000" kern="0" cap="all" dirty="0">
                <a:solidFill>
                  <a:srgbClr val="17222C"/>
                </a:solidFill>
                <a:sym typeface="Montserrat-Bold"/>
              </a:rPr>
              <a:t> les </a:t>
            </a:r>
            <a:r>
              <a:rPr lang="fr-FR" sz="6000" kern="0" cap="all" baseline="12500" dirty="0">
                <a:solidFill>
                  <a:srgbClr val="17222C"/>
                </a:solidFill>
                <a:sym typeface="Montserrat-Bold"/>
              </a:rPr>
              <a:t>Budgets</a:t>
            </a:r>
            <a:endParaRPr sz="6000" kern="0" cap="all" baseline="12500" dirty="0">
              <a:solidFill>
                <a:srgbClr val="17222C"/>
              </a:solidFill>
              <a:sym typeface="Montserrat-Bold"/>
            </a:endParaRPr>
          </a:p>
        </p:txBody>
      </p:sp>
      <p:sp>
        <p:nvSpPr>
          <p:cNvPr id="22" name="Rectangle à coins arrondis 21"/>
          <p:cNvSpPr/>
          <p:nvPr/>
        </p:nvSpPr>
        <p:spPr>
          <a:xfrm>
            <a:off x="1128000" y="1800734"/>
            <a:ext cx="4796550" cy="133125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3" name="Project step 1"/>
          <p:cNvSpPr txBox="1"/>
          <p:nvPr/>
        </p:nvSpPr>
        <p:spPr>
          <a:xfrm>
            <a:off x="1478818" y="1771950"/>
            <a:ext cx="1260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Budget interne</a:t>
            </a:r>
            <a:endParaRPr sz="1600" kern="0" dirty="0">
              <a:solidFill>
                <a:srgbClr val="FF0000"/>
              </a:solidFill>
            </a:endParaRPr>
          </a:p>
        </p:txBody>
      </p:sp>
      <p:sp>
        <p:nvSpPr>
          <p:cNvPr id="2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2589831" y="2107671"/>
            <a:ext cx="2867025" cy="604816"/>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fontScale="85000" lnSpcReduction="20000"/>
          </a:bodyPr>
          <a:lstStyle/>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Architecte      </a:t>
            </a:r>
            <a:r>
              <a:rPr lang="fr-FR" sz="400" kern="0" dirty="0">
                <a:solidFill>
                  <a:srgbClr val="3E5E7E"/>
                </a:solidFill>
                <a:latin typeface="Montserrat Light"/>
                <a:sym typeface="Montserrat Light"/>
              </a:rPr>
              <a:t> </a:t>
            </a:r>
            <a:r>
              <a:rPr lang="fr-FR" sz="1400" kern="0" dirty="0">
                <a:solidFill>
                  <a:srgbClr val="3E5E7E"/>
                </a:solidFill>
                <a:latin typeface="Montserrat Light"/>
                <a:sym typeface="Montserrat Light"/>
              </a:rPr>
              <a:t> : 5JH</a:t>
            </a:r>
          </a:p>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a:t>
            </a:r>
            <a:r>
              <a:rPr lang="fr-FR" sz="1400" kern="0" dirty="0" err="1">
                <a:solidFill>
                  <a:srgbClr val="3E5E7E"/>
                </a:solidFill>
                <a:latin typeface="Montserrat Light"/>
                <a:sym typeface="Montserrat Light"/>
              </a:rPr>
              <a:t>Scrum</a:t>
            </a:r>
            <a:r>
              <a:rPr lang="fr-FR" sz="1400" kern="0" dirty="0">
                <a:solidFill>
                  <a:srgbClr val="3E5E7E"/>
                </a:solidFill>
                <a:latin typeface="Montserrat Light"/>
                <a:sym typeface="Montserrat Light"/>
              </a:rPr>
              <a:t> Master : </a:t>
            </a:r>
            <a:r>
              <a:rPr lang="fr-FR" sz="1400" kern="0" dirty="0" smtClean="0">
                <a:solidFill>
                  <a:srgbClr val="3E5E7E"/>
                </a:solidFill>
                <a:latin typeface="Montserrat Light"/>
                <a:sym typeface="Montserrat Light"/>
              </a:rPr>
              <a:t>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Développeur            : 5JH</a:t>
            </a:r>
            <a:endParaRPr lang="fr-FR" sz="1400" kern="0" dirty="0">
              <a:solidFill>
                <a:srgbClr val="3E5E7E"/>
              </a:solidFill>
              <a:latin typeface="Montserrat Light"/>
              <a:sym typeface="Montserrat Light"/>
            </a:endParaRPr>
          </a:p>
        </p:txBody>
      </p:sp>
      <p:sp>
        <p:nvSpPr>
          <p:cNvPr id="25" name="Rectangle à coins arrondis 24"/>
          <p:cNvSpPr/>
          <p:nvPr/>
        </p:nvSpPr>
        <p:spPr>
          <a:xfrm>
            <a:off x="6250495" y="1800734"/>
            <a:ext cx="4796550" cy="133125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6" name="Project step 1"/>
          <p:cNvSpPr txBox="1"/>
          <p:nvPr/>
        </p:nvSpPr>
        <p:spPr>
          <a:xfrm>
            <a:off x="6618268" y="1771950"/>
            <a:ext cx="1296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Budget externe</a:t>
            </a:r>
            <a:endParaRPr sz="1600" kern="0" dirty="0">
              <a:solidFill>
                <a:srgbClr val="FF0000"/>
              </a:solidFill>
            </a:endParaRPr>
          </a:p>
        </p:txBody>
      </p:sp>
      <p:sp>
        <p:nvSpPr>
          <p:cNvPr id="28" name="Rectangle à coins arrondis 27"/>
          <p:cNvSpPr/>
          <p:nvPr/>
        </p:nvSpPr>
        <p:spPr>
          <a:xfrm>
            <a:off x="1128000" y="3414971"/>
            <a:ext cx="9936000" cy="1471354"/>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9" name="Project step 1"/>
          <p:cNvSpPr txBox="1"/>
          <p:nvPr/>
        </p:nvSpPr>
        <p:spPr>
          <a:xfrm>
            <a:off x="1478818" y="3386187"/>
            <a:ext cx="118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Recrutements</a:t>
            </a:r>
            <a:endParaRPr sz="1600" kern="0" dirty="0">
              <a:solidFill>
                <a:srgbClr val="FF0000"/>
              </a:solidFill>
            </a:endParaRPr>
          </a:p>
        </p:txBody>
      </p:sp>
      <p:sp>
        <p:nvSpPr>
          <p:cNvPr id="30"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695449" y="3667607"/>
            <a:ext cx="7762875" cy="1218718"/>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RAS</a:t>
            </a:r>
            <a:endParaRPr lang="fr-FR" sz="1400" kern="0" dirty="0">
              <a:solidFill>
                <a:srgbClr val="3E5E7E"/>
              </a:solidFill>
              <a:latin typeface="Montserrat Light"/>
              <a:sym typeface="Montserrat Light"/>
            </a:endParaRPr>
          </a:p>
        </p:txBody>
      </p:sp>
      <p:sp>
        <p:nvSpPr>
          <p:cNvPr id="3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478818" y="2000453"/>
            <a:ext cx="1111013" cy="819252"/>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lnSpcReduction="10000"/>
          </a:bodyPr>
          <a:lstStyle/>
          <a:p>
            <a:pPr marL="85725" lvl="1" defTabSz="412750" hangingPunct="0">
              <a:lnSpc>
                <a:spcPct val="120000"/>
              </a:lnSpc>
              <a:buClr>
                <a:srgbClr val="EE0031"/>
              </a:buClr>
            </a:pPr>
            <a:r>
              <a:rPr lang="fr-FR" sz="4300" b="1" kern="0" dirty="0" smtClean="0">
                <a:solidFill>
                  <a:srgbClr val="EE0031"/>
                </a:solidFill>
                <a:latin typeface="Montserrat Light"/>
                <a:sym typeface="Montserrat Light"/>
              </a:rPr>
              <a:t>15</a:t>
            </a:r>
            <a:r>
              <a:rPr lang="fr-FR" sz="1400" kern="0" dirty="0" smtClean="0">
                <a:solidFill>
                  <a:srgbClr val="3E5E7E"/>
                </a:solidFill>
                <a:latin typeface="Montserrat Light"/>
                <a:sym typeface="Montserrat Light"/>
              </a:rPr>
              <a:t>JH</a:t>
            </a:r>
            <a:endParaRPr lang="fr-FR" sz="1400" kern="0" dirty="0">
              <a:solidFill>
                <a:srgbClr val="3E5E7E"/>
              </a:solidFill>
              <a:latin typeface="Montserrat Light"/>
              <a:sym typeface="Montserrat Light"/>
            </a:endParaRPr>
          </a:p>
        </p:txBody>
      </p:sp>
      <p:sp>
        <p:nvSpPr>
          <p:cNvPr id="3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7729280" y="1893610"/>
            <a:ext cx="3334719" cy="1172863"/>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PMO:                 </a:t>
            </a:r>
            <a:r>
              <a:rPr lang="fr-FR" sz="600" kern="0" dirty="0">
                <a:solidFill>
                  <a:srgbClr val="3E5E7E"/>
                </a:solidFill>
                <a:latin typeface="Montserrat Light"/>
                <a:sym typeface="Montserrat Light"/>
              </a:rPr>
              <a:t> </a:t>
            </a:r>
            <a:r>
              <a:rPr lang="fr-FR" sz="1400" kern="0" dirty="0">
                <a:solidFill>
                  <a:srgbClr val="3E5E7E"/>
                </a:solidFill>
                <a:latin typeface="Montserrat Light"/>
                <a:sym typeface="Montserrat Light"/>
              </a:rPr>
              <a:t>    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Profil </a:t>
            </a:r>
            <a:r>
              <a:rPr lang="fr-FR" sz="1400" kern="0" dirty="0">
                <a:solidFill>
                  <a:srgbClr val="3E5E7E"/>
                </a:solidFill>
                <a:latin typeface="Montserrat Light"/>
                <a:sym typeface="Montserrat Light"/>
              </a:rPr>
              <a:t>UX designer:          </a:t>
            </a:r>
            <a:r>
              <a:rPr lang="fr-FR" sz="1400" kern="0" dirty="0" smtClean="0">
                <a:solidFill>
                  <a:srgbClr val="3E5E7E"/>
                </a:solidFill>
                <a:latin typeface="Montserrat Light"/>
                <a:sym typeface="Montserrat Light"/>
              </a:rPr>
              <a:t>4JH</a:t>
            </a:r>
            <a:endParaRPr lang="fr-FR" sz="1400" kern="0" dirty="0">
              <a:solidFill>
                <a:srgbClr val="3E5E7E"/>
              </a:solidFill>
              <a:latin typeface="Montserrat Light"/>
              <a:sym typeface="Montserrat Light"/>
            </a:endParaRP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1 Dev </a:t>
            </a:r>
            <a:r>
              <a:rPr lang="fr-FR" sz="1400" kern="0" dirty="0">
                <a:solidFill>
                  <a:srgbClr val="3E5E7E"/>
                </a:solidFill>
                <a:latin typeface="Montserrat Light"/>
                <a:sym typeface="Montserrat Light"/>
              </a:rPr>
              <a:t>Full </a:t>
            </a:r>
            <a:r>
              <a:rPr lang="fr-FR" sz="1400" kern="0" dirty="0" err="1">
                <a:solidFill>
                  <a:srgbClr val="3E5E7E"/>
                </a:solidFill>
                <a:latin typeface="Montserrat Light"/>
                <a:sym typeface="Montserrat Light"/>
              </a:rPr>
              <a:t>Stack</a:t>
            </a:r>
            <a:r>
              <a:rPr lang="fr-FR" sz="1400" kern="0" dirty="0">
                <a:solidFill>
                  <a:srgbClr val="3E5E7E"/>
                </a:solidFill>
                <a:latin typeface="Montserrat Light"/>
                <a:sym typeface="Montserrat Light"/>
              </a:rPr>
              <a:t>: </a:t>
            </a:r>
            <a:r>
              <a:rPr lang="fr-FR" sz="1400" kern="0" dirty="0" smtClean="0">
                <a:solidFill>
                  <a:srgbClr val="3E5E7E"/>
                </a:solidFill>
                <a:latin typeface="Montserrat Light"/>
                <a:sym typeface="Montserrat Light"/>
              </a:rPr>
              <a:t>            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1 </a:t>
            </a:r>
            <a:r>
              <a:rPr lang="fr-FR" sz="1400" kern="0" dirty="0" err="1" smtClean="0">
                <a:solidFill>
                  <a:srgbClr val="3E5E7E"/>
                </a:solidFill>
                <a:latin typeface="Montserrat Light"/>
                <a:sym typeface="Montserrat Light"/>
              </a:rPr>
              <a:t>Devops</a:t>
            </a:r>
            <a:r>
              <a:rPr lang="fr-FR" sz="1400" kern="0" dirty="0" smtClean="0">
                <a:solidFill>
                  <a:srgbClr val="3E5E7E"/>
                </a:solidFill>
                <a:latin typeface="Montserrat Light"/>
                <a:sym typeface="Montserrat Light"/>
              </a:rPr>
              <a:t>:                        5JH</a:t>
            </a:r>
            <a:endParaRPr lang="fr-FR" sz="1400" kern="0" dirty="0">
              <a:solidFill>
                <a:srgbClr val="3E5E7E"/>
              </a:solidFill>
              <a:latin typeface="Montserrat Light"/>
              <a:sym typeface="Montserrat Light"/>
            </a:endParaRPr>
          </a:p>
        </p:txBody>
      </p:sp>
      <p:sp>
        <p:nvSpPr>
          <p:cNvPr id="3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6618268" y="2000453"/>
            <a:ext cx="1111013" cy="819252"/>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lnSpcReduction="10000"/>
          </a:bodyPr>
          <a:lstStyle/>
          <a:p>
            <a:pPr marL="85725" lvl="1" defTabSz="412750" hangingPunct="0">
              <a:lnSpc>
                <a:spcPct val="120000"/>
              </a:lnSpc>
              <a:buClr>
                <a:srgbClr val="EE0031"/>
              </a:buClr>
            </a:pPr>
            <a:r>
              <a:rPr lang="fr-FR" sz="4300" b="1" kern="0" dirty="0" smtClean="0">
                <a:solidFill>
                  <a:srgbClr val="EE0031"/>
                </a:solidFill>
                <a:latin typeface="Montserrat Light"/>
                <a:sym typeface="Montserrat Light"/>
              </a:rPr>
              <a:t>19</a:t>
            </a:r>
            <a:r>
              <a:rPr lang="fr-FR" sz="1400" kern="0" dirty="0" smtClean="0">
                <a:solidFill>
                  <a:srgbClr val="3E5E7E"/>
                </a:solidFill>
                <a:latin typeface="Montserrat Light"/>
                <a:sym typeface="Montserrat Light"/>
              </a:rPr>
              <a:t>JH</a:t>
            </a:r>
            <a:endParaRPr lang="fr-FR" sz="1400" kern="0" dirty="0">
              <a:solidFill>
                <a:srgbClr val="3E5E7E"/>
              </a:solidFill>
              <a:latin typeface="Montserrat Light"/>
              <a:sym typeface="Montserrat Light"/>
            </a:endParaRPr>
          </a:p>
        </p:txBody>
      </p:sp>
    </p:spTree>
    <p:extLst>
      <p:ext uri="{BB962C8B-B14F-4D97-AF65-F5344CB8AC3E}">
        <p14:creationId xmlns:p14="http://schemas.microsoft.com/office/powerpoint/2010/main" val="19088208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Line"/>
          <p:cNvSpPr/>
          <p:nvPr/>
        </p:nvSpPr>
        <p:spPr>
          <a:xfrm>
            <a:off x="-7722" y="6171142"/>
            <a:ext cx="12168000" cy="1"/>
          </a:xfrm>
          <a:prstGeom prst="line">
            <a:avLst/>
          </a:prstGeom>
          <a:ln w="6350">
            <a:solidFill>
              <a:srgbClr val="17222C"/>
            </a:solidFill>
            <a:miter lim="400000"/>
          </a:ln>
        </p:spPr>
        <p:txBody>
          <a:bodyPr lIns="19050" tIns="19050" rIns="19050" bIns="19050" anchor="ct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44" name="Circle"/>
          <p:cNvSpPr/>
          <p:nvPr/>
        </p:nvSpPr>
        <p:spPr>
          <a:xfrm>
            <a:off x="2774712"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45" name="2018"/>
          <p:cNvSpPr txBox="1"/>
          <p:nvPr/>
        </p:nvSpPr>
        <p:spPr>
          <a:xfrm>
            <a:off x="2459845" y="6443886"/>
            <a:ext cx="647255"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T1 2018</a:t>
            </a:r>
            <a:endParaRPr sz="1600" dirty="0">
              <a:solidFill>
                <a:srgbClr val="C00000"/>
              </a:solidFill>
            </a:endParaRPr>
          </a:p>
        </p:txBody>
      </p:sp>
      <p:sp>
        <p:nvSpPr>
          <p:cNvPr id="146" name="Line"/>
          <p:cNvSpPr/>
          <p:nvPr/>
        </p:nvSpPr>
        <p:spPr>
          <a:xfrm flipV="1">
            <a:off x="2842831"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58" name="Timeline"/>
          <p:cNvSpPr txBox="1"/>
          <p:nvPr/>
        </p:nvSpPr>
        <p:spPr>
          <a:xfrm>
            <a:off x="1130300" y="271331"/>
            <a:ext cx="4977683" cy="666849"/>
          </a:xfrm>
          <a:prstGeom prst="rect">
            <a:avLst/>
          </a:prstGeom>
          <a:ln w="3175">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fr-FR" sz="6000" dirty="0"/>
              <a:t>Feuille de route</a:t>
            </a:r>
            <a:endParaRPr sz="6000" dirty="0"/>
          </a:p>
        </p:txBody>
      </p:sp>
      <p:sp>
        <p:nvSpPr>
          <p:cNvPr id="37" name="Circle"/>
          <p:cNvSpPr/>
          <p:nvPr/>
        </p:nvSpPr>
        <p:spPr>
          <a:xfrm>
            <a:off x="5733684"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38" name="2018"/>
          <p:cNvSpPr txBox="1"/>
          <p:nvPr/>
        </p:nvSpPr>
        <p:spPr>
          <a:xfrm>
            <a:off x="5487386"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T2 2018</a:t>
            </a:r>
          </a:p>
          <a:p>
            <a:pPr algn="ctr"/>
            <a:endParaRPr sz="1600" dirty="0">
              <a:solidFill>
                <a:srgbClr val="C00000"/>
              </a:solidFill>
            </a:endParaRPr>
          </a:p>
        </p:txBody>
      </p:sp>
      <p:sp>
        <p:nvSpPr>
          <p:cNvPr id="43" name="Circle"/>
          <p:cNvSpPr/>
          <p:nvPr/>
        </p:nvSpPr>
        <p:spPr>
          <a:xfrm>
            <a:off x="8692656"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49" name="Circle"/>
          <p:cNvSpPr/>
          <p:nvPr/>
        </p:nvSpPr>
        <p:spPr>
          <a:xfrm>
            <a:off x="11651624"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54" name="Line"/>
          <p:cNvSpPr/>
          <p:nvPr/>
        </p:nvSpPr>
        <p:spPr>
          <a:xfrm flipV="1">
            <a:off x="5802442"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57" name="Line"/>
          <p:cNvSpPr/>
          <p:nvPr/>
        </p:nvSpPr>
        <p:spPr>
          <a:xfrm flipV="1">
            <a:off x="8762053"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60" name="Line"/>
          <p:cNvSpPr/>
          <p:nvPr/>
        </p:nvSpPr>
        <p:spPr>
          <a:xfrm flipV="1">
            <a:off x="11721664"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2" name="Pentagone 1"/>
          <p:cNvSpPr/>
          <p:nvPr/>
        </p:nvSpPr>
        <p:spPr bwMode="auto">
          <a:xfrm>
            <a:off x="2174874" y="4716238"/>
            <a:ext cx="5600642" cy="106493"/>
          </a:xfrm>
          <a:prstGeom prst="homePlate">
            <a:avLst/>
          </a:prstGeom>
          <a:gradFill flip="none" rotWithShape="1">
            <a:gsLst>
              <a:gs pos="0">
                <a:schemeClr val="accent1"/>
              </a:gs>
              <a:gs pos="50000">
                <a:schemeClr val="accent1">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0" name="Pentagone 69"/>
          <p:cNvSpPr/>
          <p:nvPr/>
        </p:nvSpPr>
        <p:spPr bwMode="auto">
          <a:xfrm>
            <a:off x="226553" y="1770987"/>
            <a:ext cx="1247110"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1" name="Pentagone 70"/>
          <p:cNvSpPr/>
          <p:nvPr/>
        </p:nvSpPr>
        <p:spPr bwMode="auto">
          <a:xfrm>
            <a:off x="2019300" y="5717719"/>
            <a:ext cx="10140978" cy="108000"/>
          </a:xfrm>
          <a:prstGeom prst="homePlate">
            <a:avLst/>
          </a:prstGeom>
          <a:gradFill flip="none" rotWithShape="1">
            <a:gsLst>
              <a:gs pos="0">
                <a:schemeClr val="accent6"/>
              </a:gs>
              <a:gs pos="50000">
                <a:schemeClr val="accent6">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2" name="Pentagone 71"/>
          <p:cNvSpPr/>
          <p:nvPr/>
        </p:nvSpPr>
        <p:spPr bwMode="auto">
          <a:xfrm>
            <a:off x="297365" y="2818529"/>
            <a:ext cx="118944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3" name="Pentagone 72"/>
          <p:cNvSpPr/>
          <p:nvPr/>
        </p:nvSpPr>
        <p:spPr bwMode="auto">
          <a:xfrm>
            <a:off x="226553" y="1426923"/>
            <a:ext cx="1247110"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endParaRPr lang="fr-FR" sz="1200" dirty="0">
              <a:solidFill>
                <a:srgbClr val="868A8D"/>
              </a:solidFill>
              <a:latin typeface="Montserrat Light"/>
              <a:ea typeface="Montserrat Light"/>
              <a:cs typeface="Montserrat Light"/>
              <a:sym typeface="Montserrat Light"/>
            </a:endParaRPr>
          </a:p>
        </p:txBody>
      </p:sp>
      <p:sp>
        <p:nvSpPr>
          <p:cNvPr id="74" name="Pentagone 73"/>
          <p:cNvSpPr/>
          <p:nvPr/>
        </p:nvSpPr>
        <p:spPr bwMode="auto">
          <a:xfrm>
            <a:off x="265015" y="1073445"/>
            <a:ext cx="1591279"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5" name="Pentagone 74"/>
          <p:cNvSpPr/>
          <p:nvPr/>
        </p:nvSpPr>
        <p:spPr bwMode="auto">
          <a:xfrm>
            <a:off x="297365" y="2533697"/>
            <a:ext cx="118944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6" name="Pentagone 75"/>
          <p:cNvSpPr/>
          <p:nvPr/>
        </p:nvSpPr>
        <p:spPr bwMode="auto">
          <a:xfrm>
            <a:off x="1928469" y="2244254"/>
            <a:ext cx="102600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7" name="Pentagone 76"/>
          <p:cNvSpPr/>
          <p:nvPr/>
        </p:nvSpPr>
        <p:spPr bwMode="auto">
          <a:xfrm>
            <a:off x="289857" y="3600780"/>
            <a:ext cx="11894633" cy="108000"/>
          </a:xfrm>
          <a:prstGeom prst="homePlate">
            <a:avLst/>
          </a:prstGeom>
          <a:gradFill flip="none" rotWithShape="1">
            <a:gsLst>
              <a:gs pos="0">
                <a:srgbClr val="4E9E12"/>
              </a:gs>
              <a:gs pos="50000">
                <a:srgbClr val="92D050"/>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8" name="Pentagone 77"/>
          <p:cNvSpPr/>
          <p:nvPr/>
        </p:nvSpPr>
        <p:spPr bwMode="auto">
          <a:xfrm>
            <a:off x="3373648" y="3849436"/>
            <a:ext cx="8820000" cy="108000"/>
          </a:xfrm>
          <a:prstGeom prst="homePlate">
            <a:avLst/>
          </a:prstGeom>
          <a:gradFill flip="none" rotWithShape="1">
            <a:gsLst>
              <a:gs pos="0">
                <a:srgbClr val="4E9E12"/>
              </a:gs>
              <a:gs pos="50000">
                <a:srgbClr val="92D050"/>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9" name="Pentagone 78"/>
          <p:cNvSpPr/>
          <p:nvPr/>
        </p:nvSpPr>
        <p:spPr bwMode="auto">
          <a:xfrm>
            <a:off x="7846412" y="4716237"/>
            <a:ext cx="4345587" cy="108000"/>
          </a:xfrm>
          <a:prstGeom prst="homePlate">
            <a:avLst/>
          </a:prstGeom>
          <a:gradFill flip="none" rotWithShape="1">
            <a:gsLst>
              <a:gs pos="0">
                <a:schemeClr val="accent1"/>
              </a:gs>
              <a:gs pos="50000">
                <a:schemeClr val="accent1">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81" name="Pentagone 80"/>
          <p:cNvSpPr/>
          <p:nvPr/>
        </p:nvSpPr>
        <p:spPr bwMode="auto">
          <a:xfrm>
            <a:off x="2019300" y="5451764"/>
            <a:ext cx="10140978" cy="108000"/>
          </a:xfrm>
          <a:prstGeom prst="homePlate">
            <a:avLst/>
          </a:prstGeom>
          <a:gradFill flip="none" rotWithShape="1">
            <a:gsLst>
              <a:gs pos="0">
                <a:schemeClr val="accent6"/>
              </a:gs>
              <a:gs pos="50000">
                <a:schemeClr val="accent6">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82" name="Lorem Ipsum is simply dummy text of the printing and typesetting industry."/>
          <p:cNvSpPr txBox="1"/>
          <p:nvPr/>
        </p:nvSpPr>
        <p:spPr>
          <a:xfrm>
            <a:off x="232779" y="1604962"/>
            <a:ext cx="1394297" cy="20774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chorCtr="0">
            <a:noAutofit/>
          </a:bodyPr>
          <a:lstStyle/>
          <a:p>
            <a:r>
              <a:rPr lang="fr-FR" sz="900" dirty="0">
                <a:solidFill>
                  <a:srgbClr val="868A8D"/>
                </a:solidFill>
                <a:latin typeface="Montserrat Light"/>
                <a:ea typeface="Montserrat Light"/>
                <a:cs typeface="Montserrat Light"/>
                <a:sym typeface="Montserrat Light"/>
              </a:rPr>
              <a:t>Définition de la vision</a:t>
            </a:r>
            <a:endParaRPr sz="900" dirty="0">
              <a:solidFill>
                <a:srgbClr val="868A8D"/>
              </a:solidFill>
              <a:latin typeface="Montserrat Light"/>
              <a:ea typeface="Montserrat Light"/>
              <a:cs typeface="Montserrat Light"/>
              <a:sym typeface="Montserrat Light"/>
            </a:endParaRPr>
          </a:p>
        </p:txBody>
      </p:sp>
      <p:sp>
        <p:nvSpPr>
          <p:cNvPr id="3" name="Rectangle 2"/>
          <p:cNvSpPr/>
          <p:nvPr/>
        </p:nvSpPr>
        <p:spPr>
          <a:xfrm>
            <a:off x="182532" y="1250091"/>
            <a:ext cx="185820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Alignement du Top Management</a:t>
            </a:r>
          </a:p>
        </p:txBody>
      </p:sp>
      <p:sp>
        <p:nvSpPr>
          <p:cNvPr id="84" name="Rectangle 83"/>
          <p:cNvSpPr/>
          <p:nvPr/>
        </p:nvSpPr>
        <p:spPr>
          <a:xfrm>
            <a:off x="182532" y="907483"/>
            <a:ext cx="1608133"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Adaptation de l’organisation</a:t>
            </a:r>
          </a:p>
        </p:txBody>
      </p:sp>
      <p:sp>
        <p:nvSpPr>
          <p:cNvPr id="85" name="Rectangle 84"/>
          <p:cNvSpPr/>
          <p:nvPr/>
        </p:nvSpPr>
        <p:spPr>
          <a:xfrm>
            <a:off x="2028619" y="2180316"/>
            <a:ext cx="1069524"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Talents et culture</a:t>
            </a:r>
          </a:p>
        </p:txBody>
      </p:sp>
      <p:sp>
        <p:nvSpPr>
          <p:cNvPr id="86" name="Rectangle 85"/>
          <p:cNvSpPr/>
          <p:nvPr/>
        </p:nvSpPr>
        <p:spPr>
          <a:xfrm>
            <a:off x="222551" y="2458524"/>
            <a:ext cx="172996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Nouvelles méthodes de travail</a:t>
            </a:r>
          </a:p>
        </p:txBody>
      </p:sp>
      <p:sp>
        <p:nvSpPr>
          <p:cNvPr id="87" name="Rectangle 86"/>
          <p:cNvSpPr/>
          <p:nvPr/>
        </p:nvSpPr>
        <p:spPr>
          <a:xfrm>
            <a:off x="222551" y="2741368"/>
            <a:ext cx="1544012"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Architecture IT et Système</a:t>
            </a:r>
          </a:p>
        </p:txBody>
      </p:sp>
      <p:sp>
        <p:nvSpPr>
          <p:cNvPr id="88" name="Rectangle 87"/>
          <p:cNvSpPr/>
          <p:nvPr/>
        </p:nvSpPr>
        <p:spPr>
          <a:xfrm>
            <a:off x="215042" y="3510942"/>
            <a:ext cx="922047"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Data </a:t>
            </a:r>
            <a:r>
              <a:rPr lang="fr-FR" sz="900" dirty="0" err="1">
                <a:solidFill>
                  <a:srgbClr val="868A8D"/>
                </a:solidFill>
                <a:latin typeface="Montserrat Light"/>
                <a:ea typeface="Montserrat Light"/>
                <a:cs typeface="Montserrat Light"/>
                <a:sym typeface="Montserrat Light"/>
              </a:rPr>
              <a:t>Analytics</a:t>
            </a:r>
            <a:endParaRPr lang="fr-FR" sz="900" dirty="0">
              <a:solidFill>
                <a:srgbClr val="868A8D"/>
              </a:solidFill>
              <a:latin typeface="Montserrat Light"/>
              <a:ea typeface="Montserrat Light"/>
              <a:cs typeface="Montserrat Light"/>
              <a:sym typeface="Montserrat Light"/>
            </a:endParaRPr>
          </a:p>
        </p:txBody>
      </p:sp>
      <p:sp>
        <p:nvSpPr>
          <p:cNvPr id="89" name="Rectangle 88"/>
          <p:cNvSpPr/>
          <p:nvPr/>
        </p:nvSpPr>
        <p:spPr>
          <a:xfrm>
            <a:off x="3848818" y="3781817"/>
            <a:ext cx="857927" cy="230832"/>
          </a:xfrm>
          <a:prstGeom prst="rect">
            <a:avLst/>
          </a:prstGeom>
        </p:spPr>
        <p:txBody>
          <a:bodyPr wrap="none">
            <a:spAutoFit/>
          </a:bodyPr>
          <a:lstStyle/>
          <a:p>
            <a:r>
              <a:rPr lang="fr-FR" sz="900" dirty="0" err="1">
                <a:solidFill>
                  <a:srgbClr val="868A8D"/>
                </a:solidFill>
                <a:latin typeface="Montserrat Light"/>
                <a:ea typeface="Montserrat Light"/>
                <a:cs typeface="Montserrat Light"/>
                <a:sym typeface="Montserrat Light"/>
              </a:rPr>
              <a:t>Market</a:t>
            </a:r>
            <a:r>
              <a:rPr lang="fr-FR" sz="900" dirty="0">
                <a:solidFill>
                  <a:srgbClr val="868A8D"/>
                </a:solidFill>
                <a:latin typeface="Montserrat Light"/>
                <a:ea typeface="Montserrat Light"/>
                <a:cs typeface="Montserrat Light"/>
                <a:sym typeface="Montserrat Light"/>
              </a:rPr>
              <a:t> Place</a:t>
            </a:r>
          </a:p>
        </p:txBody>
      </p:sp>
      <p:sp>
        <p:nvSpPr>
          <p:cNvPr id="90" name="Rectangle 89"/>
          <p:cNvSpPr/>
          <p:nvPr/>
        </p:nvSpPr>
        <p:spPr>
          <a:xfrm>
            <a:off x="2130109" y="4650033"/>
            <a:ext cx="915635"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EER: Vague 1</a:t>
            </a:r>
          </a:p>
        </p:txBody>
      </p:sp>
      <p:sp>
        <p:nvSpPr>
          <p:cNvPr id="91" name="Rectangle 90"/>
          <p:cNvSpPr/>
          <p:nvPr/>
        </p:nvSpPr>
        <p:spPr>
          <a:xfrm>
            <a:off x="7872218" y="4654821"/>
            <a:ext cx="1229824"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LAB1 EER: Vague 2</a:t>
            </a:r>
          </a:p>
        </p:txBody>
      </p:sp>
      <p:sp>
        <p:nvSpPr>
          <p:cNvPr id="93" name="Rectangle 92"/>
          <p:cNvSpPr/>
          <p:nvPr/>
        </p:nvSpPr>
        <p:spPr>
          <a:xfrm>
            <a:off x="2019300" y="5657579"/>
            <a:ext cx="211468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Programme de transformation digitale</a:t>
            </a:r>
          </a:p>
        </p:txBody>
      </p:sp>
      <p:sp>
        <p:nvSpPr>
          <p:cNvPr id="94" name="Rectangle 93"/>
          <p:cNvSpPr/>
          <p:nvPr/>
        </p:nvSpPr>
        <p:spPr>
          <a:xfrm>
            <a:off x="2019300" y="5382983"/>
            <a:ext cx="986167"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Communication</a:t>
            </a:r>
          </a:p>
        </p:txBody>
      </p:sp>
      <p:sp>
        <p:nvSpPr>
          <p:cNvPr id="96" name="TextBox 76">
            <a:extLst>
              <a:ext uri="{FF2B5EF4-FFF2-40B4-BE49-F238E27FC236}">
                <a16:creationId xmlns:a16="http://schemas.microsoft.com/office/drawing/2014/main" id="{32E3E702-239D-48D3-AE20-46EA67BDF240}"/>
              </a:ext>
            </a:extLst>
          </p:cNvPr>
          <p:cNvSpPr txBox="1"/>
          <p:nvPr/>
        </p:nvSpPr>
        <p:spPr>
          <a:xfrm>
            <a:off x="1962121" y="949870"/>
            <a:ext cx="633507" cy="246221"/>
          </a:xfrm>
          <a:prstGeom prst="rect">
            <a:avLst/>
          </a:prstGeom>
          <a:noFill/>
        </p:spPr>
        <p:txBody>
          <a:bodyPr wrap="none" rtlCol="0">
            <a:spAutoFit/>
          </a:bodyPr>
          <a:lstStyle/>
          <a:p>
            <a:pPr algn="ctr"/>
            <a:r>
              <a:rPr lang="en-US" sz="10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Kickoff</a:t>
            </a:r>
          </a:p>
        </p:txBody>
      </p:sp>
      <p:pic>
        <p:nvPicPr>
          <p:cNvPr id="97" name="Image 96">
            <a:extLst>
              <a:ext uri="{FF2B5EF4-FFF2-40B4-BE49-F238E27FC236}">
                <a16:creationId xmlns:a16="http://schemas.microsoft.com/office/drawing/2014/main" id="{6935B54E-31EE-4CDB-B373-C4939E00510C}"/>
              </a:ext>
            </a:extLst>
          </p:cNvPr>
          <p:cNvPicPr>
            <a:picLocks noChangeAspect="1"/>
          </p:cNvPicPr>
          <p:nvPr/>
        </p:nvPicPr>
        <p:blipFill>
          <a:blip r:embed="rId2">
            <a:duotone>
              <a:schemeClr val="accent4">
                <a:shade val="45000"/>
                <a:satMod val="135000"/>
              </a:schemeClr>
              <a:prstClr val="white"/>
            </a:duotone>
          </a:blip>
          <a:stretch>
            <a:fillRect/>
          </a:stretch>
        </p:blipFill>
        <p:spPr>
          <a:xfrm>
            <a:off x="1684070" y="937120"/>
            <a:ext cx="384081" cy="384081"/>
          </a:xfrm>
          <a:prstGeom prst="rect">
            <a:avLst/>
          </a:prstGeom>
        </p:spPr>
      </p:pic>
      <p:pic>
        <p:nvPicPr>
          <p:cNvPr id="98" name="Image 97">
            <a:extLst>
              <a:ext uri="{FF2B5EF4-FFF2-40B4-BE49-F238E27FC236}">
                <a16:creationId xmlns:a16="http://schemas.microsoft.com/office/drawing/2014/main" id="{D6BE4A22-C83C-41C2-8F28-8DDB613E2DD2}"/>
              </a:ext>
            </a:extLst>
          </p:cNvPr>
          <p:cNvPicPr>
            <a:picLocks noChangeAspect="1"/>
          </p:cNvPicPr>
          <p:nvPr/>
        </p:nvPicPr>
        <p:blipFill>
          <a:blip r:embed="rId3"/>
          <a:stretch>
            <a:fillRect/>
          </a:stretch>
        </p:blipFill>
        <p:spPr>
          <a:xfrm>
            <a:off x="4629720" y="2042036"/>
            <a:ext cx="401335" cy="396875"/>
          </a:xfrm>
          <a:prstGeom prst="rect">
            <a:avLst/>
          </a:prstGeom>
        </p:spPr>
      </p:pic>
      <p:sp>
        <p:nvSpPr>
          <p:cNvPr id="99" name="TextBox 85">
            <a:extLst>
              <a:ext uri="{FF2B5EF4-FFF2-40B4-BE49-F238E27FC236}">
                <a16:creationId xmlns:a16="http://schemas.microsoft.com/office/drawing/2014/main" id="{ACB7791A-8E85-4E15-82B6-4F8F12F11897}"/>
              </a:ext>
            </a:extLst>
          </p:cNvPr>
          <p:cNvSpPr txBox="1"/>
          <p:nvPr/>
        </p:nvSpPr>
        <p:spPr>
          <a:xfrm>
            <a:off x="4944564" y="2017780"/>
            <a:ext cx="814647" cy="230832"/>
          </a:xfrm>
          <a:prstGeom prst="rect">
            <a:avLst/>
          </a:prstGeom>
          <a:noFill/>
        </p:spPr>
        <p:txBody>
          <a:bodyPr wrap="none" rtlCol="0">
            <a:spAutoFit/>
          </a:bodyPr>
          <a:lstStyle/>
          <a:p>
            <a:r>
              <a:rPr lang="en-US" sz="900" b="1" dirty="0">
                <a:solidFill>
                  <a:srgbClr val="F39C11"/>
                </a:solidFill>
                <a:latin typeface="Open Sans" panose="020B0606030504020204" pitchFamily="34" charset="0"/>
                <a:ea typeface="Open Sans" panose="020B0606030504020204" pitchFamily="34" charset="0"/>
                <a:cs typeface="Open Sans" panose="020B0606030504020204" pitchFamily="34" charset="0"/>
              </a:rPr>
              <a:t>Hackathon</a:t>
            </a:r>
          </a:p>
        </p:txBody>
      </p:sp>
      <p:pic>
        <p:nvPicPr>
          <p:cNvPr id="100" name="Image 99">
            <a:extLst>
              <a:ext uri="{FF2B5EF4-FFF2-40B4-BE49-F238E27FC236}">
                <a16:creationId xmlns:a16="http://schemas.microsoft.com/office/drawing/2014/main" id="{D6BE4A22-C83C-41C2-8F28-8DDB613E2DD2}"/>
              </a:ext>
            </a:extLst>
          </p:cNvPr>
          <p:cNvPicPr>
            <a:picLocks noChangeAspect="1"/>
          </p:cNvPicPr>
          <p:nvPr/>
        </p:nvPicPr>
        <p:blipFill>
          <a:blip r:embed="rId3"/>
          <a:stretch>
            <a:fillRect/>
          </a:stretch>
        </p:blipFill>
        <p:spPr>
          <a:xfrm>
            <a:off x="9574346" y="2042036"/>
            <a:ext cx="401335" cy="396875"/>
          </a:xfrm>
          <a:prstGeom prst="rect">
            <a:avLst/>
          </a:prstGeom>
        </p:spPr>
      </p:pic>
      <p:sp>
        <p:nvSpPr>
          <p:cNvPr id="101" name="TextBox 85">
            <a:extLst>
              <a:ext uri="{FF2B5EF4-FFF2-40B4-BE49-F238E27FC236}">
                <a16:creationId xmlns:a16="http://schemas.microsoft.com/office/drawing/2014/main" id="{ACB7791A-8E85-4E15-82B6-4F8F12F11897}"/>
              </a:ext>
            </a:extLst>
          </p:cNvPr>
          <p:cNvSpPr txBox="1"/>
          <p:nvPr/>
        </p:nvSpPr>
        <p:spPr>
          <a:xfrm>
            <a:off x="9889190" y="2017780"/>
            <a:ext cx="814647" cy="230832"/>
          </a:xfrm>
          <a:prstGeom prst="rect">
            <a:avLst/>
          </a:prstGeom>
          <a:noFill/>
        </p:spPr>
        <p:txBody>
          <a:bodyPr wrap="none" rtlCol="0">
            <a:spAutoFit/>
          </a:bodyPr>
          <a:lstStyle/>
          <a:p>
            <a:r>
              <a:rPr lang="en-US" sz="900" b="1" dirty="0">
                <a:solidFill>
                  <a:srgbClr val="F39C11"/>
                </a:solidFill>
                <a:latin typeface="Open Sans" panose="020B0606030504020204" pitchFamily="34" charset="0"/>
                <a:ea typeface="Open Sans" panose="020B0606030504020204" pitchFamily="34" charset="0"/>
                <a:cs typeface="Open Sans" panose="020B0606030504020204" pitchFamily="34" charset="0"/>
              </a:rPr>
              <a:t>Hackathon</a:t>
            </a:r>
          </a:p>
        </p:txBody>
      </p:sp>
      <p:sp>
        <p:nvSpPr>
          <p:cNvPr id="106" name="TextBox 76">
            <a:extLst>
              <a:ext uri="{FF2B5EF4-FFF2-40B4-BE49-F238E27FC236}">
                <a16:creationId xmlns:a16="http://schemas.microsoft.com/office/drawing/2014/main" id="{251C52D4-BD2E-4017-AF6D-E0B0783127A6}"/>
              </a:ext>
            </a:extLst>
          </p:cNvPr>
          <p:cNvSpPr txBox="1"/>
          <p:nvPr/>
        </p:nvSpPr>
        <p:spPr>
          <a:xfrm>
            <a:off x="2852873" y="3739265"/>
            <a:ext cx="518091" cy="261610"/>
          </a:xfrm>
          <a:prstGeom prst="rect">
            <a:avLst/>
          </a:prstGeom>
          <a:noFill/>
        </p:spPr>
        <p:txBody>
          <a:bodyPr wrap="none" rtlCol="0">
            <a:spAutoFit/>
          </a:bodyPr>
          <a:lstStyle/>
          <a:p>
            <a:pPr algn="ctr" defTabSz="914400"/>
            <a:r>
              <a:rPr lang="en-US" sz="1100" b="1" dirty="0">
                <a:solidFill>
                  <a:srgbClr val="35AB19"/>
                </a:solidFill>
                <a:latin typeface="Open Sans" panose="020B0606030504020204" pitchFamily="34" charset="0"/>
                <a:ea typeface="Open Sans" panose="020B0606030504020204" pitchFamily="34" charset="0"/>
                <a:cs typeface="Open Sans" panose="020B0606030504020204" pitchFamily="34" charset="0"/>
              </a:rPr>
              <a:t>LAB 2</a:t>
            </a:r>
          </a:p>
        </p:txBody>
      </p:sp>
      <p:grpSp>
        <p:nvGrpSpPr>
          <p:cNvPr id="4" name="Groupe 3"/>
          <p:cNvGrpSpPr/>
          <p:nvPr/>
        </p:nvGrpSpPr>
        <p:grpSpPr>
          <a:xfrm>
            <a:off x="3329776" y="3652171"/>
            <a:ext cx="404066" cy="404066"/>
            <a:chOff x="4547607" y="2461570"/>
            <a:chExt cx="404066" cy="404066"/>
          </a:xfrm>
        </p:grpSpPr>
        <p:sp>
          <p:nvSpPr>
            <p:cNvPr id="104" name="Oval 31">
              <a:extLst>
                <a:ext uri="{FF2B5EF4-FFF2-40B4-BE49-F238E27FC236}">
                  <a16:creationId xmlns:a16="http://schemas.microsoft.com/office/drawing/2014/main" id="{E20CBBD8-49CF-418F-ACF7-6ECB29D3A893}"/>
                </a:ext>
              </a:extLst>
            </p:cNvPr>
            <p:cNvSpPr/>
            <p:nvPr/>
          </p:nvSpPr>
          <p:spPr>
            <a:xfrm>
              <a:off x="4563460" y="2497773"/>
              <a:ext cx="343289" cy="343289"/>
            </a:xfrm>
            <a:prstGeom prst="ellipse">
              <a:avLst/>
            </a:prstGeom>
            <a:solidFill>
              <a:sysClr val="window" lastClr="FFFFFF"/>
            </a:solidFill>
            <a:ln w="28575" cap="flat" cmpd="sng" algn="ctr">
              <a:solidFill>
                <a:srgbClr val="35AB1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E84C3D"/>
                </a:solidFill>
                <a:effectLst/>
                <a:uLnTx/>
                <a:uFillTx/>
                <a:latin typeface="FontAwesome" pitchFamily="2" charset="0"/>
                <a:ea typeface="+mn-ea"/>
                <a:cs typeface="+mn-cs"/>
              </a:endParaRPr>
            </a:p>
          </p:txBody>
        </p:sp>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7607" y="2461570"/>
              <a:ext cx="404066" cy="404066"/>
            </a:xfrm>
            <a:prstGeom prst="rect">
              <a:avLst/>
            </a:prstGeom>
          </p:spPr>
        </p:pic>
      </p:grpSp>
      <p:sp>
        <p:nvSpPr>
          <p:cNvPr id="108" name="TextBox 76">
            <a:extLst>
              <a:ext uri="{FF2B5EF4-FFF2-40B4-BE49-F238E27FC236}">
                <a16:creationId xmlns:a16="http://schemas.microsoft.com/office/drawing/2014/main" id="{251C52D4-BD2E-4017-AF6D-E0B0783127A6}"/>
              </a:ext>
            </a:extLst>
          </p:cNvPr>
          <p:cNvSpPr txBox="1"/>
          <p:nvPr/>
        </p:nvSpPr>
        <p:spPr>
          <a:xfrm>
            <a:off x="1286285" y="4628707"/>
            <a:ext cx="574196" cy="261610"/>
          </a:xfrm>
          <a:prstGeom prst="rect">
            <a:avLst/>
          </a:prstGeom>
          <a:noFill/>
        </p:spPr>
        <p:txBody>
          <a:bodyPr wrap="none" rtlCol="0">
            <a:spAutoFit/>
          </a:bodyPr>
          <a:lstStyle/>
          <a:p>
            <a:pPr algn="ctr" defTabSz="914400"/>
            <a:r>
              <a:rPr lang="en-US" sz="1100" b="1" dirty="0">
                <a:solidFill>
                  <a:srgbClr val="E00000"/>
                </a:solidFill>
                <a:latin typeface="Open Sans" panose="020B0606030504020204" pitchFamily="34" charset="0"/>
                <a:ea typeface="Open Sans" panose="020B0606030504020204" pitchFamily="34" charset="0"/>
                <a:cs typeface="Open Sans" panose="020B0606030504020204" pitchFamily="34" charset="0"/>
              </a:rPr>
              <a:t>LAB 1</a:t>
            </a:r>
          </a:p>
        </p:txBody>
      </p:sp>
      <p:grpSp>
        <p:nvGrpSpPr>
          <p:cNvPr id="7" name="Groupe 6"/>
          <p:cNvGrpSpPr/>
          <p:nvPr/>
        </p:nvGrpSpPr>
        <p:grpSpPr>
          <a:xfrm>
            <a:off x="1816469" y="4543539"/>
            <a:ext cx="370577" cy="370577"/>
            <a:chOff x="2866915" y="1944897"/>
            <a:chExt cx="370577" cy="370577"/>
          </a:xfrm>
        </p:grpSpPr>
        <p:sp>
          <p:nvSpPr>
            <p:cNvPr id="107" name="Oval 31">
              <a:extLst>
                <a:ext uri="{FF2B5EF4-FFF2-40B4-BE49-F238E27FC236}">
                  <a16:creationId xmlns:a16="http://schemas.microsoft.com/office/drawing/2014/main" id="{E20CBBD8-49CF-418F-ACF7-6ECB29D3A893}"/>
                </a:ext>
              </a:extLst>
            </p:cNvPr>
            <p:cNvSpPr/>
            <p:nvPr/>
          </p:nvSpPr>
          <p:spPr>
            <a:xfrm>
              <a:off x="2874473" y="1956391"/>
              <a:ext cx="343289" cy="343289"/>
            </a:xfrm>
            <a:prstGeom prst="ellipse">
              <a:avLst/>
            </a:prstGeom>
            <a:solidFill>
              <a:sysClr val="window" lastClr="FFFFFF"/>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E84C3D"/>
                </a:solidFill>
                <a:effectLst/>
                <a:uLnTx/>
                <a:uFillTx/>
                <a:latin typeface="FontAwesome" pitchFamily="2" charset="0"/>
                <a:ea typeface="+mn-ea"/>
                <a:cs typeface="+mn-cs"/>
              </a:endParaRPr>
            </a:p>
          </p:txBody>
        </p:sp>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6915" y="1944897"/>
              <a:ext cx="370577" cy="370577"/>
            </a:xfrm>
            <a:prstGeom prst="rect">
              <a:avLst/>
            </a:prstGeom>
          </p:spPr>
        </p:pic>
      </p:grpSp>
      <p:sp>
        <p:nvSpPr>
          <p:cNvPr id="116" name="TextBox 79">
            <a:extLst>
              <a:ext uri="{FF2B5EF4-FFF2-40B4-BE49-F238E27FC236}">
                <a16:creationId xmlns:a16="http://schemas.microsoft.com/office/drawing/2014/main" id="{4E3E6D0B-364C-4FA6-AE7D-B156AAD7052D}"/>
              </a:ext>
            </a:extLst>
          </p:cNvPr>
          <p:cNvSpPr txBox="1"/>
          <p:nvPr/>
        </p:nvSpPr>
        <p:spPr>
          <a:xfrm>
            <a:off x="4293315" y="1350118"/>
            <a:ext cx="1674237" cy="261610"/>
          </a:xfrm>
          <a:prstGeom prst="accentCallout1">
            <a:avLst>
              <a:gd name="adj1" fmla="val 26032"/>
              <a:gd name="adj2" fmla="val -1506"/>
              <a:gd name="adj3" fmla="val 94295"/>
              <a:gd name="adj4" fmla="val -25817"/>
            </a:avLst>
          </a:prstGeom>
          <a:noFill/>
          <a:ln>
            <a:solidFill>
              <a:srgbClr val="EE0031"/>
            </a:solidFill>
          </a:ln>
        </p:spPr>
        <p:txBody>
          <a:bodyPr wrap="square" rtlCol="0">
            <a:spAutoFit/>
          </a:bodyPr>
          <a:lstStyle/>
          <a:p>
            <a:r>
              <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rPr>
              <a:t>Nous </a:t>
            </a:r>
            <a:r>
              <a:rPr lang="en-US" sz="1100" b="1" dirty="0" err="1">
                <a:solidFill>
                  <a:srgbClr val="EE0031"/>
                </a:solidFill>
                <a:latin typeface="Open Sans" panose="020B0606030504020204" pitchFamily="34" charset="0"/>
                <a:ea typeface="Open Sans" panose="020B0606030504020204" pitchFamily="34" charset="0"/>
                <a:cs typeface="Open Sans" panose="020B0606030504020204" pitchFamily="34" charset="0"/>
              </a:rPr>
              <a:t>sommes</a:t>
            </a:r>
            <a:r>
              <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rPr>
              <a:t> </a:t>
            </a:r>
            <a:r>
              <a:rPr lang="en-US" sz="1100" b="1" dirty="0" err="1">
                <a:solidFill>
                  <a:srgbClr val="EE0031"/>
                </a:solidFill>
                <a:latin typeface="Open Sans" panose="020B0606030504020204" pitchFamily="34" charset="0"/>
                <a:ea typeface="Open Sans" panose="020B0606030504020204" pitchFamily="34" charset="0"/>
                <a:cs typeface="Open Sans" panose="020B0606030504020204" pitchFamily="34" charset="0"/>
              </a:rPr>
              <a:t>ici</a:t>
            </a:r>
            <a:endPar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7" name="Image 116">
            <a:extLst>
              <a:ext uri="{FF2B5EF4-FFF2-40B4-BE49-F238E27FC236}">
                <a16:creationId xmlns:a16="http://schemas.microsoft.com/office/drawing/2014/main" id="{44798A62-67B9-48B7-B62F-A51E1C190F3C}"/>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4700"/>
                    </a14:imgEffect>
                    <a14:imgEffect>
                      <a14:saturation sat="400000"/>
                    </a14:imgEffect>
                  </a14:imgLayer>
                </a14:imgProps>
              </a:ext>
            </a:extLst>
          </a:blip>
          <a:stretch>
            <a:fillRect/>
          </a:stretch>
        </p:blipFill>
        <p:spPr>
          <a:xfrm>
            <a:off x="4338175" y="4534222"/>
            <a:ext cx="424419" cy="407213"/>
          </a:xfrm>
          <a:prstGeom prst="rect">
            <a:avLst/>
          </a:prstGeom>
        </p:spPr>
      </p:pic>
      <p:sp>
        <p:nvSpPr>
          <p:cNvPr id="95" name="Espace réservé du numéro de diapositive 1"/>
          <p:cNvSpPr>
            <a:spLocks noGrp="1"/>
          </p:cNvSpPr>
          <p:nvPr>
            <p:ph type="sldNum" sz="quarter" idx="4294967295"/>
          </p:nvPr>
        </p:nvSpPr>
        <p:spPr>
          <a:xfrm>
            <a:off x="11739034" y="6615113"/>
            <a:ext cx="529167" cy="228600"/>
          </a:xfrm>
          <a:prstGeom prst="rect">
            <a:avLst/>
          </a:prstGeom>
        </p:spPr>
        <p:txBody>
          <a:bodyPr/>
          <a:lstStyle/>
          <a:p>
            <a:pPr>
              <a:defRPr/>
            </a:pPr>
            <a:fld id="{19D20F88-C31F-4A2F-A13C-0D2E4AAF7CB2}" type="slidenum">
              <a:rPr lang="fr-FR" smtClean="0"/>
              <a:pPr>
                <a:defRPr/>
              </a:pPr>
              <a:t>4</a:t>
            </a:fld>
            <a:endParaRPr lang="fr-FR"/>
          </a:p>
        </p:txBody>
      </p:sp>
      <p:sp>
        <p:nvSpPr>
          <p:cNvPr id="65" name="2018"/>
          <p:cNvSpPr txBox="1"/>
          <p:nvPr/>
        </p:nvSpPr>
        <p:spPr>
          <a:xfrm>
            <a:off x="8487130"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T3 2018</a:t>
            </a:r>
          </a:p>
          <a:p>
            <a:pPr algn="ctr"/>
            <a:endParaRPr sz="1600" dirty="0">
              <a:solidFill>
                <a:srgbClr val="C00000"/>
              </a:solidFill>
            </a:endParaRPr>
          </a:p>
        </p:txBody>
      </p:sp>
      <p:sp>
        <p:nvSpPr>
          <p:cNvPr id="66" name="2018"/>
          <p:cNvSpPr txBox="1"/>
          <p:nvPr/>
        </p:nvSpPr>
        <p:spPr>
          <a:xfrm>
            <a:off x="11415203"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T4 2018</a:t>
            </a:r>
          </a:p>
          <a:p>
            <a:pPr algn="ctr"/>
            <a:endParaRPr sz="1600" dirty="0">
              <a:solidFill>
                <a:srgbClr val="C00000"/>
              </a:solidFill>
            </a:endParaRPr>
          </a:p>
        </p:txBody>
      </p:sp>
      <p:cxnSp>
        <p:nvCxnSpPr>
          <p:cNvPr id="9" name="Connecteur droit 8"/>
          <p:cNvCxnSpPr>
            <a:cxnSpLocks/>
          </p:cNvCxnSpPr>
          <p:nvPr/>
        </p:nvCxnSpPr>
        <p:spPr bwMode="auto">
          <a:xfrm flipV="1">
            <a:off x="3852893" y="1072981"/>
            <a:ext cx="0" cy="5118000"/>
          </a:xfrm>
          <a:prstGeom prst="line">
            <a:avLst/>
          </a:prstGeom>
          <a:solidFill>
            <a:schemeClr val="bg1"/>
          </a:solidFill>
          <a:ln w="28575" cap="flat" cmpd="sng" algn="ctr">
            <a:solidFill>
              <a:srgbClr val="EE0031"/>
            </a:solidFill>
            <a:prstDash val="dash"/>
            <a:round/>
            <a:headEnd type="none" w="med" len="med"/>
            <a:tailEnd type="none" w="med" len="med"/>
          </a:ln>
          <a:effectLst/>
        </p:spPr>
      </p:cxnSp>
    </p:spTree>
    <p:extLst>
      <p:ext uri="{BB962C8B-B14F-4D97-AF65-F5344CB8AC3E}">
        <p14:creationId xmlns:p14="http://schemas.microsoft.com/office/powerpoint/2010/main" val="24524690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4"/>
          </p:nvPr>
        </p:nvSpPr>
        <p:spPr/>
        <p:txBody>
          <a:bodyPr/>
          <a:lstStyle/>
          <a:p>
            <a:pPr>
              <a:defRPr/>
            </a:pPr>
            <a:fld id="{F187A0D2-D6B3-439C-BB8B-F26B7E43F639}" type="slidenum">
              <a:rPr lang="fr-FR" smtClean="0">
                <a:solidFill>
                  <a:srgbClr val="808080">
                    <a:lumMod val="50000"/>
                  </a:srgbClr>
                </a:solidFill>
              </a:rPr>
              <a:pPr>
                <a:defRPr/>
              </a:pPr>
              <a:t>5</a:t>
            </a:fld>
            <a:endParaRPr lang="fr-FR">
              <a:solidFill>
                <a:srgbClr val="808080">
                  <a:lumMod val="50000"/>
                </a:srgbClr>
              </a:solidFill>
            </a:endParaRPr>
          </a:p>
        </p:txBody>
      </p:sp>
      <p:sp>
        <p:nvSpPr>
          <p:cNvPr id="12" name="Project…"/>
          <p:cNvSpPr txBox="1"/>
          <p:nvPr/>
        </p:nvSpPr>
        <p:spPr>
          <a:xfrm>
            <a:off x="6895304" y="2611549"/>
            <a:ext cx="4977683" cy="1692771"/>
          </a:xfrm>
          <a:prstGeom prst="rect">
            <a:avLst/>
          </a:prstGeom>
          <a:ln w="3175">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lang="fr-FR" sz="8000" kern="0" cap="all" baseline="12500" dirty="0" err="1">
                <a:solidFill>
                  <a:srgbClr val="EE0031"/>
                </a:solidFill>
                <a:sym typeface="Montserrat-Bold"/>
              </a:rPr>
              <a:t>Thank</a:t>
            </a:r>
            <a:endParaRPr sz="8000" kern="0" cap="all" baseline="12500" dirty="0">
              <a:solidFill>
                <a:srgbClr val="EE0031"/>
              </a:solidFill>
              <a:sym typeface="Montserrat-Bold"/>
            </a:endParaRPr>
          </a:p>
          <a:p>
            <a:pPr defTabSz="412750" hangingPunct="0">
              <a:defRPr sz="9600" cap="all" baseline="12500">
                <a:solidFill>
                  <a:srgbClr val="17222C"/>
                </a:solidFill>
                <a:latin typeface="+mn-lt"/>
                <a:ea typeface="+mn-ea"/>
                <a:cs typeface="+mn-cs"/>
                <a:sym typeface="Montserrat-Bold"/>
              </a:defRPr>
            </a:pPr>
            <a:r>
              <a:rPr lang="fr-FR" sz="8000" kern="0" cap="all" baseline="12500" dirty="0">
                <a:solidFill>
                  <a:schemeClr val="bg1"/>
                </a:solidFill>
                <a:sym typeface="Montserrat-Bold"/>
              </a:rPr>
              <a:t>You </a:t>
            </a:r>
            <a:endParaRPr sz="8000" kern="0" cap="all" baseline="12500" dirty="0">
              <a:solidFill>
                <a:schemeClr val="bg1"/>
              </a:solidFill>
              <a:sym typeface="Montserrat-Bold"/>
            </a:endParaRPr>
          </a:p>
        </p:txBody>
      </p:sp>
      <p:pic>
        <p:nvPicPr>
          <p:cNvPr id="13" name="Image 12"/>
          <p:cNvPicPr>
            <a:picLocks noChangeAspect="1"/>
          </p:cNvPicPr>
          <p:nvPr/>
        </p:nvPicPr>
        <p:blipFill rotWithShape="1">
          <a:blip r:embed="rId2">
            <a:extLst>
              <a:ext uri="{28A0092B-C50C-407E-A947-70E740481C1C}">
                <a14:useLocalDpi xmlns:a14="http://schemas.microsoft.com/office/drawing/2010/main" val="0"/>
              </a:ext>
            </a:extLst>
          </a:blip>
          <a:srcRect l="26280" t="21666" r="25340" b="18473"/>
          <a:stretch/>
        </p:blipFill>
        <p:spPr>
          <a:xfrm>
            <a:off x="2514600" y="1912690"/>
            <a:ext cx="2209800" cy="3090487"/>
          </a:xfrm>
          <a:prstGeom prst="rect">
            <a:avLst/>
          </a:prstGeom>
        </p:spPr>
      </p:pic>
    </p:spTree>
    <p:extLst>
      <p:ext uri="{BB962C8B-B14F-4D97-AF65-F5344CB8AC3E}">
        <p14:creationId xmlns:p14="http://schemas.microsoft.com/office/powerpoint/2010/main" val="3320338876"/>
      </p:ext>
    </p:extLst>
  </p:cSld>
  <p:clrMapOvr>
    <a:masterClrMapping/>
  </p:clrMapOvr>
</p:sld>
</file>

<file path=ppt/theme/theme1.xml><?xml version="1.0" encoding="utf-8"?>
<a:theme xmlns:a="http://schemas.openxmlformats.org/drawingml/2006/main" name="Modèle par défaut">
  <a:themeElements>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fontScheme name="Modèle par défau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16302</TotalTime>
  <Words>227</Words>
  <Application>Microsoft Office PowerPoint</Application>
  <PresentationFormat>Grand écran</PresentationFormat>
  <Paragraphs>74</Paragraphs>
  <Slides>5</Slides>
  <Notes>0</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5</vt:i4>
      </vt:variant>
    </vt:vector>
  </HeadingPairs>
  <TitlesOfParts>
    <vt:vector size="20" baseType="lpstr">
      <vt:lpstr>MS PGothic</vt:lpstr>
      <vt:lpstr>Arial</vt:lpstr>
      <vt:lpstr>Arial Narrow</vt:lpstr>
      <vt:lpstr>Calibri</vt:lpstr>
      <vt:lpstr>Candara</vt:lpstr>
      <vt:lpstr>FontAwesome</vt:lpstr>
      <vt:lpstr>Helvetica Light</vt:lpstr>
      <vt:lpstr>Montserrat Light</vt:lpstr>
      <vt:lpstr>Montserrat-Bold</vt:lpstr>
      <vt:lpstr>Montserrat-Regular</vt:lpstr>
      <vt:lpstr>Open Sans</vt:lpstr>
      <vt:lpstr>Tahoma</vt:lpstr>
      <vt:lpstr>Webdings</vt:lpstr>
      <vt:lpstr>Wingdings</vt:lpstr>
      <vt:lpstr>Modèle par défaut</vt:lpstr>
      <vt:lpstr>Présentation PowerPoint</vt:lpstr>
      <vt:lpstr>Présentation PowerPoint</vt:lpstr>
      <vt:lpstr>Présentation PowerPoint</vt:lpstr>
      <vt:lpstr>Présentation PowerPoint</vt:lpstr>
      <vt:lpstr>Présentation PowerPoint</vt:lpstr>
    </vt:vector>
  </TitlesOfParts>
  <Company>SOCIETE GENERALE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Bouzraa Meriem</dc:creator>
  <cp:lastModifiedBy>Bouzraa Meriem</cp:lastModifiedBy>
  <cp:revision>95</cp:revision>
  <dcterms:created xsi:type="dcterms:W3CDTF">2018-03-06T10:48:06Z</dcterms:created>
  <dcterms:modified xsi:type="dcterms:W3CDTF">2018-04-27T13:46:58Z</dcterms:modified>
</cp:coreProperties>
</file>