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4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803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8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0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16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79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79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85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6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6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561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6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47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4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6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70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8D86-AF04-4961-B554-23003A97B2EE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A073-8502-41C4-B95D-03B7A7B09E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5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13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err="1" smtClean="0"/>
              <a:t>Versionning</a:t>
            </a:r>
            <a:r>
              <a:rPr lang="fr-FR" dirty="0" smtClean="0"/>
              <a:t> de code et livrables EER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3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76541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Plan d’action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4" name="Pentagone 3"/>
          <p:cNvSpPr/>
          <p:nvPr/>
        </p:nvSpPr>
        <p:spPr>
          <a:xfrm>
            <a:off x="195218" y="1322724"/>
            <a:ext cx="7758335" cy="576000"/>
          </a:xfrm>
          <a:prstGeom prst="homePlate">
            <a:avLst/>
          </a:prstGeom>
          <a:solidFill>
            <a:srgbClr val="4568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Création d’un</a:t>
            </a:r>
            <a:r>
              <a:rPr kumimoji="0" lang="fr-FR" sz="2000" b="0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 nouveau tag</a:t>
            </a:r>
            <a:endParaRPr kumimoji="0" lang="fr-FR" sz="20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95218" y="2556698"/>
            <a:ext cx="7758335" cy="576000"/>
          </a:xfrm>
          <a:prstGeom prst="homePlate">
            <a:avLst/>
          </a:prstGeom>
          <a:solidFill>
            <a:srgbClr val="61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spc="300" noProof="0" dirty="0" smtClean="0">
                <a:solidFill>
                  <a:prstClr val="white"/>
                </a:solidFill>
                <a:latin typeface="Montserrat Light"/>
              </a:rPr>
              <a:t>Règles de </a:t>
            </a:r>
            <a:r>
              <a:rPr lang="fr-FR" sz="2000" spc="300" noProof="0" dirty="0" err="1" smtClean="0">
                <a:solidFill>
                  <a:prstClr val="white"/>
                </a:solidFill>
                <a:latin typeface="Montserrat Light"/>
              </a:rPr>
              <a:t>versionning</a:t>
            </a:r>
            <a:endParaRPr kumimoji="0" lang="fr-FR" sz="20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195218" y="4199417"/>
            <a:ext cx="7758335" cy="576000"/>
          </a:xfrm>
          <a:prstGeom prst="homePlate">
            <a:avLst/>
          </a:prstGeom>
          <a:solidFill>
            <a:srgbClr val="E1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000" spc="300" dirty="0" smtClean="0">
                <a:solidFill>
                  <a:prstClr val="white"/>
                </a:solidFill>
                <a:latin typeface="Montserrat Light"/>
              </a:rPr>
              <a:t>Reproductibilité des versions</a:t>
            </a:r>
            <a:endParaRPr kumimoji="0" lang="fr-FR" sz="20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9" name="Pentagone 8"/>
          <p:cNvSpPr/>
          <p:nvPr/>
        </p:nvSpPr>
        <p:spPr>
          <a:xfrm>
            <a:off x="195218" y="5433392"/>
            <a:ext cx="7758335" cy="576000"/>
          </a:xfrm>
          <a:prstGeom prst="homePlate">
            <a:avLst/>
          </a:prstGeom>
          <a:solidFill>
            <a:srgbClr val="52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spc="300" smtClean="0">
                <a:solidFill>
                  <a:prstClr val="white"/>
                </a:solidFill>
                <a:latin typeface="Montserrat Light"/>
              </a:rPr>
              <a:t>Gestion des l</a:t>
            </a:r>
            <a:r>
              <a:rPr kumimoji="0" lang="fr-FR" sz="2000" b="0" i="0" u="none" strike="noStrike" kern="1200" cap="none" spc="3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ivrables</a:t>
            </a:r>
            <a:endParaRPr kumimoji="0" lang="fr-FR" sz="2000" b="0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5220" y="2017968"/>
            <a:ext cx="7758334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spc="100" dirty="0">
                <a:solidFill>
                  <a:schemeClr val="accent1"/>
                </a:solidFill>
                <a:latin typeface="Montserrat Light"/>
              </a:rPr>
              <a:t>Mettre au minimum un tag, donc une version, à la fin de chaque sprint 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220" y="3272437"/>
            <a:ext cx="7758334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Définir les règles de </a:t>
            </a: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versionning</a:t>
            </a: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 (sur le produit ou sur chaque </a:t>
            </a: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microservice</a:t>
            </a: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)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5220" y="4894060"/>
            <a:ext cx="7758334" cy="398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spc="100" dirty="0" smtClean="0">
                <a:solidFill>
                  <a:schemeClr val="accent3"/>
                </a:solidFill>
                <a:latin typeface="Montserrat Light"/>
              </a:rPr>
              <a:t>Définir le delta entre le </a:t>
            </a:r>
            <a:r>
              <a:rPr lang="fr-FR" sz="1400" spc="100" dirty="0" err="1" smtClean="0">
                <a:solidFill>
                  <a:schemeClr val="accent3"/>
                </a:solidFill>
                <a:latin typeface="Montserrat Light"/>
              </a:rPr>
              <a:t>repository</a:t>
            </a:r>
            <a:r>
              <a:rPr lang="fr-FR" sz="1400" spc="100" dirty="0" smtClean="0">
                <a:solidFill>
                  <a:schemeClr val="accent3"/>
                </a:solidFill>
                <a:latin typeface="Montserrat Light"/>
              </a:rPr>
              <a:t> développeur et les artefacts sur Nexus 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220" y="6140900"/>
            <a:ext cx="7758334" cy="398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spc="100" dirty="0" smtClean="0">
                <a:solidFill>
                  <a:schemeClr val="accent4"/>
                </a:solidFill>
                <a:latin typeface="Montserrat Light"/>
              </a:rPr>
              <a:t>Définir la liste des livrables qui doivent constituer la release et le mode packaging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5396" y="2017968"/>
            <a:ext cx="2284929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75396" y="3272437"/>
            <a:ext cx="2284929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75396" y="4894060"/>
            <a:ext cx="2284929" cy="398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400" b="0" i="0" u="none" strike="noStrike" kern="1200" cap="none" spc="100" normalizeH="0" noProof="0" dirty="0" err="1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Souhail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5396" y="6140900"/>
            <a:ext cx="2284929" cy="398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81094" y="2017968"/>
            <a:ext cx="1583482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fr-FR" sz="1400" b="0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</a:rPr>
              <a:t>27.04.2018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81094" y="3272437"/>
            <a:ext cx="1583482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spc="100">
                <a:solidFill>
                  <a:srgbClr val="34B2AF"/>
                </a:solidFill>
                <a:latin typeface="Montserrat Light"/>
              </a:rPr>
              <a:t>27.04.2018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81094" y="4894060"/>
            <a:ext cx="1583482" cy="398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spc="100" dirty="0">
                <a:solidFill>
                  <a:schemeClr val="accent3"/>
                </a:solidFill>
                <a:latin typeface="Montserrat Light"/>
              </a:rPr>
              <a:t>27.04.2018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81094" y="6140900"/>
            <a:ext cx="1583482" cy="398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spc="100" dirty="0">
                <a:solidFill>
                  <a:schemeClr val="accent4"/>
                </a:solidFill>
                <a:latin typeface="Montserrat Light"/>
              </a:rPr>
              <a:t>27.04.2018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220" y="3711470"/>
            <a:ext cx="7758334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Définir et maintenir une matrice de compatibilité</a:t>
            </a:r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75396" y="3711470"/>
            <a:ext cx="2284929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0" lang="fr-FR" sz="1400" b="0" i="0" u="none" strike="noStrike" kern="1200" cap="none" spc="100" normalizeH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481094" y="3711470"/>
            <a:ext cx="1583482" cy="398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400" spc="100">
                <a:solidFill>
                  <a:srgbClr val="34B2AF"/>
                </a:solidFill>
                <a:latin typeface="Montserrat Light"/>
              </a:rPr>
              <a:t>27.04.2018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5218" y="1874637"/>
            <a:ext cx="836763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</a:rPr>
              <a:t>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74322" y="1874637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</a:rPr>
              <a:t>Responsable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81094" y="1874637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Light"/>
              </a:rPr>
              <a:t>Deadline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5218" y="3136574"/>
            <a:ext cx="836763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Action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74322" y="3136574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Responsable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81094" y="3136574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</a:rPr>
              <a:t>Deadline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5218" y="4775417"/>
            <a:ext cx="836763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Action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74322" y="4775417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Responsable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81094" y="4775417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</a:rPr>
              <a:t>Deadline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5218" y="6018061"/>
            <a:ext cx="836763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ontserrat Light"/>
              </a:rPr>
              <a:t>Action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74322" y="6018061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ontserrat Light"/>
              </a:rPr>
              <a:t>Responsable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481094" y="6018061"/>
            <a:ext cx="1216327" cy="24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fr-FR" sz="1100" b="1" i="0" u="none" strike="noStrike" kern="1200" cap="none" spc="10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Montserrat Light"/>
              </a:rPr>
              <a:t>Deadline</a:t>
            </a:r>
          </a:p>
        </p:txBody>
      </p:sp>
    </p:spTree>
    <p:extLst>
      <p:ext uri="{BB962C8B-B14F-4D97-AF65-F5344CB8AC3E}">
        <p14:creationId xmlns:p14="http://schemas.microsoft.com/office/powerpoint/2010/main" val="20596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105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Helvetica Light</vt:lpstr>
      <vt:lpstr>Montserrat Light</vt:lpstr>
      <vt:lpstr>Montserrat-Bold</vt:lpstr>
      <vt:lpstr>Thème Office</vt:lpstr>
      <vt:lpstr>1_Thème Office</vt:lpstr>
      <vt:lpstr>Chart</vt:lpstr>
      <vt:lpstr>Versionning de code et livrables EER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8</cp:revision>
  <dcterms:created xsi:type="dcterms:W3CDTF">2018-04-12T08:43:26Z</dcterms:created>
  <dcterms:modified xsi:type="dcterms:W3CDTF">2018-04-12T10:52:08Z</dcterms:modified>
</cp:coreProperties>
</file>