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7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86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4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9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0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2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7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75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33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04649" y="3549528"/>
            <a:ext cx="5280267" cy="1991912"/>
          </a:xfrm>
        </p:spPr>
        <p:txBody>
          <a:bodyPr/>
          <a:lstStyle/>
          <a:p>
            <a:r>
              <a:rPr lang="fr-FR" dirty="0" smtClean="0"/>
              <a:t>Ateliers Vision &amp; </a:t>
            </a:r>
            <a:r>
              <a:rPr lang="fr-FR" dirty="0" err="1" smtClean="0"/>
              <a:t>Storymap</a:t>
            </a:r>
            <a:r>
              <a:rPr lang="fr-FR" dirty="0" smtClean="0"/>
              <a:t> INTRANET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3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Vision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5089939" y="724590"/>
            <a:ext cx="2160000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1268" y="724590"/>
            <a:ext cx="2160000" cy="2158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51268" y="2882904"/>
            <a:ext cx="2160000" cy="2042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87432" y="724590"/>
            <a:ext cx="2160000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46218" y="724590"/>
            <a:ext cx="2160000" cy="2158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6218" y="2882904"/>
            <a:ext cx="2160000" cy="2042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411268" y="724590"/>
            <a:ext cx="2160000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2893" y="4925888"/>
            <a:ext cx="5400000" cy="1606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74621" y="4925888"/>
            <a:ext cx="5396647" cy="1606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3FEA26F-F530-499B-90C9-4562B3C9A74A}"/>
              </a:ext>
            </a:extLst>
          </p:cNvPr>
          <p:cNvSpPr/>
          <p:nvPr/>
        </p:nvSpPr>
        <p:spPr bwMode="auto">
          <a:xfrm>
            <a:off x="9352498" y="68684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1BEF7C5-C61F-4B85-911F-57F84A356079}"/>
              </a:ext>
            </a:extLst>
          </p:cNvPr>
          <p:cNvSpPr/>
          <p:nvPr/>
        </p:nvSpPr>
        <p:spPr bwMode="auto">
          <a:xfrm>
            <a:off x="686340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smtClean="0">
                <a:solidFill>
                  <a:schemeClr val="bg1"/>
                </a:solidFill>
                <a:latin typeface="Source Sans Pro Light"/>
                <a:cs typeface="Arial"/>
              </a:rPr>
              <a:t>2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8EBFB9B-B0EC-4DB6-BE2A-B0A79A23E18C}"/>
              </a:ext>
            </a:extLst>
          </p:cNvPr>
          <p:cNvSpPr/>
          <p:nvPr/>
        </p:nvSpPr>
        <p:spPr bwMode="auto">
          <a:xfrm>
            <a:off x="5042750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784C22C-757E-4C14-8AD9-56BE4B8EE6A2}"/>
              </a:ext>
            </a:extLst>
          </p:cNvPr>
          <p:cNvSpPr/>
          <p:nvPr/>
        </p:nvSpPr>
        <p:spPr bwMode="auto">
          <a:xfrm>
            <a:off x="2896290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C73722A-A0F5-4342-B586-8C9DB9C73C2D}"/>
              </a:ext>
            </a:extLst>
          </p:cNvPr>
          <p:cNvSpPr/>
          <p:nvPr/>
        </p:nvSpPr>
        <p:spPr bwMode="auto">
          <a:xfrm>
            <a:off x="7193170" y="2878155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Source Sans Pro Light"/>
                <a:cs typeface="Arial"/>
              </a:rPr>
              <a:t>6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950D2B-F113-48A2-A12C-E58F9DDDBFA8}"/>
              </a:ext>
            </a:extLst>
          </p:cNvPr>
          <p:cNvSpPr/>
          <p:nvPr/>
        </p:nvSpPr>
        <p:spPr bwMode="auto">
          <a:xfrm>
            <a:off x="6130471" y="4860027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Source Sans Pro Light"/>
                <a:cs typeface="Arial"/>
              </a:rPr>
              <a:t>7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A2F618B-0C13-4AB4-B26B-6ED51241978F}"/>
              </a:ext>
            </a:extLst>
          </p:cNvPr>
          <p:cNvSpPr/>
          <p:nvPr/>
        </p:nvSpPr>
        <p:spPr bwMode="auto">
          <a:xfrm>
            <a:off x="677381" y="4860027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8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142FE8-F941-4BCB-9FE0-C7A46C06B42A}"/>
              </a:ext>
            </a:extLst>
          </p:cNvPr>
          <p:cNvSpPr/>
          <p:nvPr/>
        </p:nvSpPr>
        <p:spPr bwMode="auto">
          <a:xfrm>
            <a:off x="2896290" y="2834386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9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6E4A49A-1BA4-47A0-AC53-3E7EC456ECB2}"/>
              </a:ext>
            </a:extLst>
          </p:cNvPr>
          <p:cNvSpPr/>
          <p:nvPr/>
        </p:nvSpPr>
        <p:spPr bwMode="auto">
          <a:xfrm>
            <a:off x="7194103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Source Sans Pro Light"/>
                <a:cs typeface="Arial"/>
              </a:rPr>
              <a:t>5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 bwMode="auto">
          <a:xfrm>
            <a:off x="844571" y="748361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Besoins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3081184" y="748361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Solutions</a:t>
            </a:r>
          </a:p>
        </p:txBody>
      </p:sp>
      <p:sp>
        <p:nvSpPr>
          <p:cNvPr id="25" name="Titre 1"/>
          <p:cNvSpPr txBox="1">
            <a:spLocks/>
          </p:cNvSpPr>
          <p:nvPr/>
        </p:nvSpPr>
        <p:spPr bwMode="auto">
          <a:xfrm>
            <a:off x="5218268" y="699070"/>
            <a:ext cx="1967959" cy="3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Proposition de Valeur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 bwMode="auto">
          <a:xfrm>
            <a:off x="7367381" y="748360"/>
            <a:ext cx="1780884" cy="40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Avantages concurrentiels 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 bwMode="auto">
          <a:xfrm>
            <a:off x="3081184" y="2882246"/>
            <a:ext cx="1602963" cy="25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Critères de succès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 bwMode="auto">
          <a:xfrm>
            <a:off x="7367380" y="2878127"/>
            <a:ext cx="1602963" cy="2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Canaux</a:t>
            </a:r>
          </a:p>
        </p:txBody>
      </p:sp>
      <p:sp>
        <p:nvSpPr>
          <p:cNvPr id="29" name="Titre 1"/>
          <p:cNvSpPr txBox="1">
            <a:spLocks/>
          </p:cNvSpPr>
          <p:nvPr/>
        </p:nvSpPr>
        <p:spPr bwMode="auto">
          <a:xfrm>
            <a:off x="9501136" y="748361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Utilisateurs</a:t>
            </a:r>
          </a:p>
        </p:txBody>
      </p:sp>
      <p:sp>
        <p:nvSpPr>
          <p:cNvPr id="30" name="Titre 1"/>
          <p:cNvSpPr txBox="1">
            <a:spLocks/>
          </p:cNvSpPr>
          <p:nvPr/>
        </p:nvSpPr>
        <p:spPr bwMode="auto">
          <a:xfrm>
            <a:off x="835612" y="4935347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Moyens</a:t>
            </a:r>
          </a:p>
        </p:txBody>
      </p:sp>
      <p:sp>
        <p:nvSpPr>
          <p:cNvPr id="31" name="Titre 1"/>
          <p:cNvSpPr txBox="1">
            <a:spLocks/>
          </p:cNvSpPr>
          <p:nvPr/>
        </p:nvSpPr>
        <p:spPr bwMode="auto">
          <a:xfrm>
            <a:off x="6314430" y="4935347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Gains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15933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Animation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83" y="611766"/>
            <a:ext cx="540000" cy="54000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38" y="611766"/>
            <a:ext cx="540000" cy="540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28" y="611766"/>
            <a:ext cx="540000" cy="540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73" y="611766"/>
            <a:ext cx="540000" cy="5400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17" y="611766"/>
            <a:ext cx="540000" cy="5400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82" y="2774813"/>
            <a:ext cx="540000" cy="5400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3" y="2750080"/>
            <a:ext cx="540000" cy="5400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15" y="4819177"/>
            <a:ext cx="540000" cy="540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97" y="4815261"/>
            <a:ext cx="540000" cy="5400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36399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Localiser un collaborateur partout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38730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space d’échange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79663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Espace sécurisé pour demandes RH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300129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Consultation des référentiels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77332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Avoir des espaces privatifs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18264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Accès mobile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10447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Annuaire collaborateurs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260841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Gouvernance intranet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417209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Flux d’actualité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573577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Adaptation à tous les </a:t>
            </a: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devices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72994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Fond documentaire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88631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Intranet vivante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337549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Web tv (moins d’écrits)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94810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Espace de partage et forums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65028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Moteur de recherche avancé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1796240"/>
            <a:ext cx="127599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Image employeur interne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095574"/>
            <a:ext cx="76302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Esprit d’équipe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347239"/>
            <a:ext cx="197490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E/se moderne innovante et dynamique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106812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Réseau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139856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Nouvelles recrues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238988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VIE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172900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Collaborateurs siège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205944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Prestataires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272032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Stagiaire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305076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Collaborateurs Filiales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52541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Affichage dynamique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81731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emailing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10922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Appli mobile/web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08754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Fond d’écran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23350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Outils de </a:t>
            </a: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tracking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des visites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67136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FAQ et boite à idée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79763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Temps moyen pour trouver document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49926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Remontée utilisateurs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271411"/>
            <a:ext cx="222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Nombre de visites / téléchargements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44681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Durée de consultation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62222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Chiffres </a:t>
            </a: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analytics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intranet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14844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Evolution du temps de rebond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5235917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Efficacité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5848757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Maitrise environnement et métiers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5235917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Fierté et sentiment d’appartenance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5542337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Gains de temps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5542337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Autonomie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5848757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Ouverture d’esprit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39831" y="5229731"/>
            <a:ext cx="1832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Nouvelles recrues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39831" y="5527334"/>
            <a:ext cx="2879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Nombre de connexion et évolution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51205" y="5819195"/>
            <a:ext cx="1832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Stagiaires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59197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Infos dynamiques (vidéos)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320595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S’informer sur les produits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341061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Procédures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361528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Connaitre mes avantages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381994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Trombinoscope et annuaire contact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402460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Actualités et campagnes SG / filiales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422926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Accès à l’information (fond doc)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443392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Infos RH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4638597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Recherche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01451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Efficacité opérationnelle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20755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Toute info utile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925167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Gain de temps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31124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Maitrise parfaite de l’organisation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504281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Expérience client agréable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400591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Fierté, appartenance, mobilisation, collaboration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732129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Mieux maitriser son environnement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11820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Corporate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697319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Rubricage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plus simple et plus clair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890357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Solution intuitive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08339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Confidentialité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27643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Rapidité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469471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Facitilié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d’utilisation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855547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Information détaillée et à jour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4434661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Omnicanal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404858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Autonomie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662509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Accessible 24/7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462769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Machine à café virtuelle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6155176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Risque opérationnel réduit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6155176"/>
            <a:ext cx="2203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PNB +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40113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Enquêtes de satisfaction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54708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Flash infos / Web tv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25518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Sondages et focus groupes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424162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Facile à trouver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7253" y="469304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Guide d’utilisation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96327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E-Learning intégré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37945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Commentaires et feedbacks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674665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Résultats enquêtes de satisfaction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323853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Turnover et feedback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973039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Nombre de consultation / profil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096004"/>
            <a:ext cx="222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Nombre de réclamations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493917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Guide d’utilisation de l’intranet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042681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Système de push automatique d’actualités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338120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Visiteurs invités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371164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Managers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404208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Expatriés détachés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437252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DA/CCP/Force de vente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394908"/>
            <a:ext cx="197490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Efficacité et productivité collaborateurs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1047905"/>
            <a:ext cx="1237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Synergie intra directions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496906"/>
            <a:ext cx="149399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Outil fédérateur du personnel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646573"/>
            <a:ext cx="185948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Transmission valeurs et culture E/se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1945907"/>
            <a:ext cx="73738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Digital </a:t>
            </a: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Factory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245241"/>
            <a:ext cx="156453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Dynamique de Transfo digitale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544575"/>
            <a:ext cx="96821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Expérience groupe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694247"/>
            <a:ext cx="76944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Force de vente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197572"/>
            <a:ext cx="10772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Partage/engagement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95467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Vie de l’entreprise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568660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Partager l’information avec les filiales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97798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Informer et guider les expatriés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203362" y="1619327"/>
            <a:ext cx="771275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199" y="284400"/>
            <a:ext cx="982698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err="1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Storymap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3039" y="1914525"/>
            <a:ext cx="744731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Actualités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23039" y="2716084"/>
            <a:ext cx="74473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Cours de change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6640" y="1908222"/>
            <a:ext cx="1019663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Services internes </a:t>
            </a:r>
            <a:r>
              <a:rPr lang="fr-FR" sz="1100" b="1" dirty="0">
                <a:solidFill>
                  <a:srgbClr val="45688B"/>
                </a:solidFill>
                <a:latin typeface="Montserrat Light"/>
              </a:rPr>
              <a:t>S</a:t>
            </a:r>
            <a:r>
              <a:rPr kumimoji="0" lang="fr-FR" sz="1100" b="1" i="0" u="none" strike="noStrike" kern="1200" cap="none" normalizeH="0" baseline="0" noProof="0" dirty="0" err="1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</a:rPr>
              <a:t>elfcare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45688B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71792" y="1908221"/>
            <a:ext cx="954764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Communauté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23039" y="3495259"/>
            <a:ext cx="74473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Initiatives groupe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36813" y="1908223"/>
            <a:ext cx="720198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Moteur de recherche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51036" y="1911374"/>
            <a:ext cx="923932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Annuaire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23039" y="4274434"/>
            <a:ext cx="74473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News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16351" y="1987113"/>
            <a:ext cx="580049" cy="515859"/>
          </a:xfrm>
          <a:prstGeom prst="rect">
            <a:avLst/>
          </a:prstGeom>
        </p:spPr>
      </p:pic>
      <p:sp>
        <p:nvSpPr>
          <p:cNvPr id="27" name="Rectangle 1436"/>
          <p:cNvSpPr>
            <a:spLocks noChangeArrowheads="1"/>
          </p:cNvSpPr>
          <p:nvPr/>
        </p:nvSpPr>
        <p:spPr bwMode="auto">
          <a:xfrm>
            <a:off x="16351" y="2020423"/>
            <a:ext cx="571500" cy="415498"/>
          </a:xfrm>
          <a:prstGeom prst="rect">
            <a:avLst/>
          </a:prstGeom>
          <a:extLst/>
        </p:spPr>
        <p:txBody>
          <a:bodyPr vert="horz" wrap="square" lIns="0" tIns="4572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10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  <a:endParaRPr kumimoji="0" lang="en-US" sz="1000" b="1" i="0" u="none" strike="noStrike" kern="1200" cap="none" spc="10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615117" y="1987113"/>
            <a:ext cx="604595" cy="515859"/>
          </a:xfrm>
          <a:prstGeom prst="rect">
            <a:avLst/>
          </a:prstGeom>
        </p:spPr>
      </p:pic>
      <p:sp>
        <p:nvSpPr>
          <p:cNvPr id="29" name="Rectangle 1436"/>
          <p:cNvSpPr>
            <a:spLocks noChangeArrowheads="1"/>
          </p:cNvSpPr>
          <p:nvPr/>
        </p:nvSpPr>
        <p:spPr bwMode="auto">
          <a:xfrm>
            <a:off x="582069" y="2114237"/>
            <a:ext cx="662789" cy="246221"/>
          </a:xfrm>
          <a:prstGeom prst="rect">
            <a:avLst/>
          </a:prstGeom>
          <a:extLst/>
        </p:spPr>
        <p:txBody>
          <a:bodyPr vert="horz" wrap="square" lIns="0" tIns="4572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WEBSSO</a:t>
            </a:r>
            <a:endParaRPr kumimoji="0" lang="en-US" sz="1000" b="1" i="0" u="none" strike="noStrike" kern="1200" cap="none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13259" y="1914525"/>
            <a:ext cx="1978065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45688B"/>
                </a:solidFill>
                <a:latin typeface="Montserrat Light"/>
              </a:rPr>
              <a:t>Info Groupe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45688B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07169" y="2709673"/>
            <a:ext cx="1037444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Gouvernance Région Maroc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02500" y="1908223"/>
            <a:ext cx="790745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Assistance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72043" y="1908220"/>
            <a:ext cx="719956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err="1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FeedBack</a:t>
            </a:r>
            <a:endParaRPr kumimoji="0" lang="fr-FR" sz="1100" b="1" i="0" u="none" strike="noStrike" kern="1200" cap="none" normalizeH="0" baseline="0" noProof="0" dirty="0" smtClean="0">
              <a:ln>
                <a:noFill/>
              </a:ln>
              <a:solidFill>
                <a:srgbClr val="45688B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15331" y="3466330"/>
            <a:ext cx="91290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entités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734" y="1908223"/>
            <a:ext cx="766813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RSE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20457" y="1911374"/>
            <a:ext cx="1940694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Fond documentaire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83642" y="4561562"/>
            <a:ext cx="1393049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Plan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23039" y="3190310"/>
            <a:ext cx="74473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rgbClr val="34B2AF"/>
                </a:solidFill>
                <a:latin typeface="Montserrat Light"/>
              </a:rPr>
              <a:t>Web TV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23039" y="3969485"/>
            <a:ext cx="74473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Filiales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223039" y="4579383"/>
            <a:ext cx="744731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Autres Flash infos Newsletter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07169" y="3171853"/>
            <a:ext cx="1096779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Organigramme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05507" y="3925775"/>
            <a:ext cx="1013295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Métiers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/ Fonctions / Postes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83643" y="5372977"/>
            <a:ext cx="13808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rgbClr val="34B2AF"/>
                </a:solidFill>
                <a:latin typeface="Montserrat Light"/>
              </a:rPr>
              <a:t>Guide E/se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23039" y="5222888"/>
            <a:ext cx="74473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L’essentiel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03949" y="2709673"/>
            <a:ext cx="88128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Vision Région Maroc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383643" y="4882631"/>
            <a:ext cx="1380838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Intranet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Groupe et filiales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83643" y="5694047"/>
            <a:ext cx="13808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rgbClr val="34B2AF"/>
                </a:solidFill>
                <a:latin typeface="Montserrat Light"/>
              </a:rPr>
              <a:t>Filiale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cxnSp>
        <p:nvCxnSpPr>
          <p:cNvPr id="5" name="Connecteur en angle 4"/>
          <p:cNvCxnSpPr>
            <a:endCxn id="36" idx="1"/>
          </p:cNvCxnSpPr>
          <p:nvPr/>
        </p:nvCxnSpPr>
        <p:spPr>
          <a:xfrm rot="16200000" flipH="1">
            <a:off x="2122482" y="3488925"/>
            <a:ext cx="224588" cy="16110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endCxn id="79" idx="1"/>
          </p:cNvCxnSpPr>
          <p:nvPr/>
        </p:nvCxnSpPr>
        <p:spPr>
          <a:xfrm rot="16200000" flipH="1">
            <a:off x="2378514" y="3998864"/>
            <a:ext cx="293016" cy="16096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800247" y="2713539"/>
            <a:ext cx="790745" cy="70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FAQ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643518" y="2720951"/>
            <a:ext cx="767854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Vie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associative et culturelle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3518" y="3356030"/>
            <a:ext cx="76785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Fondation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50847" y="2722201"/>
            <a:ext cx="92518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 spécialités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450847" y="3025075"/>
            <a:ext cx="92518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Métier 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450847" y="3327949"/>
            <a:ext cx="92518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Par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projet 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415313" y="4613430"/>
            <a:ext cx="94905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fr-FR" sz="1100" dirty="0">
                <a:solidFill>
                  <a:schemeClr val="accent3"/>
                </a:solidFill>
                <a:latin typeface="Montserrat Light"/>
              </a:rPr>
              <a:t>Instructions et procédures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420123" y="5088924"/>
            <a:ext cx="95034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Produit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20123" y="5395141"/>
            <a:ext cx="95034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Réglementaire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415313" y="2722201"/>
            <a:ext cx="104028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Générique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546308" y="3022669"/>
            <a:ext cx="129361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Référentiel Supports Web + RS SGMA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14843" y="3492800"/>
            <a:ext cx="1481505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rgbClr val="34B2AF"/>
                </a:solidFill>
                <a:latin typeface="Montserrat Light"/>
              </a:rPr>
              <a:t>Logos et photothèques, Images, sièges, visuels campagnes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cxnSp>
        <p:nvCxnSpPr>
          <p:cNvPr id="13" name="Connecteur en angle 12"/>
          <p:cNvCxnSpPr>
            <a:endCxn id="107" idx="1"/>
          </p:cNvCxnSpPr>
          <p:nvPr/>
        </p:nvCxnSpPr>
        <p:spPr>
          <a:xfrm rot="16200000" flipH="1">
            <a:off x="7395529" y="3087333"/>
            <a:ext cx="188041" cy="11351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en angle 109"/>
          <p:cNvCxnSpPr>
            <a:endCxn id="108" idx="1"/>
          </p:cNvCxnSpPr>
          <p:nvPr/>
        </p:nvCxnSpPr>
        <p:spPr>
          <a:xfrm rot="16200000" flipH="1">
            <a:off x="7529213" y="3607251"/>
            <a:ext cx="273813" cy="9744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412584" y="4613430"/>
            <a:ext cx="94503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3"/>
                </a:solidFill>
                <a:latin typeface="Montserrat Light"/>
              </a:rPr>
              <a:t>Directives</a:t>
            </a:r>
            <a:endParaRPr lang="fr-FR" sz="1100" dirty="0">
              <a:solidFill>
                <a:schemeClr val="accent3"/>
              </a:solidFill>
              <a:latin typeface="Montserrat Ligh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417394" y="5214366"/>
            <a:ext cx="94631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Dir</a:t>
            </a: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Réglementaire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417394" y="5684112"/>
            <a:ext cx="94631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Dir</a:t>
            </a: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Commerciale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412584" y="4913898"/>
            <a:ext cx="94503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3"/>
                </a:solidFill>
                <a:latin typeface="Montserrat Light"/>
              </a:rPr>
              <a:t>Boite à outils</a:t>
            </a:r>
            <a:endParaRPr lang="fr-FR" sz="1100" dirty="0">
              <a:solidFill>
                <a:schemeClr val="accent3"/>
              </a:solidFill>
              <a:latin typeface="Montserrat Ligh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945819" y="4148496"/>
            <a:ext cx="125052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smtClean="0">
                <a:solidFill>
                  <a:srgbClr val="34B2AF"/>
                </a:solidFill>
                <a:latin typeface="Montserrat Light"/>
              </a:rPr>
              <a:t>Chartes graphiques PPT et signatures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cxnSp>
        <p:nvCxnSpPr>
          <p:cNvPr id="128" name="Connecteur en angle 127"/>
          <p:cNvCxnSpPr>
            <a:endCxn id="127" idx="1"/>
          </p:cNvCxnSpPr>
          <p:nvPr/>
        </p:nvCxnSpPr>
        <p:spPr>
          <a:xfrm rot="16200000" flipH="1">
            <a:off x="7766667" y="4184788"/>
            <a:ext cx="232310" cy="12599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9409965" y="2716084"/>
            <a:ext cx="1019663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e-Learning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409965" y="3008418"/>
            <a:ext cx="1019663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Outils internes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409965" y="3300752"/>
            <a:ext cx="1019663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Onboarding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409965" y="3593086"/>
            <a:ext cx="1019663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Mes avantages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banque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409965" y="4347031"/>
            <a:ext cx="1019663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Simulateurs</a:t>
            </a:r>
            <a:r>
              <a:rPr kumimoji="0" lang="fr-FR" sz="1100" b="0" i="0" u="none" strike="noStrike" kern="1200" cap="none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prêts PPO/PPI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409965" y="4808643"/>
            <a:ext cx="1019663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Espace RH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9409965" y="4054697"/>
            <a:ext cx="101966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Conventions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468248" y="2716084"/>
            <a:ext cx="965175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Mon profil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468247" y="3000521"/>
            <a:ext cx="96517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Video</a:t>
            </a: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Conf</a:t>
            </a:r>
            <a:endParaRPr kumimoji="0" lang="fr-FR" sz="1100" b="0" i="0" u="none" strike="noStrike" kern="1200" cap="none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468247" y="3284958"/>
            <a:ext cx="96517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Forum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468247" y="3569395"/>
            <a:ext cx="96517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Event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0468247" y="3853832"/>
            <a:ext cx="96517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Contributeurs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0468247" y="4138269"/>
            <a:ext cx="96517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Expertise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1472044" y="2709673"/>
            <a:ext cx="71995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Questions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1472044" y="2995581"/>
            <a:ext cx="71995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Boite à idées</a:t>
            </a:r>
          </a:p>
        </p:txBody>
      </p:sp>
      <p:pic>
        <p:nvPicPr>
          <p:cNvPr id="149" name="Image 1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10880410" y="998693"/>
            <a:ext cx="604595" cy="515859"/>
          </a:xfrm>
          <a:prstGeom prst="rect">
            <a:avLst/>
          </a:prstGeom>
        </p:spPr>
      </p:pic>
      <p:sp>
        <p:nvSpPr>
          <p:cNvPr id="150" name="Rectangle 149"/>
          <p:cNvSpPr/>
          <p:nvPr/>
        </p:nvSpPr>
        <p:spPr>
          <a:xfrm>
            <a:off x="10880410" y="137888"/>
            <a:ext cx="1080000" cy="244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Catégorie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0880410" y="398336"/>
            <a:ext cx="10800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Sous Catégorie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885032" y="684865"/>
            <a:ext cx="108000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Page</a:t>
            </a:r>
          </a:p>
        </p:txBody>
      </p:sp>
      <p:sp>
        <p:nvSpPr>
          <p:cNvPr id="153" name="Rectangle 1436"/>
          <p:cNvSpPr>
            <a:spLocks noChangeArrowheads="1"/>
          </p:cNvSpPr>
          <p:nvPr/>
        </p:nvSpPr>
        <p:spPr bwMode="auto">
          <a:xfrm>
            <a:off x="10822216" y="1125254"/>
            <a:ext cx="662789" cy="253916"/>
          </a:xfrm>
          <a:prstGeom prst="rect">
            <a:avLst/>
          </a:prstGeom>
          <a:extLst/>
        </p:spPr>
        <p:txBody>
          <a:bodyPr vert="horz" wrap="square" lIns="0" tIns="4572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endParaRPr kumimoji="0" lang="en-US" sz="1050" b="1" i="0" u="none" strike="noStrike" kern="1200" cap="none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42" y="164517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30" y="164517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18" y="164517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07" y="164517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42" y="177813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5" y="177813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32" y="177813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39" y="164745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27" y="164745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15" y="164745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39" y="1780416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32" y="1780416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29" y="1780416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19" y="1647351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07" y="1647351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95" y="1647351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584" y="1647351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19" y="1780310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12" y="1780310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009" y="1780310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39" y="1647351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164" y="1777065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014" y="1780310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78" y="3038171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98" y="164745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86" y="164745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774" y="1647457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98" y="1780416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1" y="1780416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143" y="4801669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731" y="4801669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944" y="177923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532" y="177923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120" y="177923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Résultat de recherche d'images pour &quot;icon sta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709" y="1779238"/>
            <a:ext cx="131887" cy="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ctangle 190"/>
          <p:cNvSpPr/>
          <p:nvPr/>
        </p:nvSpPr>
        <p:spPr>
          <a:xfrm>
            <a:off x="2003427" y="1619327"/>
            <a:ext cx="1987897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191"/>
          <p:cNvSpPr/>
          <p:nvPr/>
        </p:nvSpPr>
        <p:spPr>
          <a:xfrm>
            <a:off x="4022883" y="1619327"/>
            <a:ext cx="740995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192"/>
          <p:cNvSpPr/>
          <p:nvPr/>
        </p:nvSpPr>
        <p:spPr>
          <a:xfrm>
            <a:off x="4785556" y="1619327"/>
            <a:ext cx="796420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/>
          <p:nvPr/>
        </p:nvSpPr>
        <p:spPr>
          <a:xfrm>
            <a:off x="5632525" y="1619327"/>
            <a:ext cx="779700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6442300" y="1619327"/>
            <a:ext cx="927523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/>
          <p:nvPr/>
        </p:nvSpPr>
        <p:spPr>
          <a:xfrm>
            <a:off x="7422113" y="1619327"/>
            <a:ext cx="1942365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197"/>
          <p:cNvSpPr/>
          <p:nvPr/>
        </p:nvSpPr>
        <p:spPr>
          <a:xfrm>
            <a:off x="9414498" y="1619327"/>
            <a:ext cx="1015127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198"/>
          <p:cNvSpPr/>
          <p:nvPr/>
        </p:nvSpPr>
        <p:spPr>
          <a:xfrm>
            <a:off x="10471729" y="1619327"/>
            <a:ext cx="954827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 199"/>
          <p:cNvSpPr/>
          <p:nvPr/>
        </p:nvSpPr>
        <p:spPr>
          <a:xfrm>
            <a:off x="11480053" y="1637608"/>
            <a:ext cx="711946" cy="4495672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484</Words>
  <Application>Microsoft Office PowerPoint</Application>
  <PresentationFormat>Grand écran</PresentationFormat>
  <Paragraphs>193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Montserrat Light</vt:lpstr>
      <vt:lpstr>Montserrat-Bold</vt:lpstr>
      <vt:lpstr>Source Sans Pro Light</vt:lpstr>
      <vt:lpstr>Wingdings</vt:lpstr>
      <vt:lpstr>1_Thème Office</vt:lpstr>
      <vt:lpstr>Chart</vt:lpstr>
      <vt:lpstr>Ateliers Vision &amp; Storymap INTRANET</vt:lpstr>
      <vt:lpstr>Vision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Storymap</dc:title>
  <dc:creator>Bouzraa Meriem</dc:creator>
  <cp:lastModifiedBy>Bouzraa Meriem</cp:lastModifiedBy>
  <cp:revision>34</cp:revision>
  <dcterms:created xsi:type="dcterms:W3CDTF">2018-04-13T08:26:51Z</dcterms:created>
  <dcterms:modified xsi:type="dcterms:W3CDTF">2018-04-13T17:42:31Z</dcterms:modified>
</cp:coreProperties>
</file>