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57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61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18/04/2018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93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13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63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64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7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8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08166" y="3457453"/>
            <a:ext cx="4823067" cy="1991912"/>
          </a:xfrm>
        </p:spPr>
        <p:txBody>
          <a:bodyPr/>
          <a:lstStyle/>
          <a:p>
            <a:r>
              <a:rPr lang="fr-FR" dirty="0" smtClean="0"/>
              <a:t>Déploiement continu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èche droite 9"/>
          <p:cNvSpPr/>
          <p:nvPr/>
        </p:nvSpPr>
        <p:spPr>
          <a:xfrm>
            <a:off x="228754" y="1945331"/>
            <a:ext cx="11639396" cy="2619375"/>
          </a:xfrm>
          <a:prstGeom prst="rightArrow">
            <a:avLst>
              <a:gd name="adj1" fmla="val 82000"/>
              <a:gd name="adj2" fmla="val 27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675836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033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30230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07427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84624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61821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39019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8639" y="2252363"/>
            <a:ext cx="1305873" cy="2005312"/>
          </a:xfrm>
          <a:prstGeom prst="rect">
            <a:avLst/>
          </a:prstGeom>
          <a:solidFill>
            <a:srgbClr val="E3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45" y="2678666"/>
            <a:ext cx="787397" cy="787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6" y="2573404"/>
            <a:ext cx="997923" cy="9979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91" y="2678666"/>
            <a:ext cx="787397" cy="7873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79" y="2573404"/>
            <a:ext cx="997923" cy="9979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33" y="2678666"/>
            <a:ext cx="787397" cy="7873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020" y="2573404"/>
            <a:ext cx="997923" cy="997923"/>
          </a:xfrm>
          <a:prstGeom prst="rect">
            <a:avLst/>
          </a:prstGeom>
        </p:spPr>
      </p:pic>
      <p:pic>
        <p:nvPicPr>
          <p:cNvPr id="2050" name="Picture 2" descr="Résultat de recherche d'images pour &quot;icone tes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45" y="2499087"/>
            <a:ext cx="1072240" cy="10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80" y="2678666"/>
            <a:ext cx="893209" cy="8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35232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331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GitLab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10610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GitLab</a:t>
            </a:r>
            <a:r>
              <a:rPr kumimoji="0" lang="fr-FR" sz="12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CI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5725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GitRunner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3074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Sonar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09250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7316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Nexus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84513" y="2156516"/>
            <a:ext cx="1000430" cy="41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Recette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16286" y="3811420"/>
            <a:ext cx="1210520" cy="41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0" algn="ctr">
              <a:defRPr/>
            </a:pPr>
            <a:r>
              <a:rPr lang="fr-FR" sz="1200" spc="100" dirty="0">
                <a:solidFill>
                  <a:schemeClr val="bg1"/>
                </a:solidFill>
                <a:latin typeface="Montserrat Light"/>
              </a:rPr>
              <a:t>Gestion de configuration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05565" y="3811420"/>
            <a:ext cx="1210520" cy="41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Pipeline jobs configuration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70680" y="3811420"/>
            <a:ext cx="1210520" cy="41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Build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Environnement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58029" y="3811420"/>
            <a:ext cx="1210520" cy="41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Code </a:t>
            </a: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Quality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Analyse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23255" y="3811420"/>
            <a:ext cx="1210520" cy="41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 auto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602271" y="3811420"/>
            <a:ext cx="1210520" cy="41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Deploy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/ </a:t>
            </a: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Binary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Storage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79468" y="3811420"/>
            <a:ext cx="1210520" cy="41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 du système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7" name="Titre 1"/>
          <p:cNvSpPr txBox="1">
            <a:spLocks/>
          </p:cNvSpPr>
          <p:nvPr/>
        </p:nvSpPr>
        <p:spPr>
          <a:xfrm>
            <a:off x="501015" y="209188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fr-FR" sz="6000" kern="12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Workflow déploiement continu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31450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Light</vt:lpstr>
      <vt:lpstr>Montserrat Light</vt:lpstr>
      <vt:lpstr>Montserrat-Bold</vt:lpstr>
      <vt:lpstr>1_Thème Office</vt:lpstr>
      <vt:lpstr>Chart</vt:lpstr>
      <vt:lpstr>Déploiement continu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Déploiement continu</dc:title>
  <dc:creator>Bouzraa Meriem</dc:creator>
  <cp:lastModifiedBy>Bouzraa Meriem</cp:lastModifiedBy>
  <cp:revision>6</cp:revision>
  <dcterms:created xsi:type="dcterms:W3CDTF">2018-04-18T10:15:27Z</dcterms:created>
  <dcterms:modified xsi:type="dcterms:W3CDTF">2018-04-18T11:00:32Z</dcterms:modified>
</cp:coreProperties>
</file>