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60"/>
  </p:normalViewPr>
  <p:slideViewPr>
    <p:cSldViewPr snapToGrid="0">
      <p:cViewPr>
        <p:scale>
          <a:sx n="100" d="100"/>
          <a:sy n="100" d="100"/>
        </p:scale>
        <p:origin x="15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3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9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0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1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9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1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9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microsoft.com/office/2007/relationships/hdphoto" Target="../media/hdphoto2.wdp"/><Relationship Id="rId3" Type="http://schemas.openxmlformats.org/officeDocument/2006/relationships/image" Target="../media/image13.jpe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jpeg"/><Relationship Id="rId7" Type="http://schemas.openxmlformats.org/officeDocument/2006/relationships/image" Target="../media/image7.png"/><Relationship Id="rId12" Type="http://schemas.openxmlformats.org/officeDocument/2006/relationships/image" Target="../media/image2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Fiches persona intranet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404632" cy="1655762"/>
          </a:xfrm>
        </p:spPr>
        <p:txBody>
          <a:bodyPr/>
          <a:lstStyle/>
          <a:p>
            <a:r>
              <a:rPr lang="fr-FR" dirty="0" smtClean="0"/>
              <a:t>Restitution de l’atelier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Fiche </a:t>
            </a:r>
            <a:r>
              <a:rPr lang="fr-FR" dirty="0" smtClean="0"/>
              <a:t>persona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2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Abdeladim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, 52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ans,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Manager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20 ans à SGMA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Marié 3 enfants 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2 maisons, endetté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Colérique – Résiste au changement – impatient – expert dans son métier – engagé – honnête – direct – loyal – conseille et partage son expérience 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1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Anti techno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25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Sympathique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206326" y="3428390"/>
            <a:ext cx="189220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ar-AE" sz="2800" dirty="0" err="1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كلشي</a:t>
            </a:r>
            <a:r>
              <a:rPr lang="ar-AE" sz="2800" dirty="0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ar-AE" sz="2800" dirty="0" err="1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ديال</a:t>
            </a:r>
            <a:r>
              <a:rPr lang="ar-AE" sz="2800" dirty="0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 الله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Carpe Diem </a:t>
            </a:r>
            <a:endParaRPr lang="fr-FR" sz="2800" dirty="0">
              <a:solidFill>
                <a:schemeClr val="bg2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260420" y="3241302"/>
            <a:ext cx="2963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Epargne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Omra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– Voyage -  éducation des enfants – réussir sa carrière – être à la hauteur – disposer d’outils simples et intuitifs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540482" y="3269505"/>
            <a:ext cx="251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Technologie – intelligence artificielle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519802" y="5155429"/>
            <a:ext cx="37304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Fan de football national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et du WAC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Demande à ses enfants pour ses problèmes liés à la technologie et internet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Adore Bricoler –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Fan de Oum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Kalthoum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N’utilise  pas trop Outlook –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Economise  l’énergie (éteint la lumière et son poste) </a:t>
            </a:r>
          </a:p>
        </p:txBody>
      </p:sp>
      <p:pic>
        <p:nvPicPr>
          <p:cNvPr id="1036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88" y="5859824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ésultat de recherche d'images pour &quot;apple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08" y="3713754"/>
            <a:ext cx="336413" cy="33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ésultat de recherche d'images pour &quot;HM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746" y="3300398"/>
            <a:ext cx="480360" cy="3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ésultat de recherche d'images pour &quot;uber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73" y="3763939"/>
            <a:ext cx="375919" cy="3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ésultat de recherche d'images pour &quot;jumia png&quot;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62" y="3700534"/>
            <a:ext cx="502668" cy="5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ésultat de recherche d'images pour &quot;whatsapp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28" y="58484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associée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9" y="3827438"/>
            <a:ext cx="2127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/>
          <p:cNvSpPr txBox="1"/>
          <p:nvPr/>
        </p:nvSpPr>
        <p:spPr>
          <a:xfrm>
            <a:off x="9753891" y="2401419"/>
            <a:ext cx="125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Blasé 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Résultat de recherche d'images pour &quot;logo youtube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70" y="4252387"/>
            <a:ext cx="338723" cy="3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logo windows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02" y="4237436"/>
            <a:ext cx="368623" cy="36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ZoneTexte 74"/>
          <p:cNvSpPr txBox="1"/>
          <p:nvPr/>
        </p:nvSpPr>
        <p:spPr>
          <a:xfrm>
            <a:off x="1327902" y="5286007"/>
            <a:ext cx="3578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Android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Hespress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Kooora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– LG – Candy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crush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6" name="Picture 2" descr="Résultat de recherche d'images pour &quot;logo youtube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43" y="5839035"/>
            <a:ext cx="338723" cy="3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icon phone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4" y="5839035"/>
            <a:ext cx="43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/>
          <p:cNvSpPr txBox="1"/>
          <p:nvPr/>
        </p:nvSpPr>
        <p:spPr>
          <a:xfrm>
            <a:off x="9753891" y="3766176"/>
            <a:ext cx="15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LC Waikiki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9753891" y="4127597"/>
            <a:ext cx="15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Samsung A3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9753891" y="4459441"/>
            <a:ext cx="15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PC ?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6" name="Picture 8" descr="Résultat de recherche d'images pour &quot;logo dacia noir et blanc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562" y="3280098"/>
            <a:ext cx="382469" cy="38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Image 8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9" r="18322"/>
          <a:stretch/>
        </p:blipFill>
        <p:spPr>
          <a:xfrm>
            <a:off x="982132" y="818162"/>
            <a:ext cx="1411741" cy="19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Fiche </a:t>
            </a:r>
            <a:r>
              <a:rPr lang="fr-FR" dirty="0" smtClean="0"/>
              <a:t>persona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3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Kenza, 24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ans,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CCP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Célibataire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Vit avec ses parents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Renault Clio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Gentille – Dynamique – Souriante – Technophile – Curieuse – Empathique - Ambitieuse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1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Connectée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</a:rPr>
              <a:t>Pdts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 esthétiques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84220" y="3308866"/>
            <a:ext cx="297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Être à l’écoute des clients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Réaliser ses objectifs commerciaux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Donner une bonne image de la banque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472940" y="3177644"/>
            <a:ext cx="27772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Ignorer  les procédures 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Ne pas satisfaire les clients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Manquer de connaissance sur l’offre produits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Se perdre dans la recherche de l’info/manquer de temps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519802" y="5155429"/>
            <a:ext cx="3730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Sport (danse, Zumba,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Aero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Suit un régime alimentaire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Voyage entre copines ( Espagne,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turquie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Son ambition: devenir directeur d’agence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Son rêve: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Thailande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054" name="Picture 30" descr="Résultat de recherche d'images pour &quot;whatsapp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28" y="58484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/>
          <p:cNvSpPr txBox="1"/>
          <p:nvPr/>
        </p:nvSpPr>
        <p:spPr>
          <a:xfrm>
            <a:off x="9753891" y="2355370"/>
            <a:ext cx="125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Challenges commerciaux 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578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Réseaux sociaux (Facebook,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Snapshot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, Instagram, Pinterest)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6" name="Picture 2" descr="Résultat de recherche d'images pour &quot;logo youtub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43" y="5839035"/>
            <a:ext cx="338723" cy="3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/>
          <p:cNvSpPr txBox="1"/>
          <p:nvPr/>
        </p:nvSpPr>
        <p:spPr>
          <a:xfrm>
            <a:off x="9638938" y="3766176"/>
            <a:ext cx="1537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MAC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Huda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– Zara – Mango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Guerlan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– Aldo 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327903" y="3366128"/>
            <a:ext cx="169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« Le travail paie »</a:t>
            </a:r>
            <a:endParaRPr lang="fr-FR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03" y="5880625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0" descr="Résultat de recherche d'images pour &quot;nespresso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30" y="3299644"/>
            <a:ext cx="424753" cy="4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2" descr="Résultat de recherche d'images pour &quot;louis vuitton logo png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444" y="3337023"/>
            <a:ext cx="434068" cy="3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Résultat de recherche d'images pour &quot;linkedin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73" y="5881430"/>
            <a:ext cx="343875" cy="3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Résultat de recherche d'images pour &quot;logo windows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21" y="5839035"/>
            <a:ext cx="368623" cy="36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ésultat de recherche d'images pour &quot;television old png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46" y="5698982"/>
            <a:ext cx="509676" cy="5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ésultat de recherche d'images pour &quot;logo renault noir et blanc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46" y="3274345"/>
            <a:ext cx="509842" cy="50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/>
          <p:cNvSpPr txBox="1"/>
          <p:nvPr/>
        </p:nvSpPr>
        <p:spPr>
          <a:xfrm>
            <a:off x="9638938" y="4642106"/>
            <a:ext cx="98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Son rêve: 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6" name="Picture 2" descr="Résultat de recherche d'images pour &quot;mercedes png logo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729" y="4420629"/>
            <a:ext cx="690032" cy="6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Image 66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82" r="25030"/>
          <a:stretch/>
        </p:blipFill>
        <p:spPr>
          <a:xfrm>
            <a:off x="982132" y="804150"/>
            <a:ext cx="1417842" cy="19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Fiche </a:t>
            </a:r>
            <a:r>
              <a:rPr lang="fr-FR" dirty="0" smtClean="0"/>
              <a:t>persona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4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96943" y="1159933"/>
            <a:ext cx="3346529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3" y="1159933"/>
            <a:ext cx="4522041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058746"/>
            <a:ext cx="1561190" cy="180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60213" y="3058747"/>
            <a:ext cx="4058653" cy="180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128552" y="3058747"/>
            <a:ext cx="2828214" cy="180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141204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41204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141204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4508152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0141204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018875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0018875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018875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149600" y="2882549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175292" y="2882549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177058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23683" y="1216454"/>
            <a:ext cx="35324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Nafisatou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, 26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ans,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détachée de SGBS (Dakar) – à la DPO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Célibataire - Études à Toulouse – ingénieurs en objets connectés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CSP Moyenne – bourse d’étude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Parle Fr, En, Wolof, cours de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Darija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Hobbies: chant - philarmonique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14032"/>
            <a:ext cx="4446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Ambitieuse – autonome – extravertie – curieuse – impatiente – têtue – Fan de Star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Wars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et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GoT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– aime les jeux vidéos – coquette – élégante – classique – engagée – féministe – fierté et grande patriote – aime les pays chauds, les cultures plaçant les familles au centre, les couleurs vives, stricte au boulot mais une fois en confiance elle s’éclate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0177058" y="1222045"/>
            <a:ext cx="11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Girl Power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177058" y="1814612"/>
            <a:ext cx="15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Mama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Africa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951086" y="3202165"/>
            <a:ext cx="41580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Se réaliser et se prouver qu’elle est capable de réussir et revenir auréolée de son succès à son pays pour y occuper un poste de responsabilité et lui permettre de participer activement  à l’économie de son pays et faire la fierté de ses parents. Elle souhaite s’accomplir en tant que femme et avoir une famille nombreuse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175292" y="3177644"/>
            <a:ext cx="27772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Confrontée à une nouvelle culture, éloignement famille et perte de repères, syndrome du meilleur de la classe, crainte de saboter sa vie privée car choix d’un parcours de réalisation professionnelle.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444413" y="5155429"/>
            <a:ext cx="39805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Sportive  (jogging) –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Pas  de voiture</a:t>
            </a:r>
          </a:p>
          <a:p>
            <a:pPr>
              <a:spcAft>
                <a:spcPts val="600"/>
              </a:spcAft>
            </a:pP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TedX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– rire communicatif – engagée dans la vie associatif – ne supporte pas l’administration et la paperasse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Veut convaincre Yann Arthus Bertrand de faire le Sénégal vu du ciel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54" name="Picture 30" descr="Résultat de recherche d'images pour &quot;whatsapp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28" y="520973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/>
          <p:cNvSpPr txBox="1"/>
          <p:nvPr/>
        </p:nvSpPr>
        <p:spPr>
          <a:xfrm>
            <a:off x="10177058" y="2412520"/>
            <a:ext cx="15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Geek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Godess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775337" y="6149256"/>
            <a:ext cx="315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Objet insolite pour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Nafissatou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, rangé au rayon antiquité, vintage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6" name="Picture 2" descr="Résultat de recherche d'images pour &quot;logo youtub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43" y="5220374"/>
            <a:ext cx="338723" cy="3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/>
          <p:cNvSpPr txBox="1"/>
          <p:nvPr/>
        </p:nvSpPr>
        <p:spPr>
          <a:xfrm>
            <a:off x="10135912" y="3766176"/>
            <a:ext cx="153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Créateur locaux et artisanat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270754" y="3299644"/>
            <a:ext cx="1542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« Une bonne journée commence toujours autour d’un café »</a:t>
            </a:r>
            <a:endParaRPr lang="fr-FR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03" y="5225931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36" y="5225931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ésultat de recherche d'images pour &quot;icon phon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0" y="6216844"/>
            <a:ext cx="43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75998" y="5636154"/>
            <a:ext cx="357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Très active sur les plateformes Tam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Tam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et Safari – à fond dans les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Hackathons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5" name="Picture 18" descr="Résultat de recherche d'images pour &quot;apple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1" y="3361922"/>
            <a:ext cx="336413" cy="33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2" descr="Résultat de recherche d'images pour &quot;starbucks png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55" y="3370828"/>
            <a:ext cx="395348" cy="3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6" descr="Résultat de recherche d'images pour &quot;uber png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601" y="5109276"/>
            <a:ext cx="375919" cy="3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Résultat de recherche d'images pour &quot;newspaper png icon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978" y="5652899"/>
            <a:ext cx="411539" cy="41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ésultat de recherche d'images pour &quot;logo medium&quot;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9" t="6159" r="29292" b="2760"/>
          <a:stretch/>
        </p:blipFill>
        <p:spPr bwMode="auto">
          <a:xfrm>
            <a:off x="3573003" y="5187876"/>
            <a:ext cx="539817" cy="4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9" t="-304" r="8316" b="304"/>
          <a:stretch/>
        </p:blipFill>
        <p:spPr>
          <a:xfrm>
            <a:off x="632939" y="810200"/>
            <a:ext cx="1275839" cy="19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590</Words>
  <Application>Microsoft Office PowerPoint</Application>
  <PresentationFormat>Grand écran</PresentationFormat>
  <Paragraphs>102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Arial</vt:lpstr>
      <vt:lpstr>Calibri</vt:lpstr>
      <vt:lpstr>Freestyle Script</vt:lpstr>
      <vt:lpstr>Helvetica Light</vt:lpstr>
      <vt:lpstr>Montserrat Light</vt:lpstr>
      <vt:lpstr>Montserrat-Bold</vt:lpstr>
      <vt:lpstr>Open Sans</vt:lpstr>
      <vt:lpstr>1_Thème Office</vt:lpstr>
      <vt:lpstr>Chart</vt:lpstr>
      <vt:lpstr>Fiches persona intranet</vt:lpstr>
      <vt:lpstr>Fiche persona</vt:lpstr>
      <vt:lpstr>Fiche persona</vt:lpstr>
      <vt:lpstr>Fiche persona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30</cp:revision>
  <dcterms:created xsi:type="dcterms:W3CDTF">2018-04-19T09:06:29Z</dcterms:created>
  <dcterms:modified xsi:type="dcterms:W3CDTF">2018-04-19T16:54:15Z</dcterms:modified>
</cp:coreProperties>
</file>