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440" r:id="rId3"/>
    <p:sldId id="451" r:id="rId4"/>
    <p:sldId id="448" r:id="rId5"/>
    <p:sldId id="449" r:id="rId6"/>
    <p:sldId id="450" r:id="rId7"/>
    <p:sldId id="442" r:id="rId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CC"/>
    <a:srgbClr val="0000FF"/>
    <a:srgbClr val="080808"/>
    <a:srgbClr val="003366"/>
    <a:srgbClr val="00CCFF"/>
    <a:srgbClr val="373B3F"/>
    <a:srgbClr val="003399"/>
    <a:srgbClr val="A37E54"/>
    <a:srgbClr val="F8DB99"/>
    <a:srgbClr val="E1B4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33" autoAdjust="0"/>
    <p:restoredTop sz="94660"/>
  </p:normalViewPr>
  <p:slideViewPr>
    <p:cSldViewPr>
      <p:cViewPr varScale="1">
        <p:scale>
          <a:sx n="36" d="100"/>
          <a:sy n="36" d="100"/>
        </p:scale>
        <p:origin x="-528" y="-102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20031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idx="3"/>
          </p:nvPr>
        </p:nvSpPr>
        <p:spPr>
          <a:xfrm>
            <a:off x="1778000" y="1778000"/>
            <a:ext cx="20828000" cy="10147300"/>
          </a:xfrm>
          <a:prstGeom prst="rect">
            <a:avLst/>
          </a:prstGeom>
        </p:spPr>
        <p:txBody>
          <a:bodyPr anchor="ctr"/>
          <a:lstStyle/>
          <a:p>
            <a:pPr lvl="0" defTabSz="9144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&amp; Footer (Light Version) cop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1985943" y="359363"/>
            <a:ext cx="20412114" cy="148395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212830"/>
                </a:solidFill>
              </a:rP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3820795" y="1646127"/>
            <a:ext cx="16742410" cy="1587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de Soli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27914" y="-10067"/>
            <a:ext cx="11726017" cy="13736135"/>
          </a:xfrm>
          <a:prstGeom prst="rect">
            <a:avLst/>
          </a:prstGeom>
          <a:solidFill>
            <a:srgbClr val="434F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550017" y="13158589"/>
            <a:ext cx="1739823" cy="397312"/>
            <a:chOff x="0" y="0"/>
            <a:chExt cx="1739821" cy="397311"/>
          </a:xfrm>
        </p:grpSpPr>
        <p:grpSp>
          <p:nvGrpSpPr>
            <p:cNvPr id="192" name="Group 192"/>
            <p:cNvGrpSpPr/>
            <p:nvPr/>
          </p:nvGrpSpPr>
          <p:grpSpPr>
            <a:xfrm>
              <a:off x="0" y="16976"/>
              <a:ext cx="378730" cy="275796"/>
              <a:chOff x="0" y="0"/>
              <a:chExt cx="378729" cy="275794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05200" y="0"/>
                <a:ext cx="273530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16"/>
                    </a:moveTo>
                    <a:cubicBezTo>
                      <a:pt x="21600" y="19682"/>
                      <a:pt x="20404" y="21600"/>
                      <a:pt x="18928" y="21600"/>
                    </a:cubicBezTo>
                    <a:cubicBezTo>
                      <a:pt x="17453" y="21600"/>
                      <a:pt x="16257" y="19682"/>
                      <a:pt x="16257" y="17316"/>
                    </a:cubicBezTo>
                    <a:cubicBezTo>
                      <a:pt x="16257" y="12492"/>
                      <a:pt x="13809" y="8567"/>
                      <a:pt x="10800" y="8567"/>
                    </a:cubicBezTo>
                    <a:cubicBezTo>
                      <a:pt x="7791" y="8567"/>
                      <a:pt x="5343" y="12492"/>
                      <a:pt x="5343" y="17316"/>
                    </a:cubicBezTo>
                    <a:cubicBezTo>
                      <a:pt x="5343" y="19682"/>
                      <a:pt x="4147" y="21600"/>
                      <a:pt x="2672" y="21600"/>
                    </a:cubicBezTo>
                    <a:cubicBezTo>
                      <a:pt x="1197" y="21600"/>
                      <a:pt x="0" y="19682"/>
                      <a:pt x="0" y="17316"/>
                    </a:cubicBezTo>
                    <a:cubicBezTo>
                      <a:pt x="0" y="12691"/>
                      <a:pt x="1123" y="8343"/>
                      <a:pt x="3163" y="5072"/>
                    </a:cubicBezTo>
                    <a:cubicBezTo>
                      <a:pt x="5204" y="1801"/>
                      <a:pt x="7915" y="0"/>
                      <a:pt x="10800" y="0"/>
                    </a:cubicBezTo>
                    <a:cubicBezTo>
                      <a:pt x="13685" y="0"/>
                      <a:pt x="16397" y="1801"/>
                      <a:pt x="18437" y="5072"/>
                    </a:cubicBezTo>
                    <a:cubicBezTo>
                      <a:pt x="20477" y="8343"/>
                      <a:pt x="21600" y="12691"/>
                      <a:pt x="21600" y="17316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105200"/>
                <a:ext cx="273528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03" y="6600"/>
                    </a:moveTo>
                    <a:cubicBezTo>
                      <a:pt x="17003" y="3730"/>
                      <a:pt x="18459" y="1393"/>
                      <a:pt x="20250" y="1393"/>
                    </a:cubicBezTo>
                    <a:cubicBezTo>
                      <a:pt x="20499" y="1393"/>
                      <a:pt x="20740" y="1442"/>
                      <a:pt x="20972" y="1527"/>
                    </a:cubicBezTo>
                    <a:cubicBezTo>
                      <a:pt x="20482" y="594"/>
                      <a:pt x="19749" y="0"/>
                      <a:pt x="18928" y="0"/>
                    </a:cubicBezTo>
                    <a:cubicBezTo>
                      <a:pt x="17453" y="0"/>
                      <a:pt x="16257" y="1918"/>
                      <a:pt x="16257" y="4284"/>
                    </a:cubicBezTo>
                    <a:cubicBezTo>
                      <a:pt x="16257" y="6254"/>
                      <a:pt x="15844" y="8067"/>
                      <a:pt x="15156" y="9532"/>
                    </a:cubicBezTo>
                    <a:cubicBezTo>
                      <a:pt x="16156" y="9547"/>
                      <a:pt x="16966" y="10855"/>
                      <a:pt x="16966" y="12461"/>
                    </a:cubicBezTo>
                    <a:cubicBezTo>
                      <a:pt x="16966" y="14077"/>
                      <a:pt x="16146" y="15392"/>
                      <a:pt x="15138" y="15392"/>
                    </a:cubicBezTo>
                    <a:cubicBezTo>
                      <a:pt x="14130" y="15392"/>
                      <a:pt x="13310" y="14077"/>
                      <a:pt x="13310" y="12461"/>
                    </a:cubicBezTo>
                    <a:cubicBezTo>
                      <a:pt x="13310" y="12313"/>
                      <a:pt x="13319" y="12169"/>
                      <a:pt x="13333" y="12027"/>
                    </a:cubicBezTo>
                    <a:cubicBezTo>
                      <a:pt x="12575" y="12667"/>
                      <a:pt x="11714" y="13033"/>
                      <a:pt x="10800" y="13033"/>
                    </a:cubicBezTo>
                    <a:cubicBezTo>
                      <a:pt x="9907" y="13033"/>
                      <a:pt x="9065" y="12681"/>
                      <a:pt x="8321" y="12068"/>
                    </a:cubicBezTo>
                    <a:cubicBezTo>
                      <a:pt x="8331" y="12197"/>
                      <a:pt x="8339" y="12327"/>
                      <a:pt x="8339" y="12461"/>
                    </a:cubicBezTo>
                    <a:cubicBezTo>
                      <a:pt x="8339" y="14077"/>
                      <a:pt x="7519" y="15392"/>
                      <a:pt x="6511" y="15392"/>
                    </a:cubicBezTo>
                    <a:cubicBezTo>
                      <a:pt x="5503" y="15392"/>
                      <a:pt x="4683" y="14077"/>
                      <a:pt x="4683" y="12461"/>
                    </a:cubicBezTo>
                    <a:cubicBezTo>
                      <a:pt x="4683" y="10880"/>
                      <a:pt x="5468" y="9591"/>
                      <a:pt x="6446" y="9535"/>
                    </a:cubicBezTo>
                    <a:cubicBezTo>
                      <a:pt x="5757" y="8071"/>
                      <a:pt x="5343" y="6255"/>
                      <a:pt x="5343" y="4284"/>
                    </a:cubicBezTo>
                    <a:cubicBezTo>
                      <a:pt x="5343" y="1918"/>
                      <a:pt x="4147" y="0"/>
                      <a:pt x="2671" y="0"/>
                    </a:cubicBezTo>
                    <a:cubicBezTo>
                      <a:pt x="1843" y="0"/>
                      <a:pt x="1103" y="605"/>
                      <a:pt x="613" y="1554"/>
                    </a:cubicBezTo>
                    <a:cubicBezTo>
                      <a:pt x="865" y="1453"/>
                      <a:pt x="1127" y="1393"/>
                      <a:pt x="1399" y="1393"/>
                    </a:cubicBezTo>
                    <a:cubicBezTo>
                      <a:pt x="3190" y="1393"/>
                      <a:pt x="4646" y="3730"/>
                      <a:pt x="4646" y="6600"/>
                    </a:cubicBezTo>
                    <a:cubicBezTo>
                      <a:pt x="4646" y="9472"/>
                      <a:pt x="3190" y="11808"/>
                      <a:pt x="1399" y="11808"/>
                    </a:cubicBezTo>
                    <a:cubicBezTo>
                      <a:pt x="1284" y="11808"/>
                      <a:pt x="1171" y="11799"/>
                      <a:pt x="1060" y="11780"/>
                    </a:cubicBezTo>
                    <a:cubicBezTo>
                      <a:pt x="1581" y="13519"/>
                      <a:pt x="2287" y="15123"/>
                      <a:pt x="3163" y="16528"/>
                    </a:cubicBezTo>
                    <a:cubicBezTo>
                      <a:pt x="4357" y="18443"/>
                      <a:pt x="5783" y="19849"/>
                      <a:pt x="7337" y="20690"/>
                    </a:cubicBezTo>
                    <a:cubicBezTo>
                      <a:pt x="7583" y="17880"/>
                      <a:pt x="9088" y="15708"/>
                      <a:pt x="10908" y="15708"/>
                    </a:cubicBezTo>
                    <a:cubicBezTo>
                      <a:pt x="12703" y="15708"/>
                      <a:pt x="14192" y="17823"/>
                      <a:pt x="14467" y="20580"/>
                    </a:cubicBezTo>
                    <a:cubicBezTo>
                      <a:pt x="15943" y="19728"/>
                      <a:pt x="17295" y="18359"/>
                      <a:pt x="18437" y="16528"/>
                    </a:cubicBezTo>
                    <a:cubicBezTo>
                      <a:pt x="19312" y="15125"/>
                      <a:pt x="20017" y="13522"/>
                      <a:pt x="20539" y="11785"/>
                    </a:cubicBezTo>
                    <a:cubicBezTo>
                      <a:pt x="20444" y="11799"/>
                      <a:pt x="20348" y="11808"/>
                      <a:pt x="20250" y="11808"/>
                    </a:cubicBezTo>
                    <a:cubicBezTo>
                      <a:pt x="18459" y="11808"/>
                      <a:pt x="17003" y="9472"/>
                      <a:pt x="17003" y="6600"/>
                    </a:cubicBezTo>
                    <a:close/>
                    <a:moveTo>
                      <a:pt x="21563" y="3598"/>
                    </a:moveTo>
                    <a:cubicBezTo>
                      <a:pt x="21191" y="3178"/>
                      <a:pt x="20738" y="2930"/>
                      <a:pt x="20250" y="2930"/>
                    </a:cubicBezTo>
                    <a:cubicBezTo>
                      <a:pt x="18988" y="2930"/>
                      <a:pt x="17961" y="4577"/>
                      <a:pt x="17961" y="6600"/>
                    </a:cubicBezTo>
                    <a:cubicBezTo>
                      <a:pt x="17961" y="8625"/>
                      <a:pt x="18988" y="10271"/>
                      <a:pt x="20250" y="10271"/>
                    </a:cubicBezTo>
                    <a:cubicBezTo>
                      <a:pt x="20507" y="10271"/>
                      <a:pt x="20753" y="10200"/>
                      <a:pt x="20983" y="10075"/>
                    </a:cubicBezTo>
                    <a:cubicBezTo>
                      <a:pt x="21388" y="8239"/>
                      <a:pt x="21600" y="6288"/>
                      <a:pt x="21600" y="4284"/>
                    </a:cubicBezTo>
                    <a:cubicBezTo>
                      <a:pt x="21600" y="4049"/>
                      <a:pt x="21585" y="3822"/>
                      <a:pt x="21563" y="3598"/>
                    </a:cubicBezTo>
                    <a:close/>
                    <a:moveTo>
                      <a:pt x="3688" y="6600"/>
                    </a:moveTo>
                    <a:cubicBezTo>
                      <a:pt x="3688" y="4577"/>
                      <a:pt x="2661" y="2930"/>
                      <a:pt x="1399" y="2930"/>
                    </a:cubicBezTo>
                    <a:cubicBezTo>
                      <a:pt x="886" y="2930"/>
                      <a:pt x="413" y="3205"/>
                      <a:pt x="31" y="3664"/>
                    </a:cubicBezTo>
                    <a:cubicBezTo>
                      <a:pt x="13" y="3867"/>
                      <a:pt x="0" y="4073"/>
                      <a:pt x="0" y="4284"/>
                    </a:cubicBezTo>
                    <a:cubicBezTo>
                      <a:pt x="0" y="6276"/>
                      <a:pt x="210" y="8216"/>
                      <a:pt x="610" y="10042"/>
                    </a:cubicBezTo>
                    <a:cubicBezTo>
                      <a:pt x="856" y="10188"/>
                      <a:pt x="1121" y="10271"/>
                      <a:pt x="1399" y="10271"/>
                    </a:cubicBezTo>
                    <a:cubicBezTo>
                      <a:pt x="2661" y="10271"/>
                      <a:pt x="3688" y="8625"/>
                      <a:pt x="3688" y="6600"/>
                    </a:cubicBezTo>
                    <a:close/>
                    <a:moveTo>
                      <a:pt x="5642" y="12461"/>
                    </a:moveTo>
                    <a:cubicBezTo>
                      <a:pt x="5642" y="13229"/>
                      <a:pt x="6032" y="13855"/>
                      <a:pt x="6511" y="13855"/>
                    </a:cubicBezTo>
                    <a:cubicBezTo>
                      <a:pt x="6991" y="13855"/>
                      <a:pt x="7380" y="13229"/>
                      <a:pt x="7380" y="12461"/>
                    </a:cubicBezTo>
                    <a:cubicBezTo>
                      <a:pt x="7380" y="11693"/>
                      <a:pt x="6991" y="11067"/>
                      <a:pt x="6511" y="11067"/>
                    </a:cubicBezTo>
                    <a:cubicBezTo>
                      <a:pt x="6032" y="11067"/>
                      <a:pt x="5642" y="11693"/>
                      <a:pt x="5642" y="12461"/>
                    </a:cubicBezTo>
                    <a:close/>
                    <a:moveTo>
                      <a:pt x="15138" y="13855"/>
                    </a:moveTo>
                    <a:cubicBezTo>
                      <a:pt x="15617" y="13855"/>
                      <a:pt x="16007" y="13229"/>
                      <a:pt x="16007" y="12461"/>
                    </a:cubicBezTo>
                    <a:cubicBezTo>
                      <a:pt x="16007" y="11693"/>
                      <a:pt x="15617" y="11067"/>
                      <a:pt x="15138" y="11067"/>
                    </a:cubicBezTo>
                    <a:cubicBezTo>
                      <a:pt x="14659" y="11067"/>
                      <a:pt x="14269" y="11693"/>
                      <a:pt x="14269" y="12461"/>
                    </a:cubicBezTo>
                    <a:cubicBezTo>
                      <a:pt x="14269" y="13229"/>
                      <a:pt x="14659" y="13855"/>
                      <a:pt x="15138" y="13855"/>
                    </a:cubicBezTo>
                    <a:close/>
                    <a:moveTo>
                      <a:pt x="10908" y="17245"/>
                    </a:moveTo>
                    <a:cubicBezTo>
                      <a:pt x="9525" y="17245"/>
                      <a:pt x="8387" y="18952"/>
                      <a:pt x="8268" y="21121"/>
                    </a:cubicBezTo>
                    <a:cubicBezTo>
                      <a:pt x="9088" y="21435"/>
                      <a:pt x="9936" y="21600"/>
                      <a:pt x="10800" y="21600"/>
                    </a:cubicBezTo>
                    <a:cubicBezTo>
                      <a:pt x="11738" y="21600"/>
                      <a:pt x="12658" y="21406"/>
                      <a:pt x="13542" y="21036"/>
                    </a:cubicBezTo>
                    <a:cubicBezTo>
                      <a:pt x="13399" y="18908"/>
                      <a:pt x="12273" y="17245"/>
                      <a:pt x="10908" y="172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>
              <a:off x="451491" y="-1"/>
              <a:ext cx="1288331" cy="397313"/>
              <a:chOff x="0" y="0"/>
              <a:chExt cx="1288330" cy="397311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0" y="0"/>
                <a:ext cx="1288331" cy="267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9" y="0"/>
                    </a:moveTo>
                    <a:cubicBezTo>
                      <a:pt x="11534" y="0"/>
                      <a:pt x="11413" y="501"/>
                      <a:pt x="11413" y="1340"/>
                    </a:cubicBezTo>
                    <a:cubicBezTo>
                      <a:pt x="11413" y="2179"/>
                      <a:pt x="11534" y="2681"/>
                      <a:pt x="11709" y="2681"/>
                    </a:cubicBezTo>
                    <a:lnTo>
                      <a:pt x="12014" y="2681"/>
                    </a:lnTo>
                    <a:lnTo>
                      <a:pt x="12014" y="18319"/>
                    </a:lnTo>
                    <a:lnTo>
                      <a:pt x="11709" y="18319"/>
                    </a:lnTo>
                    <a:cubicBezTo>
                      <a:pt x="11534" y="18319"/>
                      <a:pt x="11413" y="18820"/>
                      <a:pt x="11413" y="19659"/>
                    </a:cubicBezTo>
                    <a:cubicBezTo>
                      <a:pt x="11413" y="20498"/>
                      <a:pt x="11534" y="21000"/>
                      <a:pt x="11709" y="21000"/>
                    </a:cubicBezTo>
                    <a:lnTo>
                      <a:pt x="12960" y="21000"/>
                    </a:lnTo>
                    <a:cubicBezTo>
                      <a:pt x="13134" y="21000"/>
                      <a:pt x="13256" y="20498"/>
                      <a:pt x="13256" y="19659"/>
                    </a:cubicBezTo>
                    <a:cubicBezTo>
                      <a:pt x="13256" y="18820"/>
                      <a:pt x="13134" y="18319"/>
                      <a:pt x="12960" y="18319"/>
                    </a:cubicBezTo>
                    <a:lnTo>
                      <a:pt x="12571" y="18319"/>
                    </a:lnTo>
                    <a:lnTo>
                      <a:pt x="12571" y="2681"/>
                    </a:lnTo>
                    <a:lnTo>
                      <a:pt x="13613" y="2681"/>
                    </a:lnTo>
                    <a:cubicBezTo>
                      <a:pt x="13871" y="2681"/>
                      <a:pt x="14055" y="3073"/>
                      <a:pt x="14179" y="3686"/>
                    </a:cubicBezTo>
                    <a:cubicBezTo>
                      <a:pt x="14303" y="4297"/>
                      <a:pt x="14368" y="5355"/>
                      <a:pt x="14368" y="6730"/>
                    </a:cubicBezTo>
                    <a:cubicBezTo>
                      <a:pt x="14368" y="8105"/>
                      <a:pt x="14303" y="9163"/>
                      <a:pt x="14179" y="9774"/>
                    </a:cubicBezTo>
                    <a:cubicBezTo>
                      <a:pt x="14055" y="10387"/>
                      <a:pt x="13871" y="10723"/>
                      <a:pt x="13613" y="10723"/>
                    </a:cubicBezTo>
                    <a:lnTo>
                      <a:pt x="13123" y="10723"/>
                    </a:lnTo>
                    <a:cubicBezTo>
                      <a:pt x="12948" y="10723"/>
                      <a:pt x="12826" y="11225"/>
                      <a:pt x="12826" y="12064"/>
                    </a:cubicBezTo>
                    <a:cubicBezTo>
                      <a:pt x="12826" y="12903"/>
                      <a:pt x="12948" y="13404"/>
                      <a:pt x="13123" y="13404"/>
                    </a:cubicBezTo>
                    <a:lnTo>
                      <a:pt x="13613" y="13404"/>
                    </a:lnTo>
                    <a:cubicBezTo>
                      <a:pt x="14043" y="13404"/>
                      <a:pt x="14378" y="12863"/>
                      <a:pt x="14612" y="11673"/>
                    </a:cubicBezTo>
                    <a:cubicBezTo>
                      <a:pt x="14842" y="10498"/>
                      <a:pt x="14960" y="8860"/>
                      <a:pt x="14960" y="6744"/>
                    </a:cubicBezTo>
                    <a:cubicBezTo>
                      <a:pt x="14960" y="4628"/>
                      <a:pt x="14842" y="2962"/>
                      <a:pt x="14612" y="1787"/>
                    </a:cubicBezTo>
                    <a:cubicBezTo>
                      <a:pt x="14378" y="597"/>
                      <a:pt x="14043" y="0"/>
                      <a:pt x="13613" y="0"/>
                    </a:cubicBezTo>
                    <a:lnTo>
                      <a:pt x="11709" y="0"/>
                    </a:lnTo>
                    <a:close/>
                    <a:moveTo>
                      <a:pt x="84" y="2052"/>
                    </a:moveTo>
                    <a:cubicBezTo>
                      <a:pt x="27" y="2052"/>
                      <a:pt x="0" y="2199"/>
                      <a:pt x="0" y="2471"/>
                    </a:cubicBezTo>
                    <a:cubicBezTo>
                      <a:pt x="0" y="2746"/>
                      <a:pt x="27" y="2876"/>
                      <a:pt x="84" y="2876"/>
                    </a:cubicBezTo>
                    <a:lnTo>
                      <a:pt x="482" y="2876"/>
                    </a:lnTo>
                    <a:cubicBezTo>
                      <a:pt x="539" y="2876"/>
                      <a:pt x="569" y="3009"/>
                      <a:pt x="569" y="3281"/>
                    </a:cubicBezTo>
                    <a:lnTo>
                      <a:pt x="569" y="19952"/>
                    </a:lnTo>
                    <a:cubicBezTo>
                      <a:pt x="569" y="20226"/>
                      <a:pt x="539" y="20357"/>
                      <a:pt x="482" y="20357"/>
                    </a:cubicBezTo>
                    <a:lnTo>
                      <a:pt x="84" y="20357"/>
                    </a:lnTo>
                    <a:cubicBezTo>
                      <a:pt x="27" y="20357"/>
                      <a:pt x="0" y="20490"/>
                      <a:pt x="0" y="20762"/>
                    </a:cubicBezTo>
                    <a:cubicBezTo>
                      <a:pt x="0" y="21036"/>
                      <a:pt x="27" y="21181"/>
                      <a:pt x="84" y="21181"/>
                    </a:cubicBezTo>
                    <a:lnTo>
                      <a:pt x="1335" y="21181"/>
                    </a:lnTo>
                    <a:cubicBezTo>
                      <a:pt x="1393" y="21181"/>
                      <a:pt x="1420" y="21036"/>
                      <a:pt x="1420" y="20762"/>
                    </a:cubicBezTo>
                    <a:cubicBezTo>
                      <a:pt x="1420" y="20490"/>
                      <a:pt x="1393" y="20357"/>
                      <a:pt x="1335" y="20357"/>
                    </a:cubicBezTo>
                    <a:lnTo>
                      <a:pt x="825" y="20357"/>
                    </a:lnTo>
                    <a:cubicBezTo>
                      <a:pt x="768" y="20357"/>
                      <a:pt x="737" y="20226"/>
                      <a:pt x="737" y="19952"/>
                    </a:cubicBezTo>
                    <a:lnTo>
                      <a:pt x="737" y="3965"/>
                    </a:lnTo>
                    <a:cubicBezTo>
                      <a:pt x="737" y="3820"/>
                      <a:pt x="744" y="3750"/>
                      <a:pt x="755" y="3742"/>
                    </a:cubicBezTo>
                    <a:cubicBezTo>
                      <a:pt x="766" y="3733"/>
                      <a:pt x="776" y="3753"/>
                      <a:pt x="784" y="3826"/>
                    </a:cubicBezTo>
                    <a:lnTo>
                      <a:pt x="2375" y="20762"/>
                    </a:lnTo>
                    <a:cubicBezTo>
                      <a:pt x="2401" y="21036"/>
                      <a:pt x="2443" y="21181"/>
                      <a:pt x="2500" y="21181"/>
                    </a:cubicBezTo>
                    <a:cubicBezTo>
                      <a:pt x="2557" y="21181"/>
                      <a:pt x="2598" y="21036"/>
                      <a:pt x="2625" y="20762"/>
                    </a:cubicBezTo>
                    <a:lnTo>
                      <a:pt x="4215" y="3826"/>
                    </a:lnTo>
                    <a:cubicBezTo>
                      <a:pt x="4223" y="3753"/>
                      <a:pt x="4233" y="3733"/>
                      <a:pt x="4245" y="3742"/>
                    </a:cubicBezTo>
                    <a:cubicBezTo>
                      <a:pt x="4256" y="3750"/>
                      <a:pt x="4259" y="3820"/>
                      <a:pt x="4259" y="3965"/>
                    </a:cubicBezTo>
                    <a:lnTo>
                      <a:pt x="4259" y="19952"/>
                    </a:lnTo>
                    <a:cubicBezTo>
                      <a:pt x="4259" y="20226"/>
                      <a:pt x="4231" y="20357"/>
                      <a:pt x="4175" y="20357"/>
                    </a:cubicBezTo>
                    <a:lnTo>
                      <a:pt x="3664" y="20357"/>
                    </a:lnTo>
                    <a:cubicBezTo>
                      <a:pt x="3607" y="20357"/>
                      <a:pt x="3580" y="20490"/>
                      <a:pt x="3580" y="20762"/>
                    </a:cubicBezTo>
                    <a:cubicBezTo>
                      <a:pt x="3580" y="21036"/>
                      <a:pt x="3607" y="21181"/>
                      <a:pt x="3664" y="21181"/>
                    </a:cubicBezTo>
                    <a:lnTo>
                      <a:pt x="4912" y="21181"/>
                    </a:lnTo>
                    <a:cubicBezTo>
                      <a:pt x="4969" y="21181"/>
                      <a:pt x="4999" y="21036"/>
                      <a:pt x="4999" y="20762"/>
                    </a:cubicBezTo>
                    <a:cubicBezTo>
                      <a:pt x="4999" y="20490"/>
                      <a:pt x="4969" y="20357"/>
                      <a:pt x="4912" y="20357"/>
                    </a:cubicBezTo>
                    <a:lnTo>
                      <a:pt x="4517" y="20357"/>
                    </a:lnTo>
                    <a:cubicBezTo>
                      <a:pt x="4460" y="20357"/>
                      <a:pt x="4430" y="20226"/>
                      <a:pt x="4430" y="19952"/>
                    </a:cubicBezTo>
                    <a:lnTo>
                      <a:pt x="4430" y="3281"/>
                    </a:lnTo>
                    <a:cubicBezTo>
                      <a:pt x="4430" y="3009"/>
                      <a:pt x="4460" y="2876"/>
                      <a:pt x="4517" y="2876"/>
                    </a:cubicBezTo>
                    <a:lnTo>
                      <a:pt x="4912" y="2876"/>
                    </a:lnTo>
                    <a:cubicBezTo>
                      <a:pt x="4969" y="2876"/>
                      <a:pt x="4999" y="2746"/>
                      <a:pt x="4999" y="2471"/>
                    </a:cubicBezTo>
                    <a:cubicBezTo>
                      <a:pt x="4999" y="2199"/>
                      <a:pt x="4969" y="2052"/>
                      <a:pt x="4912" y="2052"/>
                    </a:cubicBezTo>
                    <a:lnTo>
                      <a:pt x="4288" y="2052"/>
                    </a:lnTo>
                    <a:cubicBezTo>
                      <a:pt x="4246" y="2052"/>
                      <a:pt x="4216" y="2090"/>
                      <a:pt x="4195" y="2164"/>
                    </a:cubicBezTo>
                    <a:cubicBezTo>
                      <a:pt x="4174" y="2235"/>
                      <a:pt x="4157" y="2344"/>
                      <a:pt x="4146" y="2471"/>
                    </a:cubicBezTo>
                    <a:lnTo>
                      <a:pt x="2555" y="19408"/>
                    </a:lnTo>
                    <a:cubicBezTo>
                      <a:pt x="2517" y="19790"/>
                      <a:pt x="2479" y="19790"/>
                      <a:pt x="2442" y="19408"/>
                    </a:cubicBezTo>
                    <a:lnTo>
                      <a:pt x="851" y="2471"/>
                    </a:lnTo>
                    <a:cubicBezTo>
                      <a:pt x="839" y="2344"/>
                      <a:pt x="825" y="2235"/>
                      <a:pt x="804" y="2164"/>
                    </a:cubicBezTo>
                    <a:cubicBezTo>
                      <a:pt x="783" y="2090"/>
                      <a:pt x="753" y="2052"/>
                      <a:pt x="711" y="2052"/>
                    </a:cubicBezTo>
                    <a:lnTo>
                      <a:pt x="84" y="2052"/>
                    </a:lnTo>
                    <a:close/>
                    <a:moveTo>
                      <a:pt x="17277" y="5222"/>
                    </a:moveTo>
                    <a:cubicBezTo>
                      <a:pt x="17138" y="5222"/>
                      <a:pt x="17008" y="5330"/>
                      <a:pt x="16885" y="5557"/>
                    </a:cubicBezTo>
                    <a:cubicBezTo>
                      <a:pt x="16772" y="5765"/>
                      <a:pt x="16666" y="6030"/>
                      <a:pt x="16575" y="6325"/>
                    </a:cubicBezTo>
                    <a:cubicBezTo>
                      <a:pt x="16535" y="6450"/>
                      <a:pt x="16500" y="6511"/>
                      <a:pt x="16464" y="6646"/>
                    </a:cubicBezTo>
                    <a:cubicBezTo>
                      <a:pt x="16446" y="5920"/>
                      <a:pt x="16331" y="5362"/>
                      <a:pt x="16171" y="5362"/>
                    </a:cubicBezTo>
                    <a:lnTo>
                      <a:pt x="15602" y="5362"/>
                    </a:lnTo>
                    <a:cubicBezTo>
                      <a:pt x="15427" y="5362"/>
                      <a:pt x="15306" y="6087"/>
                      <a:pt x="15306" y="6925"/>
                    </a:cubicBezTo>
                    <a:cubicBezTo>
                      <a:pt x="15306" y="7764"/>
                      <a:pt x="15427" y="8489"/>
                      <a:pt x="15602" y="8489"/>
                    </a:cubicBezTo>
                    <a:lnTo>
                      <a:pt x="15915" y="8489"/>
                    </a:lnTo>
                    <a:lnTo>
                      <a:pt x="15915" y="18319"/>
                    </a:lnTo>
                    <a:lnTo>
                      <a:pt x="15602" y="18319"/>
                    </a:lnTo>
                    <a:cubicBezTo>
                      <a:pt x="15427" y="18319"/>
                      <a:pt x="15306" y="18820"/>
                      <a:pt x="15306" y="19659"/>
                    </a:cubicBezTo>
                    <a:cubicBezTo>
                      <a:pt x="15306" y="20498"/>
                      <a:pt x="15427" y="21000"/>
                      <a:pt x="15602" y="21000"/>
                    </a:cubicBezTo>
                    <a:lnTo>
                      <a:pt x="16795" y="21000"/>
                    </a:lnTo>
                    <a:cubicBezTo>
                      <a:pt x="16970" y="21000"/>
                      <a:pt x="17091" y="20498"/>
                      <a:pt x="17091" y="19659"/>
                    </a:cubicBezTo>
                    <a:cubicBezTo>
                      <a:pt x="17091" y="18820"/>
                      <a:pt x="16970" y="18319"/>
                      <a:pt x="16795" y="18319"/>
                    </a:cubicBezTo>
                    <a:lnTo>
                      <a:pt x="16473" y="18319"/>
                    </a:lnTo>
                    <a:lnTo>
                      <a:pt x="16473" y="11030"/>
                    </a:lnTo>
                    <a:cubicBezTo>
                      <a:pt x="16566" y="10507"/>
                      <a:pt x="16612" y="10028"/>
                      <a:pt x="16694" y="9592"/>
                    </a:cubicBezTo>
                    <a:cubicBezTo>
                      <a:pt x="16767" y="9192"/>
                      <a:pt x="16859" y="8819"/>
                      <a:pt x="16966" y="8489"/>
                    </a:cubicBezTo>
                    <a:cubicBezTo>
                      <a:pt x="17058" y="8210"/>
                      <a:pt x="17161" y="8070"/>
                      <a:pt x="17280" y="8070"/>
                    </a:cubicBezTo>
                    <a:cubicBezTo>
                      <a:pt x="17441" y="8070"/>
                      <a:pt x="17555" y="8252"/>
                      <a:pt x="17634" y="8615"/>
                    </a:cubicBezTo>
                    <a:cubicBezTo>
                      <a:pt x="17712" y="8970"/>
                      <a:pt x="17747" y="9386"/>
                      <a:pt x="17747" y="9927"/>
                    </a:cubicBezTo>
                    <a:cubicBezTo>
                      <a:pt x="17747" y="10766"/>
                      <a:pt x="17869" y="11352"/>
                      <a:pt x="18044" y="11352"/>
                    </a:cubicBezTo>
                    <a:cubicBezTo>
                      <a:pt x="18218" y="11352"/>
                      <a:pt x="18343" y="10766"/>
                      <a:pt x="18343" y="9927"/>
                    </a:cubicBezTo>
                    <a:cubicBezTo>
                      <a:pt x="18343" y="9289"/>
                      <a:pt x="18318" y="8677"/>
                      <a:pt x="18270" y="8112"/>
                    </a:cubicBezTo>
                    <a:cubicBezTo>
                      <a:pt x="18221" y="7535"/>
                      <a:pt x="18148" y="7015"/>
                      <a:pt x="18052" y="6576"/>
                    </a:cubicBezTo>
                    <a:cubicBezTo>
                      <a:pt x="17958" y="6147"/>
                      <a:pt x="17845" y="5808"/>
                      <a:pt x="17715" y="5571"/>
                    </a:cubicBezTo>
                    <a:cubicBezTo>
                      <a:pt x="17587" y="5335"/>
                      <a:pt x="17438" y="5222"/>
                      <a:pt x="17277" y="5222"/>
                    </a:cubicBezTo>
                    <a:close/>
                    <a:moveTo>
                      <a:pt x="19997" y="5362"/>
                    </a:moveTo>
                    <a:cubicBezTo>
                      <a:pt x="19767" y="5362"/>
                      <a:pt x="19548" y="5565"/>
                      <a:pt x="19350" y="5962"/>
                    </a:cubicBezTo>
                    <a:cubicBezTo>
                      <a:pt x="19151" y="6362"/>
                      <a:pt x="18980" y="6931"/>
                      <a:pt x="18839" y="7651"/>
                    </a:cubicBezTo>
                    <a:cubicBezTo>
                      <a:pt x="18699" y="8366"/>
                      <a:pt x="18589" y="9238"/>
                      <a:pt x="18511" y="10235"/>
                    </a:cubicBezTo>
                    <a:cubicBezTo>
                      <a:pt x="18434" y="11218"/>
                      <a:pt x="18395" y="12313"/>
                      <a:pt x="18395" y="13488"/>
                    </a:cubicBezTo>
                    <a:cubicBezTo>
                      <a:pt x="18395" y="14662"/>
                      <a:pt x="18434" y="15744"/>
                      <a:pt x="18511" y="16727"/>
                    </a:cubicBezTo>
                    <a:cubicBezTo>
                      <a:pt x="18589" y="17724"/>
                      <a:pt x="18699" y="18597"/>
                      <a:pt x="18839" y="19310"/>
                    </a:cubicBezTo>
                    <a:cubicBezTo>
                      <a:pt x="18980" y="20031"/>
                      <a:pt x="19150" y="20599"/>
                      <a:pt x="19350" y="21000"/>
                    </a:cubicBezTo>
                    <a:cubicBezTo>
                      <a:pt x="19547" y="21396"/>
                      <a:pt x="19765" y="21600"/>
                      <a:pt x="19997" y="21600"/>
                    </a:cubicBezTo>
                    <a:cubicBezTo>
                      <a:pt x="20229" y="21600"/>
                      <a:pt x="20448" y="21396"/>
                      <a:pt x="20645" y="21000"/>
                    </a:cubicBezTo>
                    <a:cubicBezTo>
                      <a:pt x="20845" y="20599"/>
                      <a:pt x="21016" y="20029"/>
                      <a:pt x="21156" y="19310"/>
                    </a:cubicBezTo>
                    <a:cubicBezTo>
                      <a:pt x="21296" y="18595"/>
                      <a:pt x="21406" y="17723"/>
                      <a:pt x="21484" y="16727"/>
                    </a:cubicBezTo>
                    <a:cubicBezTo>
                      <a:pt x="21561" y="15742"/>
                      <a:pt x="21600" y="14661"/>
                      <a:pt x="21600" y="13488"/>
                    </a:cubicBezTo>
                    <a:cubicBezTo>
                      <a:pt x="21600" y="12314"/>
                      <a:pt x="21561" y="11220"/>
                      <a:pt x="21484" y="10235"/>
                    </a:cubicBezTo>
                    <a:cubicBezTo>
                      <a:pt x="21406" y="9238"/>
                      <a:pt x="21296" y="8367"/>
                      <a:pt x="21156" y="7651"/>
                    </a:cubicBezTo>
                    <a:cubicBezTo>
                      <a:pt x="21015" y="6931"/>
                      <a:pt x="20844" y="6363"/>
                      <a:pt x="20645" y="5962"/>
                    </a:cubicBezTo>
                    <a:cubicBezTo>
                      <a:pt x="20447" y="5565"/>
                      <a:pt x="20228" y="5362"/>
                      <a:pt x="19997" y="5362"/>
                    </a:cubicBezTo>
                    <a:close/>
                    <a:moveTo>
                      <a:pt x="6312" y="7247"/>
                    </a:moveTo>
                    <a:cubicBezTo>
                      <a:pt x="6187" y="7247"/>
                      <a:pt x="6067" y="7329"/>
                      <a:pt x="5957" y="7484"/>
                    </a:cubicBezTo>
                    <a:cubicBezTo>
                      <a:pt x="5847" y="7638"/>
                      <a:pt x="5751" y="7829"/>
                      <a:pt x="5664" y="8056"/>
                    </a:cubicBezTo>
                    <a:cubicBezTo>
                      <a:pt x="5577" y="8285"/>
                      <a:pt x="5498" y="8541"/>
                      <a:pt x="5432" y="8824"/>
                    </a:cubicBezTo>
                    <a:cubicBezTo>
                      <a:pt x="5365" y="9106"/>
                      <a:pt x="5314" y="9365"/>
                      <a:pt x="5272" y="9620"/>
                    </a:cubicBezTo>
                    <a:cubicBezTo>
                      <a:pt x="5238" y="9838"/>
                      <a:pt x="5244" y="10029"/>
                      <a:pt x="5290" y="10193"/>
                    </a:cubicBezTo>
                    <a:cubicBezTo>
                      <a:pt x="5335" y="10356"/>
                      <a:pt x="5375" y="10327"/>
                      <a:pt x="5409" y="10109"/>
                    </a:cubicBezTo>
                    <a:cubicBezTo>
                      <a:pt x="5443" y="9891"/>
                      <a:pt x="5487" y="9663"/>
                      <a:pt x="5542" y="9425"/>
                    </a:cubicBezTo>
                    <a:cubicBezTo>
                      <a:pt x="5597" y="9190"/>
                      <a:pt x="5660" y="8983"/>
                      <a:pt x="5734" y="8782"/>
                    </a:cubicBezTo>
                    <a:cubicBezTo>
                      <a:pt x="5808" y="8583"/>
                      <a:pt x="5892" y="8404"/>
                      <a:pt x="5986" y="8266"/>
                    </a:cubicBezTo>
                    <a:cubicBezTo>
                      <a:pt x="6081" y="8129"/>
                      <a:pt x="6190" y="8070"/>
                      <a:pt x="6312" y="8070"/>
                    </a:cubicBezTo>
                    <a:cubicBezTo>
                      <a:pt x="6448" y="8070"/>
                      <a:pt x="6570" y="8159"/>
                      <a:pt x="6680" y="8350"/>
                    </a:cubicBezTo>
                    <a:cubicBezTo>
                      <a:pt x="6790" y="8540"/>
                      <a:pt x="6883" y="8807"/>
                      <a:pt x="6959" y="9145"/>
                    </a:cubicBezTo>
                    <a:cubicBezTo>
                      <a:pt x="7035" y="9481"/>
                      <a:pt x="7091" y="9871"/>
                      <a:pt x="7133" y="10318"/>
                    </a:cubicBezTo>
                    <a:cubicBezTo>
                      <a:pt x="7175" y="10766"/>
                      <a:pt x="7197" y="11247"/>
                      <a:pt x="7197" y="11756"/>
                    </a:cubicBezTo>
                    <a:lnTo>
                      <a:pt x="7197" y="16950"/>
                    </a:lnTo>
                    <a:cubicBezTo>
                      <a:pt x="7118" y="17642"/>
                      <a:pt x="7021" y="18263"/>
                      <a:pt x="6907" y="18807"/>
                    </a:cubicBezTo>
                    <a:cubicBezTo>
                      <a:pt x="6808" y="19282"/>
                      <a:pt x="6690" y="19705"/>
                      <a:pt x="6550" y="20078"/>
                    </a:cubicBezTo>
                    <a:cubicBezTo>
                      <a:pt x="6410" y="20451"/>
                      <a:pt x="6248" y="20637"/>
                      <a:pt x="6062" y="20637"/>
                    </a:cubicBezTo>
                    <a:cubicBezTo>
                      <a:pt x="5778" y="20637"/>
                      <a:pt x="5565" y="20296"/>
                      <a:pt x="5423" y="19631"/>
                    </a:cubicBezTo>
                    <a:cubicBezTo>
                      <a:pt x="5281" y="18966"/>
                      <a:pt x="5208" y="18115"/>
                      <a:pt x="5208" y="17076"/>
                    </a:cubicBezTo>
                    <a:cubicBezTo>
                      <a:pt x="5208" y="16567"/>
                      <a:pt x="5227" y="16102"/>
                      <a:pt x="5264" y="15666"/>
                    </a:cubicBezTo>
                    <a:cubicBezTo>
                      <a:pt x="5299" y="15230"/>
                      <a:pt x="5355" y="14844"/>
                      <a:pt x="5435" y="14535"/>
                    </a:cubicBezTo>
                    <a:cubicBezTo>
                      <a:pt x="5514" y="14224"/>
                      <a:pt x="5615" y="13990"/>
                      <a:pt x="5737" y="13809"/>
                    </a:cubicBezTo>
                    <a:cubicBezTo>
                      <a:pt x="5858" y="13628"/>
                      <a:pt x="6005" y="13530"/>
                      <a:pt x="6175" y="13530"/>
                    </a:cubicBezTo>
                    <a:lnTo>
                      <a:pt x="6770" y="13530"/>
                    </a:lnTo>
                    <a:cubicBezTo>
                      <a:pt x="6827" y="13530"/>
                      <a:pt x="6857" y="13398"/>
                      <a:pt x="6857" y="13125"/>
                    </a:cubicBezTo>
                    <a:cubicBezTo>
                      <a:pt x="6857" y="12852"/>
                      <a:pt x="6827" y="12706"/>
                      <a:pt x="6770" y="12706"/>
                    </a:cubicBezTo>
                    <a:lnTo>
                      <a:pt x="6175" y="12706"/>
                    </a:lnTo>
                    <a:cubicBezTo>
                      <a:pt x="5990" y="12706"/>
                      <a:pt x="5825" y="12828"/>
                      <a:pt x="5685" y="13055"/>
                    </a:cubicBezTo>
                    <a:cubicBezTo>
                      <a:pt x="5544" y="13284"/>
                      <a:pt x="5427" y="13585"/>
                      <a:pt x="5330" y="13976"/>
                    </a:cubicBezTo>
                    <a:cubicBezTo>
                      <a:pt x="5234" y="14369"/>
                      <a:pt x="5162" y="14831"/>
                      <a:pt x="5113" y="15359"/>
                    </a:cubicBezTo>
                    <a:cubicBezTo>
                      <a:pt x="5063" y="15886"/>
                      <a:pt x="5037" y="16457"/>
                      <a:pt x="5037" y="17076"/>
                    </a:cubicBezTo>
                    <a:cubicBezTo>
                      <a:pt x="5037" y="17696"/>
                      <a:pt x="5059" y="18280"/>
                      <a:pt x="5101" y="18807"/>
                    </a:cubicBezTo>
                    <a:cubicBezTo>
                      <a:pt x="5143" y="19336"/>
                      <a:pt x="5204" y="19784"/>
                      <a:pt x="5290" y="20176"/>
                    </a:cubicBezTo>
                    <a:cubicBezTo>
                      <a:pt x="5375" y="20567"/>
                      <a:pt x="5483" y="20882"/>
                      <a:pt x="5612" y="21111"/>
                    </a:cubicBezTo>
                    <a:cubicBezTo>
                      <a:pt x="5741" y="21339"/>
                      <a:pt x="5892" y="21446"/>
                      <a:pt x="6062" y="21446"/>
                    </a:cubicBezTo>
                    <a:cubicBezTo>
                      <a:pt x="6198" y="21446"/>
                      <a:pt x="6322" y="21363"/>
                      <a:pt x="6434" y="21181"/>
                    </a:cubicBezTo>
                    <a:cubicBezTo>
                      <a:pt x="6545" y="21000"/>
                      <a:pt x="6646" y="20781"/>
                      <a:pt x="6735" y="20525"/>
                    </a:cubicBezTo>
                    <a:cubicBezTo>
                      <a:pt x="6824" y="20271"/>
                      <a:pt x="6899" y="19997"/>
                      <a:pt x="6962" y="19715"/>
                    </a:cubicBezTo>
                    <a:cubicBezTo>
                      <a:pt x="7024" y="19434"/>
                      <a:pt x="7073" y="19181"/>
                      <a:pt x="7107" y="18961"/>
                    </a:cubicBezTo>
                    <a:cubicBezTo>
                      <a:pt x="7122" y="18871"/>
                      <a:pt x="7134" y="18831"/>
                      <a:pt x="7145" y="18821"/>
                    </a:cubicBezTo>
                    <a:cubicBezTo>
                      <a:pt x="7156" y="18812"/>
                      <a:pt x="7166" y="18826"/>
                      <a:pt x="7174" y="18863"/>
                    </a:cubicBezTo>
                    <a:cubicBezTo>
                      <a:pt x="7181" y="18900"/>
                      <a:pt x="7187" y="18944"/>
                      <a:pt x="7191" y="19017"/>
                    </a:cubicBezTo>
                    <a:cubicBezTo>
                      <a:pt x="7195" y="19089"/>
                      <a:pt x="7197" y="19166"/>
                      <a:pt x="7197" y="19240"/>
                    </a:cubicBezTo>
                    <a:lnTo>
                      <a:pt x="7197" y="20762"/>
                    </a:lnTo>
                    <a:cubicBezTo>
                      <a:pt x="7197" y="21036"/>
                      <a:pt x="7224" y="21181"/>
                      <a:pt x="7281" y="21181"/>
                    </a:cubicBezTo>
                    <a:lnTo>
                      <a:pt x="7850" y="21181"/>
                    </a:lnTo>
                    <a:cubicBezTo>
                      <a:pt x="7907" y="21181"/>
                      <a:pt x="7935" y="21036"/>
                      <a:pt x="7935" y="20762"/>
                    </a:cubicBezTo>
                    <a:cubicBezTo>
                      <a:pt x="7935" y="20490"/>
                      <a:pt x="7907" y="20357"/>
                      <a:pt x="7850" y="20357"/>
                    </a:cubicBezTo>
                    <a:lnTo>
                      <a:pt x="7453" y="20357"/>
                    </a:lnTo>
                    <a:cubicBezTo>
                      <a:pt x="7396" y="20357"/>
                      <a:pt x="7368" y="20226"/>
                      <a:pt x="7368" y="19952"/>
                    </a:cubicBezTo>
                    <a:lnTo>
                      <a:pt x="7368" y="11756"/>
                    </a:lnTo>
                    <a:cubicBezTo>
                      <a:pt x="7368" y="11136"/>
                      <a:pt x="7342" y="10558"/>
                      <a:pt x="7293" y="10011"/>
                    </a:cubicBezTo>
                    <a:cubicBezTo>
                      <a:pt x="7244" y="9465"/>
                      <a:pt x="7175" y="8983"/>
                      <a:pt x="7084" y="8573"/>
                    </a:cubicBezTo>
                    <a:cubicBezTo>
                      <a:pt x="6993" y="8163"/>
                      <a:pt x="6881" y="7833"/>
                      <a:pt x="6750" y="7596"/>
                    </a:cubicBezTo>
                    <a:cubicBezTo>
                      <a:pt x="6619" y="7359"/>
                      <a:pt x="6475" y="7247"/>
                      <a:pt x="6312" y="7247"/>
                    </a:cubicBezTo>
                    <a:close/>
                    <a:moveTo>
                      <a:pt x="20055" y="8042"/>
                    </a:moveTo>
                    <a:cubicBezTo>
                      <a:pt x="20212" y="8042"/>
                      <a:pt x="20353" y="8172"/>
                      <a:pt x="20476" y="8419"/>
                    </a:cubicBezTo>
                    <a:cubicBezTo>
                      <a:pt x="20599" y="8666"/>
                      <a:pt x="20701" y="8997"/>
                      <a:pt x="20787" y="9439"/>
                    </a:cubicBezTo>
                    <a:cubicBezTo>
                      <a:pt x="20873" y="9884"/>
                      <a:pt x="20942" y="10433"/>
                      <a:pt x="20990" y="11072"/>
                    </a:cubicBezTo>
                    <a:cubicBezTo>
                      <a:pt x="21040" y="11734"/>
                      <a:pt x="21066" y="12484"/>
                      <a:pt x="21066" y="13306"/>
                    </a:cubicBezTo>
                    <a:cubicBezTo>
                      <a:pt x="21066" y="14146"/>
                      <a:pt x="21040" y="14909"/>
                      <a:pt x="20990" y="15568"/>
                    </a:cubicBezTo>
                    <a:cubicBezTo>
                      <a:pt x="20942" y="16209"/>
                      <a:pt x="20873" y="16758"/>
                      <a:pt x="20787" y="17202"/>
                    </a:cubicBezTo>
                    <a:cubicBezTo>
                      <a:pt x="20702" y="17638"/>
                      <a:pt x="20599" y="17989"/>
                      <a:pt x="20479" y="18221"/>
                    </a:cubicBezTo>
                    <a:cubicBezTo>
                      <a:pt x="20356" y="18462"/>
                      <a:pt x="20213" y="18584"/>
                      <a:pt x="20055" y="18584"/>
                    </a:cubicBezTo>
                    <a:cubicBezTo>
                      <a:pt x="19898" y="18584"/>
                      <a:pt x="19755" y="18462"/>
                      <a:pt x="19632" y="18221"/>
                    </a:cubicBezTo>
                    <a:cubicBezTo>
                      <a:pt x="19512" y="17989"/>
                      <a:pt x="19409" y="17650"/>
                      <a:pt x="19324" y="17216"/>
                    </a:cubicBezTo>
                    <a:cubicBezTo>
                      <a:pt x="19237" y="16765"/>
                      <a:pt x="19170" y="16221"/>
                      <a:pt x="19121" y="15568"/>
                    </a:cubicBezTo>
                    <a:cubicBezTo>
                      <a:pt x="19071" y="14913"/>
                      <a:pt x="19045" y="14151"/>
                      <a:pt x="19045" y="13306"/>
                    </a:cubicBezTo>
                    <a:cubicBezTo>
                      <a:pt x="19045" y="12479"/>
                      <a:pt x="19071" y="11729"/>
                      <a:pt x="19121" y="11072"/>
                    </a:cubicBezTo>
                    <a:cubicBezTo>
                      <a:pt x="19170" y="10429"/>
                      <a:pt x="19238" y="9881"/>
                      <a:pt x="19324" y="9439"/>
                    </a:cubicBezTo>
                    <a:cubicBezTo>
                      <a:pt x="19410" y="8995"/>
                      <a:pt x="19511" y="8667"/>
                      <a:pt x="19635" y="8419"/>
                    </a:cubicBezTo>
                    <a:cubicBezTo>
                      <a:pt x="19757" y="8172"/>
                      <a:pt x="19899" y="8042"/>
                      <a:pt x="20055" y="80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76801" y="88659"/>
                <a:ext cx="283710" cy="30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0" extrusionOk="0">
                    <a:moveTo>
                      <a:pt x="21213" y="11458"/>
                    </a:moveTo>
                    <a:lnTo>
                      <a:pt x="19665" y="11458"/>
                    </a:lnTo>
                    <a:cubicBezTo>
                      <a:pt x="19526" y="11458"/>
                      <a:pt x="19407" y="11423"/>
                      <a:pt x="19303" y="11352"/>
                    </a:cubicBezTo>
                    <a:cubicBezTo>
                      <a:pt x="19200" y="11281"/>
                      <a:pt x="19106" y="11198"/>
                      <a:pt x="19020" y="11103"/>
                    </a:cubicBezTo>
                    <a:lnTo>
                      <a:pt x="15331" y="6393"/>
                    </a:lnTo>
                    <a:cubicBezTo>
                      <a:pt x="15227" y="6251"/>
                      <a:pt x="15227" y="6109"/>
                      <a:pt x="15331" y="5967"/>
                    </a:cubicBezTo>
                    <a:lnTo>
                      <a:pt x="18242" y="2078"/>
                    </a:lnTo>
                    <a:cubicBezTo>
                      <a:pt x="18311" y="1983"/>
                      <a:pt x="18401" y="1899"/>
                      <a:pt x="18513" y="1828"/>
                    </a:cubicBezTo>
                    <a:cubicBezTo>
                      <a:pt x="18530" y="1817"/>
                      <a:pt x="18584" y="1790"/>
                      <a:pt x="18658" y="1754"/>
                    </a:cubicBezTo>
                    <a:cubicBezTo>
                      <a:pt x="19600" y="1650"/>
                      <a:pt x="20445" y="1250"/>
                      <a:pt x="21072" y="657"/>
                    </a:cubicBezTo>
                    <a:cubicBezTo>
                      <a:pt x="21234" y="504"/>
                      <a:pt x="21230" y="258"/>
                      <a:pt x="21064" y="110"/>
                    </a:cubicBezTo>
                    <a:cubicBezTo>
                      <a:pt x="20896" y="-39"/>
                      <a:pt x="20630" y="-36"/>
                      <a:pt x="20467" y="118"/>
                    </a:cubicBezTo>
                    <a:cubicBezTo>
                      <a:pt x="19916" y="637"/>
                      <a:pt x="19162" y="966"/>
                      <a:pt x="18322" y="1002"/>
                    </a:cubicBezTo>
                    <a:lnTo>
                      <a:pt x="17812" y="990"/>
                    </a:lnTo>
                    <a:cubicBezTo>
                      <a:pt x="17055" y="913"/>
                      <a:pt x="16380" y="594"/>
                      <a:pt x="15873" y="117"/>
                    </a:cubicBezTo>
                    <a:cubicBezTo>
                      <a:pt x="15710" y="-37"/>
                      <a:pt x="15443" y="-40"/>
                      <a:pt x="15276" y="110"/>
                    </a:cubicBezTo>
                    <a:cubicBezTo>
                      <a:pt x="15109" y="259"/>
                      <a:pt x="15106" y="504"/>
                      <a:pt x="15269" y="657"/>
                    </a:cubicBezTo>
                    <a:lnTo>
                      <a:pt x="15268" y="657"/>
                    </a:lnTo>
                    <a:cubicBezTo>
                      <a:pt x="15838" y="1195"/>
                      <a:pt x="16587" y="1573"/>
                      <a:pt x="17425" y="1717"/>
                    </a:cubicBezTo>
                    <a:cubicBezTo>
                      <a:pt x="17428" y="1728"/>
                      <a:pt x="17435" y="1739"/>
                      <a:pt x="17437" y="1751"/>
                    </a:cubicBezTo>
                    <a:cubicBezTo>
                      <a:pt x="17459" y="1838"/>
                      <a:pt x="17430" y="1972"/>
                      <a:pt x="17345" y="2067"/>
                    </a:cubicBezTo>
                    <a:lnTo>
                      <a:pt x="14867" y="5352"/>
                    </a:lnTo>
                    <a:cubicBezTo>
                      <a:pt x="14746" y="5525"/>
                      <a:pt x="14626" y="5525"/>
                      <a:pt x="14506" y="5352"/>
                    </a:cubicBezTo>
                    <a:lnTo>
                      <a:pt x="11411" y="1400"/>
                    </a:lnTo>
                    <a:cubicBezTo>
                      <a:pt x="11324" y="1305"/>
                      <a:pt x="11310" y="1221"/>
                      <a:pt x="11372" y="1150"/>
                    </a:cubicBezTo>
                    <a:cubicBezTo>
                      <a:pt x="11431" y="1079"/>
                      <a:pt x="11530" y="1045"/>
                      <a:pt x="11668" y="1045"/>
                    </a:cubicBezTo>
                    <a:lnTo>
                      <a:pt x="13732" y="1045"/>
                    </a:lnTo>
                    <a:cubicBezTo>
                      <a:pt x="13989" y="1045"/>
                      <a:pt x="14119" y="926"/>
                      <a:pt x="14119" y="690"/>
                    </a:cubicBezTo>
                    <a:cubicBezTo>
                      <a:pt x="14119" y="453"/>
                      <a:pt x="13989" y="335"/>
                      <a:pt x="13732" y="335"/>
                    </a:cubicBezTo>
                    <a:lnTo>
                      <a:pt x="8315" y="335"/>
                    </a:lnTo>
                    <a:cubicBezTo>
                      <a:pt x="8056" y="335"/>
                      <a:pt x="7928" y="453"/>
                      <a:pt x="7928" y="690"/>
                    </a:cubicBezTo>
                    <a:cubicBezTo>
                      <a:pt x="7928" y="926"/>
                      <a:pt x="8056" y="1045"/>
                      <a:pt x="8315" y="1045"/>
                    </a:cubicBezTo>
                    <a:lnTo>
                      <a:pt x="9863" y="1045"/>
                    </a:lnTo>
                    <a:cubicBezTo>
                      <a:pt x="10000" y="1045"/>
                      <a:pt x="10124" y="1079"/>
                      <a:pt x="10237" y="1150"/>
                    </a:cubicBezTo>
                    <a:cubicBezTo>
                      <a:pt x="10348" y="1221"/>
                      <a:pt x="10438" y="1305"/>
                      <a:pt x="10508" y="1400"/>
                    </a:cubicBezTo>
                    <a:lnTo>
                      <a:pt x="14066" y="5967"/>
                    </a:lnTo>
                    <a:cubicBezTo>
                      <a:pt x="14170" y="6109"/>
                      <a:pt x="14170" y="6251"/>
                      <a:pt x="14066" y="6393"/>
                    </a:cubicBezTo>
                    <a:lnTo>
                      <a:pt x="2579" y="20495"/>
                    </a:lnTo>
                    <a:cubicBezTo>
                      <a:pt x="2492" y="20590"/>
                      <a:pt x="2399" y="20674"/>
                      <a:pt x="2295" y="20745"/>
                    </a:cubicBezTo>
                    <a:cubicBezTo>
                      <a:pt x="2192" y="20816"/>
                      <a:pt x="2072" y="20850"/>
                      <a:pt x="1935" y="20850"/>
                    </a:cubicBezTo>
                    <a:lnTo>
                      <a:pt x="387" y="20850"/>
                    </a:lnTo>
                    <a:cubicBezTo>
                      <a:pt x="128" y="20850"/>
                      <a:pt x="0" y="20969"/>
                      <a:pt x="0" y="21205"/>
                    </a:cubicBezTo>
                    <a:cubicBezTo>
                      <a:pt x="0" y="21442"/>
                      <a:pt x="128" y="21560"/>
                      <a:pt x="387" y="21560"/>
                    </a:cubicBezTo>
                    <a:lnTo>
                      <a:pt x="5803" y="21560"/>
                    </a:lnTo>
                    <a:cubicBezTo>
                      <a:pt x="6061" y="21560"/>
                      <a:pt x="6190" y="21442"/>
                      <a:pt x="6190" y="21205"/>
                    </a:cubicBezTo>
                    <a:cubicBezTo>
                      <a:pt x="6190" y="20969"/>
                      <a:pt x="6061" y="20850"/>
                      <a:pt x="5803" y="20850"/>
                    </a:cubicBezTo>
                    <a:lnTo>
                      <a:pt x="3740" y="20850"/>
                    </a:lnTo>
                    <a:cubicBezTo>
                      <a:pt x="3602" y="20850"/>
                      <a:pt x="3504" y="20816"/>
                      <a:pt x="3442" y="20745"/>
                    </a:cubicBezTo>
                    <a:cubicBezTo>
                      <a:pt x="3382" y="20674"/>
                      <a:pt x="3395" y="20590"/>
                      <a:pt x="3481" y="20495"/>
                    </a:cubicBezTo>
                    <a:lnTo>
                      <a:pt x="14506" y="6985"/>
                    </a:lnTo>
                    <a:cubicBezTo>
                      <a:pt x="14626" y="6827"/>
                      <a:pt x="14746" y="6827"/>
                      <a:pt x="14867" y="6985"/>
                    </a:cubicBezTo>
                    <a:lnTo>
                      <a:pt x="18117" y="11103"/>
                    </a:lnTo>
                    <a:cubicBezTo>
                      <a:pt x="18204" y="11198"/>
                      <a:pt x="18216" y="11281"/>
                      <a:pt x="18156" y="11352"/>
                    </a:cubicBezTo>
                    <a:cubicBezTo>
                      <a:pt x="18095" y="11423"/>
                      <a:pt x="17996" y="11458"/>
                      <a:pt x="17859" y="11458"/>
                    </a:cubicBezTo>
                    <a:lnTo>
                      <a:pt x="15795" y="11458"/>
                    </a:lnTo>
                    <a:cubicBezTo>
                      <a:pt x="15537" y="11458"/>
                      <a:pt x="15409" y="11577"/>
                      <a:pt x="15409" y="11813"/>
                    </a:cubicBezTo>
                    <a:cubicBezTo>
                      <a:pt x="15409" y="12050"/>
                      <a:pt x="15537" y="12167"/>
                      <a:pt x="15795" y="12167"/>
                    </a:cubicBezTo>
                    <a:lnTo>
                      <a:pt x="21213" y="12167"/>
                    </a:lnTo>
                    <a:cubicBezTo>
                      <a:pt x="21470" y="12167"/>
                      <a:pt x="21600" y="12050"/>
                      <a:pt x="21600" y="11813"/>
                    </a:cubicBezTo>
                    <a:cubicBezTo>
                      <a:pt x="21600" y="11577"/>
                      <a:pt x="21470" y="11458"/>
                      <a:pt x="21213" y="114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592908" y="72035"/>
                <a:ext cx="44769" cy="20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02" y="11979"/>
                    </a:moveTo>
                    <a:cubicBezTo>
                      <a:pt x="15493" y="11979"/>
                      <a:pt x="14427" y="10116"/>
                      <a:pt x="14427" y="7815"/>
                    </a:cubicBezTo>
                    <a:cubicBezTo>
                      <a:pt x="14427" y="5520"/>
                      <a:pt x="15493" y="3657"/>
                      <a:pt x="16802" y="3657"/>
                    </a:cubicBezTo>
                    <a:cubicBezTo>
                      <a:pt x="18118" y="3657"/>
                      <a:pt x="19185" y="5520"/>
                      <a:pt x="19185" y="7815"/>
                    </a:cubicBezTo>
                    <a:cubicBezTo>
                      <a:pt x="19185" y="10116"/>
                      <a:pt x="18118" y="11979"/>
                      <a:pt x="16802" y="11979"/>
                    </a:cubicBezTo>
                    <a:close/>
                    <a:moveTo>
                      <a:pt x="10799" y="0"/>
                    </a:moveTo>
                    <a:cubicBezTo>
                      <a:pt x="4837" y="0"/>
                      <a:pt x="0" y="4833"/>
                      <a:pt x="0" y="10803"/>
                    </a:cubicBezTo>
                    <a:cubicBezTo>
                      <a:pt x="0" y="16767"/>
                      <a:pt x="4837" y="21600"/>
                      <a:pt x="10799" y="21600"/>
                    </a:cubicBezTo>
                    <a:cubicBezTo>
                      <a:pt x="16761" y="21600"/>
                      <a:pt x="21600" y="16767"/>
                      <a:pt x="21600" y="10803"/>
                    </a:cubicBezTo>
                    <a:cubicBezTo>
                      <a:pt x="21600" y="4833"/>
                      <a:pt x="16761" y="0"/>
                      <a:pt x="10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198" name="Shape 198"/>
          <p:cNvSpPr/>
          <p:nvPr/>
        </p:nvSpPr>
        <p:spPr>
          <a:xfrm>
            <a:off x="23093832" y="13106400"/>
            <a:ext cx="25885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rmAutofit/>
          </a:bodyPr>
          <a:lstStyle>
            <a:lvl1pPr>
              <a:defRPr sz="1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￼</a:t>
            </a:r>
          </a:p>
        </p:txBody>
      </p:sp>
      <p:grpSp>
        <p:nvGrpSpPr>
          <p:cNvPr id="201" name="Group 201">
            <a:hlinkClick r:id="" action="ppaction://hlinkshowjump?jump=previousslide"/>
          </p:cNvPr>
          <p:cNvGrpSpPr/>
          <p:nvPr/>
        </p:nvGrpSpPr>
        <p:grpSpPr>
          <a:xfrm>
            <a:off x="22636502" y="13150440"/>
            <a:ext cx="292919" cy="292920"/>
            <a:chOff x="0" y="0"/>
            <a:chExt cx="292918" cy="292918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grpSp>
        <p:nvGrpSpPr>
          <p:cNvPr id="204" name="Group 204">
            <a:hlinkClick r:id="" action="ppaction://hlinkshowjump?jump=nextslide"/>
          </p:cNvPr>
          <p:cNvGrpSpPr/>
          <p:nvPr/>
        </p:nvGrpSpPr>
        <p:grpSpPr>
          <a:xfrm flipH="1">
            <a:off x="23487402" y="13150440"/>
            <a:ext cx="292919" cy="292920"/>
            <a:chOff x="0" y="0"/>
            <a:chExt cx="292918" cy="292918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23037351" y="13233400"/>
            <a:ext cx="371811" cy="40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283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‹N°›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1985943" y="359363"/>
            <a:ext cx="20412114" cy="148395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230"/>
          <p:cNvGraphicFramePr/>
          <p:nvPr/>
        </p:nvGraphicFramePr>
        <p:xfrm>
          <a:off x="3048000" y="3180236"/>
          <a:ext cx="18450196" cy="863222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612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2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2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12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59136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1985943" y="359363"/>
            <a:ext cx="20412114" cy="148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9000" b="1">
                <a:solidFill>
                  <a:srgbClr val="F3854C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F3854C"/>
                </a:solidFill>
              </a:rPr>
              <a:t>Title Text</a:t>
            </a:r>
          </a:p>
        </p:txBody>
      </p:sp>
      <p:sp>
        <p:nvSpPr>
          <p:cNvPr id="232" name="Shape 232"/>
          <p:cNvSpPr/>
          <p:nvPr/>
        </p:nvSpPr>
        <p:spPr>
          <a:xfrm>
            <a:off x="3820795" y="1646127"/>
            <a:ext cx="16742410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233" name="Shape 233"/>
          <p:cNvSpPr/>
          <p:nvPr/>
        </p:nvSpPr>
        <p:spPr>
          <a:xfrm>
            <a:off x="22946659" y="13081000"/>
            <a:ext cx="553195" cy="406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0">
              <a:defRPr sz="1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grpSp>
        <p:nvGrpSpPr>
          <p:cNvPr id="236" name="Group 236">
            <a:hlinkClick r:id="" action="ppaction://hlinkshowjump?jump=previousslide"/>
          </p:cNvPr>
          <p:cNvGrpSpPr/>
          <p:nvPr/>
        </p:nvGrpSpPr>
        <p:grpSpPr>
          <a:xfrm>
            <a:off x="22636502" y="13150440"/>
            <a:ext cx="292919" cy="292920"/>
            <a:chOff x="0" y="0"/>
            <a:chExt cx="292918" cy="292918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grpSp>
        <p:nvGrpSpPr>
          <p:cNvPr id="239" name="Group 239">
            <a:hlinkClick r:id="" action="ppaction://hlinkshowjump?jump=nextslide"/>
          </p:cNvPr>
          <p:cNvGrpSpPr/>
          <p:nvPr/>
        </p:nvGrpSpPr>
        <p:grpSpPr>
          <a:xfrm flipH="1">
            <a:off x="23487402" y="13150440"/>
            <a:ext cx="292919" cy="292920"/>
            <a:chOff x="0" y="0"/>
            <a:chExt cx="292918" cy="292918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550017" y="13158589"/>
            <a:ext cx="1739823" cy="397312"/>
            <a:chOff x="0" y="0"/>
            <a:chExt cx="1739821" cy="397311"/>
          </a:xfrm>
        </p:grpSpPr>
        <p:grpSp>
          <p:nvGrpSpPr>
            <p:cNvPr id="242" name="Group 242"/>
            <p:cNvGrpSpPr/>
            <p:nvPr/>
          </p:nvGrpSpPr>
          <p:grpSpPr>
            <a:xfrm>
              <a:off x="0" y="16976"/>
              <a:ext cx="378730" cy="275796"/>
              <a:chOff x="0" y="0"/>
              <a:chExt cx="378729" cy="275794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105200" y="0"/>
                <a:ext cx="273530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16"/>
                    </a:moveTo>
                    <a:cubicBezTo>
                      <a:pt x="21600" y="19682"/>
                      <a:pt x="20404" y="21600"/>
                      <a:pt x="18928" y="21600"/>
                    </a:cubicBezTo>
                    <a:cubicBezTo>
                      <a:pt x="17453" y="21600"/>
                      <a:pt x="16257" y="19682"/>
                      <a:pt x="16257" y="17316"/>
                    </a:cubicBezTo>
                    <a:cubicBezTo>
                      <a:pt x="16257" y="12492"/>
                      <a:pt x="13809" y="8567"/>
                      <a:pt x="10800" y="8567"/>
                    </a:cubicBezTo>
                    <a:cubicBezTo>
                      <a:pt x="7791" y="8567"/>
                      <a:pt x="5343" y="12492"/>
                      <a:pt x="5343" y="17316"/>
                    </a:cubicBezTo>
                    <a:cubicBezTo>
                      <a:pt x="5343" y="19682"/>
                      <a:pt x="4147" y="21600"/>
                      <a:pt x="2672" y="21600"/>
                    </a:cubicBezTo>
                    <a:cubicBezTo>
                      <a:pt x="1197" y="21600"/>
                      <a:pt x="0" y="19682"/>
                      <a:pt x="0" y="17316"/>
                    </a:cubicBezTo>
                    <a:cubicBezTo>
                      <a:pt x="0" y="12691"/>
                      <a:pt x="1123" y="8343"/>
                      <a:pt x="3163" y="5072"/>
                    </a:cubicBezTo>
                    <a:cubicBezTo>
                      <a:pt x="5204" y="1801"/>
                      <a:pt x="7915" y="0"/>
                      <a:pt x="10800" y="0"/>
                    </a:cubicBezTo>
                    <a:cubicBezTo>
                      <a:pt x="13685" y="0"/>
                      <a:pt x="16397" y="1801"/>
                      <a:pt x="18437" y="5072"/>
                    </a:cubicBezTo>
                    <a:cubicBezTo>
                      <a:pt x="20477" y="8343"/>
                      <a:pt x="21600" y="12691"/>
                      <a:pt x="21600" y="17316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0" y="105200"/>
                <a:ext cx="273528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03" y="6600"/>
                    </a:moveTo>
                    <a:cubicBezTo>
                      <a:pt x="17003" y="3730"/>
                      <a:pt x="18459" y="1393"/>
                      <a:pt x="20250" y="1393"/>
                    </a:cubicBezTo>
                    <a:cubicBezTo>
                      <a:pt x="20499" y="1393"/>
                      <a:pt x="20740" y="1442"/>
                      <a:pt x="20972" y="1527"/>
                    </a:cubicBezTo>
                    <a:cubicBezTo>
                      <a:pt x="20482" y="594"/>
                      <a:pt x="19749" y="0"/>
                      <a:pt x="18928" y="0"/>
                    </a:cubicBezTo>
                    <a:cubicBezTo>
                      <a:pt x="17453" y="0"/>
                      <a:pt x="16257" y="1918"/>
                      <a:pt x="16257" y="4284"/>
                    </a:cubicBezTo>
                    <a:cubicBezTo>
                      <a:pt x="16257" y="6254"/>
                      <a:pt x="15844" y="8067"/>
                      <a:pt x="15156" y="9532"/>
                    </a:cubicBezTo>
                    <a:cubicBezTo>
                      <a:pt x="16156" y="9547"/>
                      <a:pt x="16966" y="10855"/>
                      <a:pt x="16966" y="12461"/>
                    </a:cubicBezTo>
                    <a:cubicBezTo>
                      <a:pt x="16966" y="14077"/>
                      <a:pt x="16146" y="15392"/>
                      <a:pt x="15138" y="15392"/>
                    </a:cubicBezTo>
                    <a:cubicBezTo>
                      <a:pt x="14130" y="15392"/>
                      <a:pt x="13310" y="14077"/>
                      <a:pt x="13310" y="12461"/>
                    </a:cubicBezTo>
                    <a:cubicBezTo>
                      <a:pt x="13310" y="12313"/>
                      <a:pt x="13319" y="12169"/>
                      <a:pt x="13333" y="12027"/>
                    </a:cubicBezTo>
                    <a:cubicBezTo>
                      <a:pt x="12575" y="12667"/>
                      <a:pt x="11714" y="13033"/>
                      <a:pt x="10800" y="13033"/>
                    </a:cubicBezTo>
                    <a:cubicBezTo>
                      <a:pt x="9907" y="13033"/>
                      <a:pt x="9065" y="12681"/>
                      <a:pt x="8321" y="12068"/>
                    </a:cubicBezTo>
                    <a:cubicBezTo>
                      <a:pt x="8331" y="12197"/>
                      <a:pt x="8339" y="12327"/>
                      <a:pt x="8339" y="12461"/>
                    </a:cubicBezTo>
                    <a:cubicBezTo>
                      <a:pt x="8339" y="14077"/>
                      <a:pt x="7519" y="15392"/>
                      <a:pt x="6511" y="15392"/>
                    </a:cubicBezTo>
                    <a:cubicBezTo>
                      <a:pt x="5503" y="15392"/>
                      <a:pt x="4683" y="14077"/>
                      <a:pt x="4683" y="12461"/>
                    </a:cubicBezTo>
                    <a:cubicBezTo>
                      <a:pt x="4683" y="10880"/>
                      <a:pt x="5468" y="9591"/>
                      <a:pt x="6446" y="9535"/>
                    </a:cubicBezTo>
                    <a:cubicBezTo>
                      <a:pt x="5757" y="8071"/>
                      <a:pt x="5343" y="6255"/>
                      <a:pt x="5343" y="4284"/>
                    </a:cubicBezTo>
                    <a:cubicBezTo>
                      <a:pt x="5343" y="1918"/>
                      <a:pt x="4147" y="0"/>
                      <a:pt x="2671" y="0"/>
                    </a:cubicBezTo>
                    <a:cubicBezTo>
                      <a:pt x="1843" y="0"/>
                      <a:pt x="1103" y="605"/>
                      <a:pt x="613" y="1554"/>
                    </a:cubicBezTo>
                    <a:cubicBezTo>
                      <a:pt x="865" y="1453"/>
                      <a:pt x="1127" y="1393"/>
                      <a:pt x="1399" y="1393"/>
                    </a:cubicBezTo>
                    <a:cubicBezTo>
                      <a:pt x="3190" y="1393"/>
                      <a:pt x="4646" y="3730"/>
                      <a:pt x="4646" y="6600"/>
                    </a:cubicBezTo>
                    <a:cubicBezTo>
                      <a:pt x="4646" y="9472"/>
                      <a:pt x="3190" y="11808"/>
                      <a:pt x="1399" y="11808"/>
                    </a:cubicBezTo>
                    <a:cubicBezTo>
                      <a:pt x="1284" y="11808"/>
                      <a:pt x="1171" y="11799"/>
                      <a:pt x="1060" y="11780"/>
                    </a:cubicBezTo>
                    <a:cubicBezTo>
                      <a:pt x="1581" y="13519"/>
                      <a:pt x="2287" y="15123"/>
                      <a:pt x="3163" y="16528"/>
                    </a:cubicBezTo>
                    <a:cubicBezTo>
                      <a:pt x="4357" y="18443"/>
                      <a:pt x="5783" y="19849"/>
                      <a:pt x="7337" y="20690"/>
                    </a:cubicBezTo>
                    <a:cubicBezTo>
                      <a:pt x="7583" y="17880"/>
                      <a:pt x="9088" y="15708"/>
                      <a:pt x="10908" y="15708"/>
                    </a:cubicBezTo>
                    <a:cubicBezTo>
                      <a:pt x="12703" y="15708"/>
                      <a:pt x="14192" y="17823"/>
                      <a:pt x="14467" y="20580"/>
                    </a:cubicBezTo>
                    <a:cubicBezTo>
                      <a:pt x="15943" y="19728"/>
                      <a:pt x="17295" y="18359"/>
                      <a:pt x="18437" y="16528"/>
                    </a:cubicBezTo>
                    <a:cubicBezTo>
                      <a:pt x="19312" y="15125"/>
                      <a:pt x="20017" y="13522"/>
                      <a:pt x="20539" y="11785"/>
                    </a:cubicBezTo>
                    <a:cubicBezTo>
                      <a:pt x="20444" y="11799"/>
                      <a:pt x="20348" y="11808"/>
                      <a:pt x="20250" y="11808"/>
                    </a:cubicBezTo>
                    <a:cubicBezTo>
                      <a:pt x="18459" y="11808"/>
                      <a:pt x="17003" y="9472"/>
                      <a:pt x="17003" y="6600"/>
                    </a:cubicBezTo>
                    <a:close/>
                    <a:moveTo>
                      <a:pt x="21563" y="3598"/>
                    </a:moveTo>
                    <a:cubicBezTo>
                      <a:pt x="21191" y="3178"/>
                      <a:pt x="20738" y="2930"/>
                      <a:pt x="20250" y="2930"/>
                    </a:cubicBezTo>
                    <a:cubicBezTo>
                      <a:pt x="18988" y="2930"/>
                      <a:pt x="17961" y="4577"/>
                      <a:pt x="17961" y="6600"/>
                    </a:cubicBezTo>
                    <a:cubicBezTo>
                      <a:pt x="17961" y="8625"/>
                      <a:pt x="18988" y="10271"/>
                      <a:pt x="20250" y="10271"/>
                    </a:cubicBezTo>
                    <a:cubicBezTo>
                      <a:pt x="20507" y="10271"/>
                      <a:pt x="20753" y="10200"/>
                      <a:pt x="20983" y="10075"/>
                    </a:cubicBezTo>
                    <a:cubicBezTo>
                      <a:pt x="21388" y="8239"/>
                      <a:pt x="21600" y="6288"/>
                      <a:pt x="21600" y="4284"/>
                    </a:cubicBezTo>
                    <a:cubicBezTo>
                      <a:pt x="21600" y="4049"/>
                      <a:pt x="21585" y="3822"/>
                      <a:pt x="21563" y="3598"/>
                    </a:cubicBezTo>
                    <a:close/>
                    <a:moveTo>
                      <a:pt x="3688" y="6600"/>
                    </a:moveTo>
                    <a:cubicBezTo>
                      <a:pt x="3688" y="4577"/>
                      <a:pt x="2661" y="2930"/>
                      <a:pt x="1399" y="2930"/>
                    </a:cubicBezTo>
                    <a:cubicBezTo>
                      <a:pt x="886" y="2930"/>
                      <a:pt x="413" y="3205"/>
                      <a:pt x="31" y="3664"/>
                    </a:cubicBezTo>
                    <a:cubicBezTo>
                      <a:pt x="13" y="3867"/>
                      <a:pt x="0" y="4073"/>
                      <a:pt x="0" y="4284"/>
                    </a:cubicBezTo>
                    <a:cubicBezTo>
                      <a:pt x="0" y="6276"/>
                      <a:pt x="210" y="8216"/>
                      <a:pt x="610" y="10042"/>
                    </a:cubicBezTo>
                    <a:cubicBezTo>
                      <a:pt x="856" y="10188"/>
                      <a:pt x="1121" y="10271"/>
                      <a:pt x="1399" y="10271"/>
                    </a:cubicBezTo>
                    <a:cubicBezTo>
                      <a:pt x="2661" y="10271"/>
                      <a:pt x="3688" y="8625"/>
                      <a:pt x="3688" y="6600"/>
                    </a:cubicBezTo>
                    <a:close/>
                    <a:moveTo>
                      <a:pt x="5642" y="12461"/>
                    </a:moveTo>
                    <a:cubicBezTo>
                      <a:pt x="5642" y="13229"/>
                      <a:pt x="6032" y="13855"/>
                      <a:pt x="6511" y="13855"/>
                    </a:cubicBezTo>
                    <a:cubicBezTo>
                      <a:pt x="6991" y="13855"/>
                      <a:pt x="7380" y="13229"/>
                      <a:pt x="7380" y="12461"/>
                    </a:cubicBezTo>
                    <a:cubicBezTo>
                      <a:pt x="7380" y="11693"/>
                      <a:pt x="6991" y="11067"/>
                      <a:pt x="6511" y="11067"/>
                    </a:cubicBezTo>
                    <a:cubicBezTo>
                      <a:pt x="6032" y="11067"/>
                      <a:pt x="5642" y="11693"/>
                      <a:pt x="5642" y="12461"/>
                    </a:cubicBezTo>
                    <a:close/>
                    <a:moveTo>
                      <a:pt x="15138" y="13855"/>
                    </a:moveTo>
                    <a:cubicBezTo>
                      <a:pt x="15617" y="13855"/>
                      <a:pt x="16007" y="13229"/>
                      <a:pt x="16007" y="12461"/>
                    </a:cubicBezTo>
                    <a:cubicBezTo>
                      <a:pt x="16007" y="11693"/>
                      <a:pt x="15617" y="11067"/>
                      <a:pt x="15138" y="11067"/>
                    </a:cubicBezTo>
                    <a:cubicBezTo>
                      <a:pt x="14659" y="11067"/>
                      <a:pt x="14269" y="11693"/>
                      <a:pt x="14269" y="12461"/>
                    </a:cubicBezTo>
                    <a:cubicBezTo>
                      <a:pt x="14269" y="13229"/>
                      <a:pt x="14659" y="13855"/>
                      <a:pt x="15138" y="13855"/>
                    </a:cubicBezTo>
                    <a:close/>
                    <a:moveTo>
                      <a:pt x="10908" y="17245"/>
                    </a:moveTo>
                    <a:cubicBezTo>
                      <a:pt x="9525" y="17245"/>
                      <a:pt x="8387" y="18952"/>
                      <a:pt x="8268" y="21121"/>
                    </a:cubicBezTo>
                    <a:cubicBezTo>
                      <a:pt x="9088" y="21435"/>
                      <a:pt x="9936" y="21600"/>
                      <a:pt x="10800" y="21600"/>
                    </a:cubicBezTo>
                    <a:cubicBezTo>
                      <a:pt x="11738" y="21600"/>
                      <a:pt x="12658" y="21406"/>
                      <a:pt x="13542" y="21036"/>
                    </a:cubicBezTo>
                    <a:cubicBezTo>
                      <a:pt x="13399" y="18908"/>
                      <a:pt x="12273" y="17245"/>
                      <a:pt x="10908" y="172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246" name="Group 246"/>
            <p:cNvGrpSpPr/>
            <p:nvPr/>
          </p:nvGrpSpPr>
          <p:grpSpPr>
            <a:xfrm>
              <a:off x="451491" y="-1"/>
              <a:ext cx="1288331" cy="397313"/>
              <a:chOff x="0" y="0"/>
              <a:chExt cx="1288330" cy="397311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0" y="0"/>
                <a:ext cx="1288331" cy="267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9" y="0"/>
                    </a:moveTo>
                    <a:cubicBezTo>
                      <a:pt x="11534" y="0"/>
                      <a:pt x="11413" y="501"/>
                      <a:pt x="11413" y="1340"/>
                    </a:cubicBezTo>
                    <a:cubicBezTo>
                      <a:pt x="11413" y="2179"/>
                      <a:pt x="11534" y="2681"/>
                      <a:pt x="11709" y="2681"/>
                    </a:cubicBezTo>
                    <a:lnTo>
                      <a:pt x="12014" y="2681"/>
                    </a:lnTo>
                    <a:lnTo>
                      <a:pt x="12014" y="18319"/>
                    </a:lnTo>
                    <a:lnTo>
                      <a:pt x="11709" y="18319"/>
                    </a:lnTo>
                    <a:cubicBezTo>
                      <a:pt x="11534" y="18319"/>
                      <a:pt x="11413" y="18820"/>
                      <a:pt x="11413" y="19659"/>
                    </a:cubicBezTo>
                    <a:cubicBezTo>
                      <a:pt x="11413" y="20498"/>
                      <a:pt x="11534" y="21000"/>
                      <a:pt x="11709" y="21000"/>
                    </a:cubicBezTo>
                    <a:lnTo>
                      <a:pt x="12960" y="21000"/>
                    </a:lnTo>
                    <a:cubicBezTo>
                      <a:pt x="13134" y="21000"/>
                      <a:pt x="13256" y="20498"/>
                      <a:pt x="13256" y="19659"/>
                    </a:cubicBezTo>
                    <a:cubicBezTo>
                      <a:pt x="13256" y="18820"/>
                      <a:pt x="13134" y="18319"/>
                      <a:pt x="12960" y="18319"/>
                    </a:cubicBezTo>
                    <a:lnTo>
                      <a:pt x="12571" y="18319"/>
                    </a:lnTo>
                    <a:lnTo>
                      <a:pt x="12571" y="2681"/>
                    </a:lnTo>
                    <a:lnTo>
                      <a:pt x="13613" y="2681"/>
                    </a:lnTo>
                    <a:cubicBezTo>
                      <a:pt x="13871" y="2681"/>
                      <a:pt x="14055" y="3073"/>
                      <a:pt x="14179" y="3686"/>
                    </a:cubicBezTo>
                    <a:cubicBezTo>
                      <a:pt x="14303" y="4297"/>
                      <a:pt x="14368" y="5355"/>
                      <a:pt x="14368" y="6730"/>
                    </a:cubicBezTo>
                    <a:cubicBezTo>
                      <a:pt x="14368" y="8105"/>
                      <a:pt x="14303" y="9163"/>
                      <a:pt x="14179" y="9774"/>
                    </a:cubicBezTo>
                    <a:cubicBezTo>
                      <a:pt x="14055" y="10387"/>
                      <a:pt x="13871" y="10723"/>
                      <a:pt x="13613" y="10723"/>
                    </a:cubicBezTo>
                    <a:lnTo>
                      <a:pt x="13123" y="10723"/>
                    </a:lnTo>
                    <a:cubicBezTo>
                      <a:pt x="12948" y="10723"/>
                      <a:pt x="12826" y="11225"/>
                      <a:pt x="12826" y="12064"/>
                    </a:cubicBezTo>
                    <a:cubicBezTo>
                      <a:pt x="12826" y="12903"/>
                      <a:pt x="12948" y="13404"/>
                      <a:pt x="13123" y="13404"/>
                    </a:cubicBezTo>
                    <a:lnTo>
                      <a:pt x="13613" y="13404"/>
                    </a:lnTo>
                    <a:cubicBezTo>
                      <a:pt x="14043" y="13404"/>
                      <a:pt x="14378" y="12863"/>
                      <a:pt x="14612" y="11673"/>
                    </a:cubicBezTo>
                    <a:cubicBezTo>
                      <a:pt x="14842" y="10498"/>
                      <a:pt x="14960" y="8860"/>
                      <a:pt x="14960" y="6744"/>
                    </a:cubicBezTo>
                    <a:cubicBezTo>
                      <a:pt x="14960" y="4628"/>
                      <a:pt x="14842" y="2962"/>
                      <a:pt x="14612" y="1787"/>
                    </a:cubicBezTo>
                    <a:cubicBezTo>
                      <a:pt x="14378" y="597"/>
                      <a:pt x="14043" y="0"/>
                      <a:pt x="13613" y="0"/>
                    </a:cubicBezTo>
                    <a:lnTo>
                      <a:pt x="11709" y="0"/>
                    </a:lnTo>
                    <a:close/>
                    <a:moveTo>
                      <a:pt x="84" y="2052"/>
                    </a:moveTo>
                    <a:cubicBezTo>
                      <a:pt x="27" y="2052"/>
                      <a:pt x="0" y="2199"/>
                      <a:pt x="0" y="2471"/>
                    </a:cubicBezTo>
                    <a:cubicBezTo>
                      <a:pt x="0" y="2746"/>
                      <a:pt x="27" y="2876"/>
                      <a:pt x="84" y="2876"/>
                    </a:cubicBezTo>
                    <a:lnTo>
                      <a:pt x="482" y="2876"/>
                    </a:lnTo>
                    <a:cubicBezTo>
                      <a:pt x="539" y="2876"/>
                      <a:pt x="569" y="3009"/>
                      <a:pt x="569" y="3281"/>
                    </a:cubicBezTo>
                    <a:lnTo>
                      <a:pt x="569" y="19952"/>
                    </a:lnTo>
                    <a:cubicBezTo>
                      <a:pt x="569" y="20226"/>
                      <a:pt x="539" y="20357"/>
                      <a:pt x="482" y="20357"/>
                    </a:cubicBezTo>
                    <a:lnTo>
                      <a:pt x="84" y="20357"/>
                    </a:lnTo>
                    <a:cubicBezTo>
                      <a:pt x="27" y="20357"/>
                      <a:pt x="0" y="20490"/>
                      <a:pt x="0" y="20762"/>
                    </a:cubicBezTo>
                    <a:cubicBezTo>
                      <a:pt x="0" y="21036"/>
                      <a:pt x="27" y="21181"/>
                      <a:pt x="84" y="21181"/>
                    </a:cubicBezTo>
                    <a:lnTo>
                      <a:pt x="1335" y="21181"/>
                    </a:lnTo>
                    <a:cubicBezTo>
                      <a:pt x="1393" y="21181"/>
                      <a:pt x="1420" y="21036"/>
                      <a:pt x="1420" y="20762"/>
                    </a:cubicBezTo>
                    <a:cubicBezTo>
                      <a:pt x="1420" y="20490"/>
                      <a:pt x="1393" y="20357"/>
                      <a:pt x="1335" y="20357"/>
                    </a:cubicBezTo>
                    <a:lnTo>
                      <a:pt x="825" y="20357"/>
                    </a:lnTo>
                    <a:cubicBezTo>
                      <a:pt x="768" y="20357"/>
                      <a:pt x="737" y="20226"/>
                      <a:pt x="737" y="19952"/>
                    </a:cubicBezTo>
                    <a:lnTo>
                      <a:pt x="737" y="3965"/>
                    </a:lnTo>
                    <a:cubicBezTo>
                      <a:pt x="737" y="3820"/>
                      <a:pt x="744" y="3750"/>
                      <a:pt x="755" y="3742"/>
                    </a:cubicBezTo>
                    <a:cubicBezTo>
                      <a:pt x="766" y="3733"/>
                      <a:pt x="776" y="3753"/>
                      <a:pt x="784" y="3826"/>
                    </a:cubicBezTo>
                    <a:lnTo>
                      <a:pt x="2375" y="20762"/>
                    </a:lnTo>
                    <a:cubicBezTo>
                      <a:pt x="2401" y="21036"/>
                      <a:pt x="2443" y="21181"/>
                      <a:pt x="2500" y="21181"/>
                    </a:cubicBezTo>
                    <a:cubicBezTo>
                      <a:pt x="2557" y="21181"/>
                      <a:pt x="2598" y="21036"/>
                      <a:pt x="2625" y="20762"/>
                    </a:cubicBezTo>
                    <a:lnTo>
                      <a:pt x="4215" y="3826"/>
                    </a:lnTo>
                    <a:cubicBezTo>
                      <a:pt x="4223" y="3753"/>
                      <a:pt x="4233" y="3733"/>
                      <a:pt x="4245" y="3742"/>
                    </a:cubicBezTo>
                    <a:cubicBezTo>
                      <a:pt x="4256" y="3750"/>
                      <a:pt x="4259" y="3820"/>
                      <a:pt x="4259" y="3965"/>
                    </a:cubicBezTo>
                    <a:lnTo>
                      <a:pt x="4259" y="19952"/>
                    </a:lnTo>
                    <a:cubicBezTo>
                      <a:pt x="4259" y="20226"/>
                      <a:pt x="4231" y="20357"/>
                      <a:pt x="4175" y="20357"/>
                    </a:cubicBezTo>
                    <a:lnTo>
                      <a:pt x="3664" y="20357"/>
                    </a:lnTo>
                    <a:cubicBezTo>
                      <a:pt x="3607" y="20357"/>
                      <a:pt x="3580" y="20490"/>
                      <a:pt x="3580" y="20762"/>
                    </a:cubicBezTo>
                    <a:cubicBezTo>
                      <a:pt x="3580" y="21036"/>
                      <a:pt x="3607" y="21181"/>
                      <a:pt x="3664" y="21181"/>
                    </a:cubicBezTo>
                    <a:lnTo>
                      <a:pt x="4912" y="21181"/>
                    </a:lnTo>
                    <a:cubicBezTo>
                      <a:pt x="4969" y="21181"/>
                      <a:pt x="4999" y="21036"/>
                      <a:pt x="4999" y="20762"/>
                    </a:cubicBezTo>
                    <a:cubicBezTo>
                      <a:pt x="4999" y="20490"/>
                      <a:pt x="4969" y="20357"/>
                      <a:pt x="4912" y="20357"/>
                    </a:cubicBezTo>
                    <a:lnTo>
                      <a:pt x="4517" y="20357"/>
                    </a:lnTo>
                    <a:cubicBezTo>
                      <a:pt x="4460" y="20357"/>
                      <a:pt x="4430" y="20226"/>
                      <a:pt x="4430" y="19952"/>
                    </a:cubicBezTo>
                    <a:lnTo>
                      <a:pt x="4430" y="3281"/>
                    </a:lnTo>
                    <a:cubicBezTo>
                      <a:pt x="4430" y="3009"/>
                      <a:pt x="4460" y="2876"/>
                      <a:pt x="4517" y="2876"/>
                    </a:cubicBezTo>
                    <a:lnTo>
                      <a:pt x="4912" y="2876"/>
                    </a:lnTo>
                    <a:cubicBezTo>
                      <a:pt x="4969" y="2876"/>
                      <a:pt x="4999" y="2746"/>
                      <a:pt x="4999" y="2471"/>
                    </a:cubicBezTo>
                    <a:cubicBezTo>
                      <a:pt x="4999" y="2199"/>
                      <a:pt x="4969" y="2052"/>
                      <a:pt x="4912" y="2052"/>
                    </a:cubicBezTo>
                    <a:lnTo>
                      <a:pt x="4288" y="2052"/>
                    </a:lnTo>
                    <a:cubicBezTo>
                      <a:pt x="4246" y="2052"/>
                      <a:pt x="4216" y="2090"/>
                      <a:pt x="4195" y="2164"/>
                    </a:cubicBezTo>
                    <a:cubicBezTo>
                      <a:pt x="4174" y="2235"/>
                      <a:pt x="4157" y="2344"/>
                      <a:pt x="4146" y="2471"/>
                    </a:cubicBezTo>
                    <a:lnTo>
                      <a:pt x="2555" y="19408"/>
                    </a:lnTo>
                    <a:cubicBezTo>
                      <a:pt x="2517" y="19790"/>
                      <a:pt x="2479" y="19790"/>
                      <a:pt x="2442" y="19408"/>
                    </a:cubicBezTo>
                    <a:lnTo>
                      <a:pt x="851" y="2471"/>
                    </a:lnTo>
                    <a:cubicBezTo>
                      <a:pt x="839" y="2344"/>
                      <a:pt x="825" y="2235"/>
                      <a:pt x="804" y="2164"/>
                    </a:cubicBezTo>
                    <a:cubicBezTo>
                      <a:pt x="783" y="2090"/>
                      <a:pt x="753" y="2052"/>
                      <a:pt x="711" y="2052"/>
                    </a:cubicBezTo>
                    <a:lnTo>
                      <a:pt x="84" y="2052"/>
                    </a:lnTo>
                    <a:close/>
                    <a:moveTo>
                      <a:pt x="17277" y="5222"/>
                    </a:moveTo>
                    <a:cubicBezTo>
                      <a:pt x="17138" y="5222"/>
                      <a:pt x="17008" y="5330"/>
                      <a:pt x="16885" y="5557"/>
                    </a:cubicBezTo>
                    <a:cubicBezTo>
                      <a:pt x="16772" y="5765"/>
                      <a:pt x="16666" y="6030"/>
                      <a:pt x="16575" y="6325"/>
                    </a:cubicBezTo>
                    <a:cubicBezTo>
                      <a:pt x="16535" y="6450"/>
                      <a:pt x="16500" y="6511"/>
                      <a:pt x="16464" y="6646"/>
                    </a:cubicBezTo>
                    <a:cubicBezTo>
                      <a:pt x="16446" y="5920"/>
                      <a:pt x="16331" y="5362"/>
                      <a:pt x="16171" y="5362"/>
                    </a:cubicBezTo>
                    <a:lnTo>
                      <a:pt x="15602" y="5362"/>
                    </a:lnTo>
                    <a:cubicBezTo>
                      <a:pt x="15427" y="5362"/>
                      <a:pt x="15306" y="6087"/>
                      <a:pt x="15306" y="6925"/>
                    </a:cubicBezTo>
                    <a:cubicBezTo>
                      <a:pt x="15306" y="7764"/>
                      <a:pt x="15427" y="8489"/>
                      <a:pt x="15602" y="8489"/>
                    </a:cubicBezTo>
                    <a:lnTo>
                      <a:pt x="15915" y="8489"/>
                    </a:lnTo>
                    <a:lnTo>
                      <a:pt x="15915" y="18319"/>
                    </a:lnTo>
                    <a:lnTo>
                      <a:pt x="15602" y="18319"/>
                    </a:lnTo>
                    <a:cubicBezTo>
                      <a:pt x="15427" y="18319"/>
                      <a:pt x="15306" y="18820"/>
                      <a:pt x="15306" y="19659"/>
                    </a:cubicBezTo>
                    <a:cubicBezTo>
                      <a:pt x="15306" y="20498"/>
                      <a:pt x="15427" y="21000"/>
                      <a:pt x="15602" y="21000"/>
                    </a:cubicBezTo>
                    <a:lnTo>
                      <a:pt x="16795" y="21000"/>
                    </a:lnTo>
                    <a:cubicBezTo>
                      <a:pt x="16970" y="21000"/>
                      <a:pt x="17091" y="20498"/>
                      <a:pt x="17091" y="19659"/>
                    </a:cubicBezTo>
                    <a:cubicBezTo>
                      <a:pt x="17091" y="18820"/>
                      <a:pt x="16970" y="18319"/>
                      <a:pt x="16795" y="18319"/>
                    </a:cubicBezTo>
                    <a:lnTo>
                      <a:pt x="16473" y="18319"/>
                    </a:lnTo>
                    <a:lnTo>
                      <a:pt x="16473" y="11030"/>
                    </a:lnTo>
                    <a:cubicBezTo>
                      <a:pt x="16566" y="10507"/>
                      <a:pt x="16612" y="10028"/>
                      <a:pt x="16694" y="9592"/>
                    </a:cubicBezTo>
                    <a:cubicBezTo>
                      <a:pt x="16767" y="9192"/>
                      <a:pt x="16859" y="8819"/>
                      <a:pt x="16966" y="8489"/>
                    </a:cubicBezTo>
                    <a:cubicBezTo>
                      <a:pt x="17058" y="8210"/>
                      <a:pt x="17161" y="8070"/>
                      <a:pt x="17280" y="8070"/>
                    </a:cubicBezTo>
                    <a:cubicBezTo>
                      <a:pt x="17441" y="8070"/>
                      <a:pt x="17555" y="8252"/>
                      <a:pt x="17634" y="8615"/>
                    </a:cubicBezTo>
                    <a:cubicBezTo>
                      <a:pt x="17712" y="8970"/>
                      <a:pt x="17747" y="9386"/>
                      <a:pt x="17747" y="9927"/>
                    </a:cubicBezTo>
                    <a:cubicBezTo>
                      <a:pt x="17747" y="10766"/>
                      <a:pt x="17869" y="11352"/>
                      <a:pt x="18044" y="11352"/>
                    </a:cubicBezTo>
                    <a:cubicBezTo>
                      <a:pt x="18218" y="11352"/>
                      <a:pt x="18343" y="10766"/>
                      <a:pt x="18343" y="9927"/>
                    </a:cubicBezTo>
                    <a:cubicBezTo>
                      <a:pt x="18343" y="9289"/>
                      <a:pt x="18318" y="8677"/>
                      <a:pt x="18270" y="8112"/>
                    </a:cubicBezTo>
                    <a:cubicBezTo>
                      <a:pt x="18221" y="7535"/>
                      <a:pt x="18148" y="7015"/>
                      <a:pt x="18052" y="6576"/>
                    </a:cubicBezTo>
                    <a:cubicBezTo>
                      <a:pt x="17958" y="6147"/>
                      <a:pt x="17845" y="5808"/>
                      <a:pt x="17715" y="5571"/>
                    </a:cubicBezTo>
                    <a:cubicBezTo>
                      <a:pt x="17587" y="5335"/>
                      <a:pt x="17438" y="5222"/>
                      <a:pt x="17277" y="5222"/>
                    </a:cubicBezTo>
                    <a:close/>
                    <a:moveTo>
                      <a:pt x="19997" y="5362"/>
                    </a:moveTo>
                    <a:cubicBezTo>
                      <a:pt x="19767" y="5362"/>
                      <a:pt x="19548" y="5565"/>
                      <a:pt x="19350" y="5962"/>
                    </a:cubicBezTo>
                    <a:cubicBezTo>
                      <a:pt x="19151" y="6362"/>
                      <a:pt x="18980" y="6931"/>
                      <a:pt x="18839" y="7651"/>
                    </a:cubicBezTo>
                    <a:cubicBezTo>
                      <a:pt x="18699" y="8366"/>
                      <a:pt x="18589" y="9238"/>
                      <a:pt x="18511" y="10235"/>
                    </a:cubicBezTo>
                    <a:cubicBezTo>
                      <a:pt x="18434" y="11218"/>
                      <a:pt x="18395" y="12313"/>
                      <a:pt x="18395" y="13488"/>
                    </a:cubicBezTo>
                    <a:cubicBezTo>
                      <a:pt x="18395" y="14662"/>
                      <a:pt x="18434" y="15744"/>
                      <a:pt x="18511" y="16727"/>
                    </a:cubicBezTo>
                    <a:cubicBezTo>
                      <a:pt x="18589" y="17724"/>
                      <a:pt x="18699" y="18597"/>
                      <a:pt x="18839" y="19310"/>
                    </a:cubicBezTo>
                    <a:cubicBezTo>
                      <a:pt x="18980" y="20031"/>
                      <a:pt x="19150" y="20599"/>
                      <a:pt x="19350" y="21000"/>
                    </a:cubicBezTo>
                    <a:cubicBezTo>
                      <a:pt x="19547" y="21396"/>
                      <a:pt x="19765" y="21600"/>
                      <a:pt x="19997" y="21600"/>
                    </a:cubicBezTo>
                    <a:cubicBezTo>
                      <a:pt x="20229" y="21600"/>
                      <a:pt x="20448" y="21396"/>
                      <a:pt x="20645" y="21000"/>
                    </a:cubicBezTo>
                    <a:cubicBezTo>
                      <a:pt x="20845" y="20599"/>
                      <a:pt x="21016" y="20029"/>
                      <a:pt x="21156" y="19310"/>
                    </a:cubicBezTo>
                    <a:cubicBezTo>
                      <a:pt x="21296" y="18595"/>
                      <a:pt x="21406" y="17723"/>
                      <a:pt x="21484" y="16727"/>
                    </a:cubicBezTo>
                    <a:cubicBezTo>
                      <a:pt x="21561" y="15742"/>
                      <a:pt x="21600" y="14661"/>
                      <a:pt x="21600" y="13488"/>
                    </a:cubicBezTo>
                    <a:cubicBezTo>
                      <a:pt x="21600" y="12314"/>
                      <a:pt x="21561" y="11220"/>
                      <a:pt x="21484" y="10235"/>
                    </a:cubicBezTo>
                    <a:cubicBezTo>
                      <a:pt x="21406" y="9238"/>
                      <a:pt x="21296" y="8367"/>
                      <a:pt x="21156" y="7651"/>
                    </a:cubicBezTo>
                    <a:cubicBezTo>
                      <a:pt x="21015" y="6931"/>
                      <a:pt x="20844" y="6363"/>
                      <a:pt x="20645" y="5962"/>
                    </a:cubicBezTo>
                    <a:cubicBezTo>
                      <a:pt x="20447" y="5565"/>
                      <a:pt x="20228" y="5362"/>
                      <a:pt x="19997" y="5362"/>
                    </a:cubicBezTo>
                    <a:close/>
                    <a:moveTo>
                      <a:pt x="6312" y="7247"/>
                    </a:moveTo>
                    <a:cubicBezTo>
                      <a:pt x="6187" y="7247"/>
                      <a:pt x="6067" y="7329"/>
                      <a:pt x="5957" y="7484"/>
                    </a:cubicBezTo>
                    <a:cubicBezTo>
                      <a:pt x="5847" y="7638"/>
                      <a:pt x="5751" y="7829"/>
                      <a:pt x="5664" y="8056"/>
                    </a:cubicBezTo>
                    <a:cubicBezTo>
                      <a:pt x="5577" y="8285"/>
                      <a:pt x="5498" y="8541"/>
                      <a:pt x="5432" y="8824"/>
                    </a:cubicBezTo>
                    <a:cubicBezTo>
                      <a:pt x="5365" y="9106"/>
                      <a:pt x="5314" y="9365"/>
                      <a:pt x="5272" y="9620"/>
                    </a:cubicBezTo>
                    <a:cubicBezTo>
                      <a:pt x="5238" y="9838"/>
                      <a:pt x="5244" y="10029"/>
                      <a:pt x="5290" y="10193"/>
                    </a:cubicBezTo>
                    <a:cubicBezTo>
                      <a:pt x="5335" y="10356"/>
                      <a:pt x="5375" y="10327"/>
                      <a:pt x="5409" y="10109"/>
                    </a:cubicBezTo>
                    <a:cubicBezTo>
                      <a:pt x="5443" y="9891"/>
                      <a:pt x="5487" y="9663"/>
                      <a:pt x="5542" y="9425"/>
                    </a:cubicBezTo>
                    <a:cubicBezTo>
                      <a:pt x="5597" y="9190"/>
                      <a:pt x="5660" y="8983"/>
                      <a:pt x="5734" y="8782"/>
                    </a:cubicBezTo>
                    <a:cubicBezTo>
                      <a:pt x="5808" y="8583"/>
                      <a:pt x="5892" y="8404"/>
                      <a:pt x="5986" y="8266"/>
                    </a:cubicBezTo>
                    <a:cubicBezTo>
                      <a:pt x="6081" y="8129"/>
                      <a:pt x="6190" y="8070"/>
                      <a:pt x="6312" y="8070"/>
                    </a:cubicBezTo>
                    <a:cubicBezTo>
                      <a:pt x="6448" y="8070"/>
                      <a:pt x="6570" y="8159"/>
                      <a:pt x="6680" y="8350"/>
                    </a:cubicBezTo>
                    <a:cubicBezTo>
                      <a:pt x="6790" y="8540"/>
                      <a:pt x="6883" y="8807"/>
                      <a:pt x="6959" y="9145"/>
                    </a:cubicBezTo>
                    <a:cubicBezTo>
                      <a:pt x="7035" y="9481"/>
                      <a:pt x="7091" y="9871"/>
                      <a:pt x="7133" y="10318"/>
                    </a:cubicBezTo>
                    <a:cubicBezTo>
                      <a:pt x="7175" y="10766"/>
                      <a:pt x="7197" y="11247"/>
                      <a:pt x="7197" y="11756"/>
                    </a:cubicBezTo>
                    <a:lnTo>
                      <a:pt x="7197" y="16950"/>
                    </a:lnTo>
                    <a:cubicBezTo>
                      <a:pt x="7118" y="17642"/>
                      <a:pt x="7021" y="18263"/>
                      <a:pt x="6907" y="18807"/>
                    </a:cubicBezTo>
                    <a:cubicBezTo>
                      <a:pt x="6808" y="19282"/>
                      <a:pt x="6690" y="19705"/>
                      <a:pt x="6550" y="20078"/>
                    </a:cubicBezTo>
                    <a:cubicBezTo>
                      <a:pt x="6410" y="20451"/>
                      <a:pt x="6248" y="20637"/>
                      <a:pt x="6062" y="20637"/>
                    </a:cubicBezTo>
                    <a:cubicBezTo>
                      <a:pt x="5778" y="20637"/>
                      <a:pt x="5565" y="20296"/>
                      <a:pt x="5423" y="19631"/>
                    </a:cubicBezTo>
                    <a:cubicBezTo>
                      <a:pt x="5281" y="18966"/>
                      <a:pt x="5208" y="18115"/>
                      <a:pt x="5208" y="17076"/>
                    </a:cubicBezTo>
                    <a:cubicBezTo>
                      <a:pt x="5208" y="16567"/>
                      <a:pt x="5227" y="16102"/>
                      <a:pt x="5264" y="15666"/>
                    </a:cubicBezTo>
                    <a:cubicBezTo>
                      <a:pt x="5299" y="15230"/>
                      <a:pt x="5355" y="14844"/>
                      <a:pt x="5435" y="14535"/>
                    </a:cubicBezTo>
                    <a:cubicBezTo>
                      <a:pt x="5514" y="14224"/>
                      <a:pt x="5615" y="13990"/>
                      <a:pt x="5737" y="13809"/>
                    </a:cubicBezTo>
                    <a:cubicBezTo>
                      <a:pt x="5858" y="13628"/>
                      <a:pt x="6005" y="13530"/>
                      <a:pt x="6175" y="13530"/>
                    </a:cubicBezTo>
                    <a:lnTo>
                      <a:pt x="6770" y="13530"/>
                    </a:lnTo>
                    <a:cubicBezTo>
                      <a:pt x="6827" y="13530"/>
                      <a:pt x="6857" y="13398"/>
                      <a:pt x="6857" y="13125"/>
                    </a:cubicBezTo>
                    <a:cubicBezTo>
                      <a:pt x="6857" y="12852"/>
                      <a:pt x="6827" y="12706"/>
                      <a:pt x="6770" y="12706"/>
                    </a:cubicBezTo>
                    <a:lnTo>
                      <a:pt x="6175" y="12706"/>
                    </a:lnTo>
                    <a:cubicBezTo>
                      <a:pt x="5990" y="12706"/>
                      <a:pt x="5825" y="12828"/>
                      <a:pt x="5685" y="13055"/>
                    </a:cubicBezTo>
                    <a:cubicBezTo>
                      <a:pt x="5544" y="13284"/>
                      <a:pt x="5427" y="13585"/>
                      <a:pt x="5330" y="13976"/>
                    </a:cubicBezTo>
                    <a:cubicBezTo>
                      <a:pt x="5234" y="14369"/>
                      <a:pt x="5162" y="14831"/>
                      <a:pt x="5113" y="15359"/>
                    </a:cubicBezTo>
                    <a:cubicBezTo>
                      <a:pt x="5063" y="15886"/>
                      <a:pt x="5037" y="16457"/>
                      <a:pt x="5037" y="17076"/>
                    </a:cubicBezTo>
                    <a:cubicBezTo>
                      <a:pt x="5037" y="17696"/>
                      <a:pt x="5059" y="18280"/>
                      <a:pt x="5101" y="18807"/>
                    </a:cubicBezTo>
                    <a:cubicBezTo>
                      <a:pt x="5143" y="19336"/>
                      <a:pt x="5204" y="19784"/>
                      <a:pt x="5290" y="20176"/>
                    </a:cubicBezTo>
                    <a:cubicBezTo>
                      <a:pt x="5375" y="20567"/>
                      <a:pt x="5483" y="20882"/>
                      <a:pt x="5612" y="21111"/>
                    </a:cubicBezTo>
                    <a:cubicBezTo>
                      <a:pt x="5741" y="21339"/>
                      <a:pt x="5892" y="21446"/>
                      <a:pt x="6062" y="21446"/>
                    </a:cubicBezTo>
                    <a:cubicBezTo>
                      <a:pt x="6198" y="21446"/>
                      <a:pt x="6322" y="21363"/>
                      <a:pt x="6434" y="21181"/>
                    </a:cubicBezTo>
                    <a:cubicBezTo>
                      <a:pt x="6545" y="21000"/>
                      <a:pt x="6646" y="20781"/>
                      <a:pt x="6735" y="20525"/>
                    </a:cubicBezTo>
                    <a:cubicBezTo>
                      <a:pt x="6824" y="20271"/>
                      <a:pt x="6899" y="19997"/>
                      <a:pt x="6962" y="19715"/>
                    </a:cubicBezTo>
                    <a:cubicBezTo>
                      <a:pt x="7024" y="19434"/>
                      <a:pt x="7073" y="19181"/>
                      <a:pt x="7107" y="18961"/>
                    </a:cubicBezTo>
                    <a:cubicBezTo>
                      <a:pt x="7122" y="18871"/>
                      <a:pt x="7134" y="18831"/>
                      <a:pt x="7145" y="18821"/>
                    </a:cubicBezTo>
                    <a:cubicBezTo>
                      <a:pt x="7156" y="18812"/>
                      <a:pt x="7166" y="18826"/>
                      <a:pt x="7174" y="18863"/>
                    </a:cubicBezTo>
                    <a:cubicBezTo>
                      <a:pt x="7181" y="18900"/>
                      <a:pt x="7187" y="18944"/>
                      <a:pt x="7191" y="19017"/>
                    </a:cubicBezTo>
                    <a:cubicBezTo>
                      <a:pt x="7195" y="19089"/>
                      <a:pt x="7197" y="19166"/>
                      <a:pt x="7197" y="19240"/>
                    </a:cubicBezTo>
                    <a:lnTo>
                      <a:pt x="7197" y="20762"/>
                    </a:lnTo>
                    <a:cubicBezTo>
                      <a:pt x="7197" y="21036"/>
                      <a:pt x="7224" y="21181"/>
                      <a:pt x="7281" y="21181"/>
                    </a:cubicBezTo>
                    <a:lnTo>
                      <a:pt x="7850" y="21181"/>
                    </a:lnTo>
                    <a:cubicBezTo>
                      <a:pt x="7907" y="21181"/>
                      <a:pt x="7935" y="21036"/>
                      <a:pt x="7935" y="20762"/>
                    </a:cubicBezTo>
                    <a:cubicBezTo>
                      <a:pt x="7935" y="20490"/>
                      <a:pt x="7907" y="20357"/>
                      <a:pt x="7850" y="20357"/>
                    </a:cubicBezTo>
                    <a:lnTo>
                      <a:pt x="7453" y="20357"/>
                    </a:lnTo>
                    <a:cubicBezTo>
                      <a:pt x="7396" y="20357"/>
                      <a:pt x="7368" y="20226"/>
                      <a:pt x="7368" y="19952"/>
                    </a:cubicBezTo>
                    <a:lnTo>
                      <a:pt x="7368" y="11756"/>
                    </a:lnTo>
                    <a:cubicBezTo>
                      <a:pt x="7368" y="11136"/>
                      <a:pt x="7342" y="10558"/>
                      <a:pt x="7293" y="10011"/>
                    </a:cubicBezTo>
                    <a:cubicBezTo>
                      <a:pt x="7244" y="9465"/>
                      <a:pt x="7175" y="8983"/>
                      <a:pt x="7084" y="8573"/>
                    </a:cubicBezTo>
                    <a:cubicBezTo>
                      <a:pt x="6993" y="8163"/>
                      <a:pt x="6881" y="7833"/>
                      <a:pt x="6750" y="7596"/>
                    </a:cubicBezTo>
                    <a:cubicBezTo>
                      <a:pt x="6619" y="7359"/>
                      <a:pt x="6475" y="7247"/>
                      <a:pt x="6312" y="7247"/>
                    </a:cubicBezTo>
                    <a:close/>
                    <a:moveTo>
                      <a:pt x="20055" y="8042"/>
                    </a:moveTo>
                    <a:cubicBezTo>
                      <a:pt x="20212" y="8042"/>
                      <a:pt x="20353" y="8172"/>
                      <a:pt x="20476" y="8419"/>
                    </a:cubicBezTo>
                    <a:cubicBezTo>
                      <a:pt x="20599" y="8666"/>
                      <a:pt x="20701" y="8997"/>
                      <a:pt x="20787" y="9439"/>
                    </a:cubicBezTo>
                    <a:cubicBezTo>
                      <a:pt x="20873" y="9884"/>
                      <a:pt x="20942" y="10433"/>
                      <a:pt x="20990" y="11072"/>
                    </a:cubicBezTo>
                    <a:cubicBezTo>
                      <a:pt x="21040" y="11734"/>
                      <a:pt x="21066" y="12484"/>
                      <a:pt x="21066" y="13306"/>
                    </a:cubicBezTo>
                    <a:cubicBezTo>
                      <a:pt x="21066" y="14146"/>
                      <a:pt x="21040" y="14909"/>
                      <a:pt x="20990" y="15568"/>
                    </a:cubicBezTo>
                    <a:cubicBezTo>
                      <a:pt x="20942" y="16209"/>
                      <a:pt x="20873" y="16758"/>
                      <a:pt x="20787" y="17202"/>
                    </a:cubicBezTo>
                    <a:cubicBezTo>
                      <a:pt x="20702" y="17638"/>
                      <a:pt x="20599" y="17989"/>
                      <a:pt x="20479" y="18221"/>
                    </a:cubicBezTo>
                    <a:cubicBezTo>
                      <a:pt x="20356" y="18462"/>
                      <a:pt x="20213" y="18584"/>
                      <a:pt x="20055" y="18584"/>
                    </a:cubicBezTo>
                    <a:cubicBezTo>
                      <a:pt x="19898" y="18584"/>
                      <a:pt x="19755" y="18462"/>
                      <a:pt x="19632" y="18221"/>
                    </a:cubicBezTo>
                    <a:cubicBezTo>
                      <a:pt x="19512" y="17989"/>
                      <a:pt x="19409" y="17650"/>
                      <a:pt x="19324" y="17216"/>
                    </a:cubicBezTo>
                    <a:cubicBezTo>
                      <a:pt x="19237" y="16765"/>
                      <a:pt x="19170" y="16221"/>
                      <a:pt x="19121" y="15568"/>
                    </a:cubicBezTo>
                    <a:cubicBezTo>
                      <a:pt x="19071" y="14913"/>
                      <a:pt x="19045" y="14151"/>
                      <a:pt x="19045" y="13306"/>
                    </a:cubicBezTo>
                    <a:cubicBezTo>
                      <a:pt x="19045" y="12479"/>
                      <a:pt x="19071" y="11729"/>
                      <a:pt x="19121" y="11072"/>
                    </a:cubicBezTo>
                    <a:cubicBezTo>
                      <a:pt x="19170" y="10429"/>
                      <a:pt x="19238" y="9881"/>
                      <a:pt x="19324" y="9439"/>
                    </a:cubicBezTo>
                    <a:cubicBezTo>
                      <a:pt x="19410" y="8995"/>
                      <a:pt x="19511" y="8667"/>
                      <a:pt x="19635" y="8419"/>
                    </a:cubicBezTo>
                    <a:cubicBezTo>
                      <a:pt x="19757" y="8172"/>
                      <a:pt x="19899" y="8042"/>
                      <a:pt x="20055" y="80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76801" y="88659"/>
                <a:ext cx="283710" cy="30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0" extrusionOk="0">
                    <a:moveTo>
                      <a:pt x="21213" y="11458"/>
                    </a:moveTo>
                    <a:lnTo>
                      <a:pt x="19665" y="11458"/>
                    </a:lnTo>
                    <a:cubicBezTo>
                      <a:pt x="19526" y="11458"/>
                      <a:pt x="19407" y="11423"/>
                      <a:pt x="19303" y="11352"/>
                    </a:cubicBezTo>
                    <a:cubicBezTo>
                      <a:pt x="19200" y="11281"/>
                      <a:pt x="19106" y="11198"/>
                      <a:pt x="19020" y="11103"/>
                    </a:cubicBezTo>
                    <a:lnTo>
                      <a:pt x="15331" y="6393"/>
                    </a:lnTo>
                    <a:cubicBezTo>
                      <a:pt x="15227" y="6251"/>
                      <a:pt x="15227" y="6109"/>
                      <a:pt x="15331" y="5967"/>
                    </a:cubicBezTo>
                    <a:lnTo>
                      <a:pt x="18242" y="2078"/>
                    </a:lnTo>
                    <a:cubicBezTo>
                      <a:pt x="18311" y="1983"/>
                      <a:pt x="18401" y="1899"/>
                      <a:pt x="18513" y="1828"/>
                    </a:cubicBezTo>
                    <a:cubicBezTo>
                      <a:pt x="18530" y="1817"/>
                      <a:pt x="18584" y="1790"/>
                      <a:pt x="18658" y="1754"/>
                    </a:cubicBezTo>
                    <a:cubicBezTo>
                      <a:pt x="19600" y="1650"/>
                      <a:pt x="20445" y="1250"/>
                      <a:pt x="21072" y="657"/>
                    </a:cubicBezTo>
                    <a:cubicBezTo>
                      <a:pt x="21234" y="504"/>
                      <a:pt x="21230" y="258"/>
                      <a:pt x="21064" y="110"/>
                    </a:cubicBezTo>
                    <a:cubicBezTo>
                      <a:pt x="20896" y="-39"/>
                      <a:pt x="20630" y="-36"/>
                      <a:pt x="20467" y="118"/>
                    </a:cubicBezTo>
                    <a:cubicBezTo>
                      <a:pt x="19916" y="637"/>
                      <a:pt x="19162" y="966"/>
                      <a:pt x="18322" y="1002"/>
                    </a:cubicBezTo>
                    <a:lnTo>
                      <a:pt x="17812" y="990"/>
                    </a:lnTo>
                    <a:cubicBezTo>
                      <a:pt x="17055" y="913"/>
                      <a:pt x="16380" y="594"/>
                      <a:pt x="15873" y="117"/>
                    </a:cubicBezTo>
                    <a:cubicBezTo>
                      <a:pt x="15710" y="-37"/>
                      <a:pt x="15443" y="-40"/>
                      <a:pt x="15276" y="110"/>
                    </a:cubicBezTo>
                    <a:cubicBezTo>
                      <a:pt x="15109" y="259"/>
                      <a:pt x="15106" y="504"/>
                      <a:pt x="15269" y="657"/>
                    </a:cubicBezTo>
                    <a:lnTo>
                      <a:pt x="15268" y="657"/>
                    </a:lnTo>
                    <a:cubicBezTo>
                      <a:pt x="15838" y="1195"/>
                      <a:pt x="16587" y="1573"/>
                      <a:pt x="17425" y="1717"/>
                    </a:cubicBezTo>
                    <a:cubicBezTo>
                      <a:pt x="17428" y="1728"/>
                      <a:pt x="17435" y="1739"/>
                      <a:pt x="17437" y="1751"/>
                    </a:cubicBezTo>
                    <a:cubicBezTo>
                      <a:pt x="17459" y="1838"/>
                      <a:pt x="17430" y="1972"/>
                      <a:pt x="17345" y="2067"/>
                    </a:cubicBezTo>
                    <a:lnTo>
                      <a:pt x="14867" y="5352"/>
                    </a:lnTo>
                    <a:cubicBezTo>
                      <a:pt x="14746" y="5525"/>
                      <a:pt x="14626" y="5525"/>
                      <a:pt x="14506" y="5352"/>
                    </a:cubicBezTo>
                    <a:lnTo>
                      <a:pt x="11411" y="1400"/>
                    </a:lnTo>
                    <a:cubicBezTo>
                      <a:pt x="11324" y="1305"/>
                      <a:pt x="11310" y="1221"/>
                      <a:pt x="11372" y="1150"/>
                    </a:cubicBezTo>
                    <a:cubicBezTo>
                      <a:pt x="11431" y="1079"/>
                      <a:pt x="11530" y="1045"/>
                      <a:pt x="11668" y="1045"/>
                    </a:cubicBezTo>
                    <a:lnTo>
                      <a:pt x="13732" y="1045"/>
                    </a:lnTo>
                    <a:cubicBezTo>
                      <a:pt x="13989" y="1045"/>
                      <a:pt x="14119" y="926"/>
                      <a:pt x="14119" y="690"/>
                    </a:cubicBezTo>
                    <a:cubicBezTo>
                      <a:pt x="14119" y="453"/>
                      <a:pt x="13989" y="335"/>
                      <a:pt x="13732" y="335"/>
                    </a:cubicBezTo>
                    <a:lnTo>
                      <a:pt x="8315" y="335"/>
                    </a:lnTo>
                    <a:cubicBezTo>
                      <a:pt x="8056" y="335"/>
                      <a:pt x="7928" y="453"/>
                      <a:pt x="7928" y="690"/>
                    </a:cubicBezTo>
                    <a:cubicBezTo>
                      <a:pt x="7928" y="926"/>
                      <a:pt x="8056" y="1045"/>
                      <a:pt x="8315" y="1045"/>
                    </a:cubicBezTo>
                    <a:lnTo>
                      <a:pt x="9863" y="1045"/>
                    </a:lnTo>
                    <a:cubicBezTo>
                      <a:pt x="10000" y="1045"/>
                      <a:pt x="10124" y="1079"/>
                      <a:pt x="10237" y="1150"/>
                    </a:cubicBezTo>
                    <a:cubicBezTo>
                      <a:pt x="10348" y="1221"/>
                      <a:pt x="10438" y="1305"/>
                      <a:pt x="10508" y="1400"/>
                    </a:cubicBezTo>
                    <a:lnTo>
                      <a:pt x="14066" y="5967"/>
                    </a:lnTo>
                    <a:cubicBezTo>
                      <a:pt x="14170" y="6109"/>
                      <a:pt x="14170" y="6251"/>
                      <a:pt x="14066" y="6393"/>
                    </a:cubicBezTo>
                    <a:lnTo>
                      <a:pt x="2579" y="20495"/>
                    </a:lnTo>
                    <a:cubicBezTo>
                      <a:pt x="2492" y="20590"/>
                      <a:pt x="2399" y="20674"/>
                      <a:pt x="2295" y="20745"/>
                    </a:cubicBezTo>
                    <a:cubicBezTo>
                      <a:pt x="2192" y="20816"/>
                      <a:pt x="2072" y="20850"/>
                      <a:pt x="1935" y="20850"/>
                    </a:cubicBezTo>
                    <a:lnTo>
                      <a:pt x="387" y="20850"/>
                    </a:lnTo>
                    <a:cubicBezTo>
                      <a:pt x="128" y="20850"/>
                      <a:pt x="0" y="20969"/>
                      <a:pt x="0" y="21205"/>
                    </a:cubicBezTo>
                    <a:cubicBezTo>
                      <a:pt x="0" y="21442"/>
                      <a:pt x="128" y="21560"/>
                      <a:pt x="387" y="21560"/>
                    </a:cubicBezTo>
                    <a:lnTo>
                      <a:pt x="5803" y="21560"/>
                    </a:lnTo>
                    <a:cubicBezTo>
                      <a:pt x="6061" y="21560"/>
                      <a:pt x="6190" y="21442"/>
                      <a:pt x="6190" y="21205"/>
                    </a:cubicBezTo>
                    <a:cubicBezTo>
                      <a:pt x="6190" y="20969"/>
                      <a:pt x="6061" y="20850"/>
                      <a:pt x="5803" y="20850"/>
                    </a:cubicBezTo>
                    <a:lnTo>
                      <a:pt x="3740" y="20850"/>
                    </a:lnTo>
                    <a:cubicBezTo>
                      <a:pt x="3602" y="20850"/>
                      <a:pt x="3504" y="20816"/>
                      <a:pt x="3442" y="20745"/>
                    </a:cubicBezTo>
                    <a:cubicBezTo>
                      <a:pt x="3382" y="20674"/>
                      <a:pt x="3395" y="20590"/>
                      <a:pt x="3481" y="20495"/>
                    </a:cubicBezTo>
                    <a:lnTo>
                      <a:pt x="14506" y="6985"/>
                    </a:lnTo>
                    <a:cubicBezTo>
                      <a:pt x="14626" y="6827"/>
                      <a:pt x="14746" y="6827"/>
                      <a:pt x="14867" y="6985"/>
                    </a:cubicBezTo>
                    <a:lnTo>
                      <a:pt x="18117" y="11103"/>
                    </a:lnTo>
                    <a:cubicBezTo>
                      <a:pt x="18204" y="11198"/>
                      <a:pt x="18216" y="11281"/>
                      <a:pt x="18156" y="11352"/>
                    </a:cubicBezTo>
                    <a:cubicBezTo>
                      <a:pt x="18095" y="11423"/>
                      <a:pt x="17996" y="11458"/>
                      <a:pt x="17859" y="11458"/>
                    </a:cubicBezTo>
                    <a:lnTo>
                      <a:pt x="15795" y="11458"/>
                    </a:lnTo>
                    <a:cubicBezTo>
                      <a:pt x="15537" y="11458"/>
                      <a:pt x="15409" y="11577"/>
                      <a:pt x="15409" y="11813"/>
                    </a:cubicBezTo>
                    <a:cubicBezTo>
                      <a:pt x="15409" y="12050"/>
                      <a:pt x="15537" y="12167"/>
                      <a:pt x="15795" y="12167"/>
                    </a:cubicBezTo>
                    <a:lnTo>
                      <a:pt x="21213" y="12167"/>
                    </a:lnTo>
                    <a:cubicBezTo>
                      <a:pt x="21470" y="12167"/>
                      <a:pt x="21600" y="12050"/>
                      <a:pt x="21600" y="11813"/>
                    </a:cubicBezTo>
                    <a:cubicBezTo>
                      <a:pt x="21600" y="11577"/>
                      <a:pt x="21470" y="11458"/>
                      <a:pt x="21213" y="114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592908" y="72035"/>
                <a:ext cx="44769" cy="20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02" y="11979"/>
                    </a:moveTo>
                    <a:cubicBezTo>
                      <a:pt x="15493" y="11979"/>
                      <a:pt x="14427" y="10116"/>
                      <a:pt x="14427" y="7815"/>
                    </a:cubicBezTo>
                    <a:cubicBezTo>
                      <a:pt x="14427" y="5520"/>
                      <a:pt x="15493" y="3657"/>
                      <a:pt x="16802" y="3657"/>
                    </a:cubicBezTo>
                    <a:cubicBezTo>
                      <a:pt x="18118" y="3657"/>
                      <a:pt x="19185" y="5520"/>
                      <a:pt x="19185" y="7815"/>
                    </a:cubicBezTo>
                    <a:cubicBezTo>
                      <a:pt x="19185" y="10116"/>
                      <a:pt x="18118" y="11979"/>
                      <a:pt x="16802" y="11979"/>
                    </a:cubicBezTo>
                    <a:close/>
                    <a:moveTo>
                      <a:pt x="10799" y="0"/>
                    </a:moveTo>
                    <a:cubicBezTo>
                      <a:pt x="4837" y="0"/>
                      <a:pt x="0" y="4833"/>
                      <a:pt x="0" y="10803"/>
                    </a:cubicBezTo>
                    <a:cubicBezTo>
                      <a:pt x="0" y="16767"/>
                      <a:pt x="4837" y="21600"/>
                      <a:pt x="10799" y="21600"/>
                    </a:cubicBezTo>
                    <a:cubicBezTo>
                      <a:pt x="16761" y="21600"/>
                      <a:pt x="21600" y="16767"/>
                      <a:pt x="21600" y="10803"/>
                    </a:cubicBezTo>
                    <a:cubicBezTo>
                      <a:pt x="21600" y="4833"/>
                      <a:pt x="16761" y="0"/>
                      <a:pt x="10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550017" y="13158589"/>
            <a:ext cx="1739823" cy="397312"/>
            <a:chOff x="0" y="0"/>
            <a:chExt cx="1739821" cy="39731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6976"/>
              <a:ext cx="378730" cy="275796"/>
              <a:chOff x="0" y="0"/>
              <a:chExt cx="378729" cy="275794"/>
            </a:xfrm>
          </p:grpSpPr>
          <p:sp>
            <p:nvSpPr>
              <p:cNvPr id="2" name="Shape 2"/>
              <p:cNvSpPr/>
              <p:nvPr/>
            </p:nvSpPr>
            <p:spPr>
              <a:xfrm>
                <a:off x="105200" y="0"/>
                <a:ext cx="273530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16"/>
                    </a:moveTo>
                    <a:cubicBezTo>
                      <a:pt x="21600" y="19682"/>
                      <a:pt x="20404" y="21600"/>
                      <a:pt x="18928" y="21600"/>
                    </a:cubicBezTo>
                    <a:cubicBezTo>
                      <a:pt x="17453" y="21600"/>
                      <a:pt x="16257" y="19682"/>
                      <a:pt x="16257" y="17316"/>
                    </a:cubicBezTo>
                    <a:cubicBezTo>
                      <a:pt x="16257" y="12492"/>
                      <a:pt x="13809" y="8567"/>
                      <a:pt x="10800" y="8567"/>
                    </a:cubicBezTo>
                    <a:cubicBezTo>
                      <a:pt x="7791" y="8567"/>
                      <a:pt x="5343" y="12492"/>
                      <a:pt x="5343" y="17316"/>
                    </a:cubicBezTo>
                    <a:cubicBezTo>
                      <a:pt x="5343" y="19682"/>
                      <a:pt x="4147" y="21600"/>
                      <a:pt x="2672" y="21600"/>
                    </a:cubicBezTo>
                    <a:cubicBezTo>
                      <a:pt x="1197" y="21600"/>
                      <a:pt x="0" y="19682"/>
                      <a:pt x="0" y="17316"/>
                    </a:cubicBezTo>
                    <a:cubicBezTo>
                      <a:pt x="0" y="12691"/>
                      <a:pt x="1123" y="8343"/>
                      <a:pt x="3163" y="5072"/>
                    </a:cubicBezTo>
                    <a:cubicBezTo>
                      <a:pt x="5204" y="1801"/>
                      <a:pt x="7915" y="0"/>
                      <a:pt x="10800" y="0"/>
                    </a:cubicBezTo>
                    <a:cubicBezTo>
                      <a:pt x="13685" y="0"/>
                      <a:pt x="16397" y="1801"/>
                      <a:pt x="18437" y="5072"/>
                    </a:cubicBezTo>
                    <a:cubicBezTo>
                      <a:pt x="20477" y="8343"/>
                      <a:pt x="21600" y="12691"/>
                      <a:pt x="21600" y="17316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" name="Shape 3"/>
              <p:cNvSpPr/>
              <p:nvPr/>
            </p:nvSpPr>
            <p:spPr>
              <a:xfrm>
                <a:off x="0" y="105200"/>
                <a:ext cx="273528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03" y="6600"/>
                    </a:moveTo>
                    <a:cubicBezTo>
                      <a:pt x="17003" y="3730"/>
                      <a:pt x="18459" y="1393"/>
                      <a:pt x="20250" y="1393"/>
                    </a:cubicBezTo>
                    <a:cubicBezTo>
                      <a:pt x="20499" y="1393"/>
                      <a:pt x="20740" y="1442"/>
                      <a:pt x="20972" y="1527"/>
                    </a:cubicBezTo>
                    <a:cubicBezTo>
                      <a:pt x="20482" y="594"/>
                      <a:pt x="19749" y="0"/>
                      <a:pt x="18928" y="0"/>
                    </a:cubicBezTo>
                    <a:cubicBezTo>
                      <a:pt x="17453" y="0"/>
                      <a:pt x="16257" y="1918"/>
                      <a:pt x="16257" y="4284"/>
                    </a:cubicBezTo>
                    <a:cubicBezTo>
                      <a:pt x="16257" y="6254"/>
                      <a:pt x="15844" y="8067"/>
                      <a:pt x="15156" y="9532"/>
                    </a:cubicBezTo>
                    <a:cubicBezTo>
                      <a:pt x="16156" y="9547"/>
                      <a:pt x="16966" y="10855"/>
                      <a:pt x="16966" y="12461"/>
                    </a:cubicBezTo>
                    <a:cubicBezTo>
                      <a:pt x="16966" y="14077"/>
                      <a:pt x="16146" y="15392"/>
                      <a:pt x="15138" y="15392"/>
                    </a:cubicBezTo>
                    <a:cubicBezTo>
                      <a:pt x="14130" y="15392"/>
                      <a:pt x="13310" y="14077"/>
                      <a:pt x="13310" y="12461"/>
                    </a:cubicBezTo>
                    <a:cubicBezTo>
                      <a:pt x="13310" y="12313"/>
                      <a:pt x="13319" y="12169"/>
                      <a:pt x="13333" y="12027"/>
                    </a:cubicBezTo>
                    <a:cubicBezTo>
                      <a:pt x="12575" y="12667"/>
                      <a:pt x="11714" y="13033"/>
                      <a:pt x="10800" y="13033"/>
                    </a:cubicBezTo>
                    <a:cubicBezTo>
                      <a:pt x="9907" y="13033"/>
                      <a:pt x="9065" y="12681"/>
                      <a:pt x="8321" y="12068"/>
                    </a:cubicBezTo>
                    <a:cubicBezTo>
                      <a:pt x="8331" y="12197"/>
                      <a:pt x="8339" y="12327"/>
                      <a:pt x="8339" y="12461"/>
                    </a:cubicBezTo>
                    <a:cubicBezTo>
                      <a:pt x="8339" y="14077"/>
                      <a:pt x="7519" y="15392"/>
                      <a:pt x="6511" y="15392"/>
                    </a:cubicBezTo>
                    <a:cubicBezTo>
                      <a:pt x="5503" y="15392"/>
                      <a:pt x="4683" y="14077"/>
                      <a:pt x="4683" y="12461"/>
                    </a:cubicBezTo>
                    <a:cubicBezTo>
                      <a:pt x="4683" y="10880"/>
                      <a:pt x="5468" y="9591"/>
                      <a:pt x="6446" y="9535"/>
                    </a:cubicBezTo>
                    <a:cubicBezTo>
                      <a:pt x="5757" y="8071"/>
                      <a:pt x="5343" y="6255"/>
                      <a:pt x="5343" y="4284"/>
                    </a:cubicBezTo>
                    <a:cubicBezTo>
                      <a:pt x="5343" y="1918"/>
                      <a:pt x="4147" y="0"/>
                      <a:pt x="2671" y="0"/>
                    </a:cubicBezTo>
                    <a:cubicBezTo>
                      <a:pt x="1843" y="0"/>
                      <a:pt x="1103" y="605"/>
                      <a:pt x="613" y="1554"/>
                    </a:cubicBezTo>
                    <a:cubicBezTo>
                      <a:pt x="865" y="1453"/>
                      <a:pt x="1127" y="1393"/>
                      <a:pt x="1399" y="1393"/>
                    </a:cubicBezTo>
                    <a:cubicBezTo>
                      <a:pt x="3190" y="1393"/>
                      <a:pt x="4646" y="3730"/>
                      <a:pt x="4646" y="6600"/>
                    </a:cubicBezTo>
                    <a:cubicBezTo>
                      <a:pt x="4646" y="9472"/>
                      <a:pt x="3190" y="11808"/>
                      <a:pt x="1399" y="11808"/>
                    </a:cubicBezTo>
                    <a:cubicBezTo>
                      <a:pt x="1284" y="11808"/>
                      <a:pt x="1171" y="11799"/>
                      <a:pt x="1060" y="11780"/>
                    </a:cubicBezTo>
                    <a:cubicBezTo>
                      <a:pt x="1581" y="13519"/>
                      <a:pt x="2287" y="15123"/>
                      <a:pt x="3163" y="16528"/>
                    </a:cubicBezTo>
                    <a:cubicBezTo>
                      <a:pt x="4357" y="18443"/>
                      <a:pt x="5783" y="19849"/>
                      <a:pt x="7337" y="20690"/>
                    </a:cubicBezTo>
                    <a:cubicBezTo>
                      <a:pt x="7583" y="17880"/>
                      <a:pt x="9088" y="15708"/>
                      <a:pt x="10908" y="15708"/>
                    </a:cubicBezTo>
                    <a:cubicBezTo>
                      <a:pt x="12703" y="15708"/>
                      <a:pt x="14192" y="17823"/>
                      <a:pt x="14467" y="20580"/>
                    </a:cubicBezTo>
                    <a:cubicBezTo>
                      <a:pt x="15943" y="19728"/>
                      <a:pt x="17295" y="18359"/>
                      <a:pt x="18437" y="16528"/>
                    </a:cubicBezTo>
                    <a:cubicBezTo>
                      <a:pt x="19312" y="15125"/>
                      <a:pt x="20017" y="13522"/>
                      <a:pt x="20539" y="11785"/>
                    </a:cubicBezTo>
                    <a:cubicBezTo>
                      <a:pt x="20444" y="11799"/>
                      <a:pt x="20348" y="11808"/>
                      <a:pt x="20250" y="11808"/>
                    </a:cubicBezTo>
                    <a:cubicBezTo>
                      <a:pt x="18459" y="11808"/>
                      <a:pt x="17003" y="9472"/>
                      <a:pt x="17003" y="6600"/>
                    </a:cubicBezTo>
                    <a:close/>
                    <a:moveTo>
                      <a:pt x="21563" y="3598"/>
                    </a:moveTo>
                    <a:cubicBezTo>
                      <a:pt x="21191" y="3178"/>
                      <a:pt x="20738" y="2930"/>
                      <a:pt x="20250" y="2930"/>
                    </a:cubicBezTo>
                    <a:cubicBezTo>
                      <a:pt x="18988" y="2930"/>
                      <a:pt x="17961" y="4577"/>
                      <a:pt x="17961" y="6600"/>
                    </a:cubicBezTo>
                    <a:cubicBezTo>
                      <a:pt x="17961" y="8625"/>
                      <a:pt x="18988" y="10271"/>
                      <a:pt x="20250" y="10271"/>
                    </a:cubicBezTo>
                    <a:cubicBezTo>
                      <a:pt x="20507" y="10271"/>
                      <a:pt x="20753" y="10200"/>
                      <a:pt x="20983" y="10075"/>
                    </a:cubicBezTo>
                    <a:cubicBezTo>
                      <a:pt x="21388" y="8239"/>
                      <a:pt x="21600" y="6288"/>
                      <a:pt x="21600" y="4284"/>
                    </a:cubicBezTo>
                    <a:cubicBezTo>
                      <a:pt x="21600" y="4049"/>
                      <a:pt x="21585" y="3822"/>
                      <a:pt x="21563" y="3598"/>
                    </a:cubicBezTo>
                    <a:close/>
                    <a:moveTo>
                      <a:pt x="3688" y="6600"/>
                    </a:moveTo>
                    <a:cubicBezTo>
                      <a:pt x="3688" y="4577"/>
                      <a:pt x="2661" y="2930"/>
                      <a:pt x="1399" y="2930"/>
                    </a:cubicBezTo>
                    <a:cubicBezTo>
                      <a:pt x="886" y="2930"/>
                      <a:pt x="413" y="3205"/>
                      <a:pt x="31" y="3664"/>
                    </a:cubicBezTo>
                    <a:cubicBezTo>
                      <a:pt x="13" y="3867"/>
                      <a:pt x="0" y="4073"/>
                      <a:pt x="0" y="4284"/>
                    </a:cubicBezTo>
                    <a:cubicBezTo>
                      <a:pt x="0" y="6276"/>
                      <a:pt x="210" y="8216"/>
                      <a:pt x="610" y="10042"/>
                    </a:cubicBezTo>
                    <a:cubicBezTo>
                      <a:pt x="856" y="10188"/>
                      <a:pt x="1121" y="10271"/>
                      <a:pt x="1399" y="10271"/>
                    </a:cubicBezTo>
                    <a:cubicBezTo>
                      <a:pt x="2661" y="10271"/>
                      <a:pt x="3688" y="8625"/>
                      <a:pt x="3688" y="6600"/>
                    </a:cubicBezTo>
                    <a:close/>
                    <a:moveTo>
                      <a:pt x="5642" y="12461"/>
                    </a:moveTo>
                    <a:cubicBezTo>
                      <a:pt x="5642" y="13229"/>
                      <a:pt x="6032" y="13855"/>
                      <a:pt x="6511" y="13855"/>
                    </a:cubicBezTo>
                    <a:cubicBezTo>
                      <a:pt x="6991" y="13855"/>
                      <a:pt x="7380" y="13229"/>
                      <a:pt x="7380" y="12461"/>
                    </a:cubicBezTo>
                    <a:cubicBezTo>
                      <a:pt x="7380" y="11693"/>
                      <a:pt x="6991" y="11067"/>
                      <a:pt x="6511" y="11067"/>
                    </a:cubicBezTo>
                    <a:cubicBezTo>
                      <a:pt x="6032" y="11067"/>
                      <a:pt x="5642" y="11693"/>
                      <a:pt x="5642" y="12461"/>
                    </a:cubicBezTo>
                    <a:close/>
                    <a:moveTo>
                      <a:pt x="15138" y="13855"/>
                    </a:moveTo>
                    <a:cubicBezTo>
                      <a:pt x="15617" y="13855"/>
                      <a:pt x="16007" y="13229"/>
                      <a:pt x="16007" y="12461"/>
                    </a:cubicBezTo>
                    <a:cubicBezTo>
                      <a:pt x="16007" y="11693"/>
                      <a:pt x="15617" y="11067"/>
                      <a:pt x="15138" y="11067"/>
                    </a:cubicBezTo>
                    <a:cubicBezTo>
                      <a:pt x="14659" y="11067"/>
                      <a:pt x="14269" y="11693"/>
                      <a:pt x="14269" y="12461"/>
                    </a:cubicBezTo>
                    <a:cubicBezTo>
                      <a:pt x="14269" y="13229"/>
                      <a:pt x="14659" y="13855"/>
                      <a:pt x="15138" y="13855"/>
                    </a:cubicBezTo>
                    <a:close/>
                    <a:moveTo>
                      <a:pt x="10908" y="17245"/>
                    </a:moveTo>
                    <a:cubicBezTo>
                      <a:pt x="9525" y="17245"/>
                      <a:pt x="8387" y="18952"/>
                      <a:pt x="8268" y="21121"/>
                    </a:cubicBezTo>
                    <a:cubicBezTo>
                      <a:pt x="9088" y="21435"/>
                      <a:pt x="9936" y="21600"/>
                      <a:pt x="10800" y="21600"/>
                    </a:cubicBezTo>
                    <a:cubicBezTo>
                      <a:pt x="11738" y="21600"/>
                      <a:pt x="12658" y="21406"/>
                      <a:pt x="13542" y="21036"/>
                    </a:cubicBezTo>
                    <a:cubicBezTo>
                      <a:pt x="13399" y="18908"/>
                      <a:pt x="12273" y="17245"/>
                      <a:pt x="10908" y="172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451491" y="-1"/>
              <a:ext cx="1288331" cy="397313"/>
              <a:chOff x="0" y="0"/>
              <a:chExt cx="1288330" cy="397311"/>
            </a:xfrm>
          </p:grpSpPr>
          <p:sp>
            <p:nvSpPr>
              <p:cNvPr id="5" name="Shape 5"/>
              <p:cNvSpPr/>
              <p:nvPr/>
            </p:nvSpPr>
            <p:spPr>
              <a:xfrm>
                <a:off x="0" y="0"/>
                <a:ext cx="1288331" cy="267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9" y="0"/>
                    </a:moveTo>
                    <a:cubicBezTo>
                      <a:pt x="11534" y="0"/>
                      <a:pt x="11413" y="501"/>
                      <a:pt x="11413" y="1340"/>
                    </a:cubicBezTo>
                    <a:cubicBezTo>
                      <a:pt x="11413" y="2179"/>
                      <a:pt x="11534" y="2681"/>
                      <a:pt x="11709" y="2681"/>
                    </a:cubicBezTo>
                    <a:lnTo>
                      <a:pt x="12014" y="2681"/>
                    </a:lnTo>
                    <a:lnTo>
                      <a:pt x="12014" y="18319"/>
                    </a:lnTo>
                    <a:lnTo>
                      <a:pt x="11709" y="18319"/>
                    </a:lnTo>
                    <a:cubicBezTo>
                      <a:pt x="11534" y="18319"/>
                      <a:pt x="11413" y="18820"/>
                      <a:pt x="11413" y="19659"/>
                    </a:cubicBezTo>
                    <a:cubicBezTo>
                      <a:pt x="11413" y="20498"/>
                      <a:pt x="11534" y="21000"/>
                      <a:pt x="11709" y="21000"/>
                    </a:cubicBezTo>
                    <a:lnTo>
                      <a:pt x="12960" y="21000"/>
                    </a:lnTo>
                    <a:cubicBezTo>
                      <a:pt x="13134" y="21000"/>
                      <a:pt x="13256" y="20498"/>
                      <a:pt x="13256" y="19659"/>
                    </a:cubicBezTo>
                    <a:cubicBezTo>
                      <a:pt x="13256" y="18820"/>
                      <a:pt x="13134" y="18319"/>
                      <a:pt x="12960" y="18319"/>
                    </a:cubicBezTo>
                    <a:lnTo>
                      <a:pt x="12571" y="18319"/>
                    </a:lnTo>
                    <a:lnTo>
                      <a:pt x="12571" y="2681"/>
                    </a:lnTo>
                    <a:lnTo>
                      <a:pt x="13613" y="2681"/>
                    </a:lnTo>
                    <a:cubicBezTo>
                      <a:pt x="13871" y="2681"/>
                      <a:pt x="14055" y="3073"/>
                      <a:pt x="14179" y="3686"/>
                    </a:cubicBezTo>
                    <a:cubicBezTo>
                      <a:pt x="14303" y="4297"/>
                      <a:pt x="14368" y="5355"/>
                      <a:pt x="14368" y="6730"/>
                    </a:cubicBezTo>
                    <a:cubicBezTo>
                      <a:pt x="14368" y="8105"/>
                      <a:pt x="14303" y="9163"/>
                      <a:pt x="14179" y="9774"/>
                    </a:cubicBezTo>
                    <a:cubicBezTo>
                      <a:pt x="14055" y="10387"/>
                      <a:pt x="13871" y="10723"/>
                      <a:pt x="13613" y="10723"/>
                    </a:cubicBezTo>
                    <a:lnTo>
                      <a:pt x="13123" y="10723"/>
                    </a:lnTo>
                    <a:cubicBezTo>
                      <a:pt x="12948" y="10723"/>
                      <a:pt x="12826" y="11225"/>
                      <a:pt x="12826" y="12064"/>
                    </a:cubicBezTo>
                    <a:cubicBezTo>
                      <a:pt x="12826" y="12903"/>
                      <a:pt x="12948" y="13404"/>
                      <a:pt x="13123" y="13404"/>
                    </a:cubicBezTo>
                    <a:lnTo>
                      <a:pt x="13613" y="13404"/>
                    </a:lnTo>
                    <a:cubicBezTo>
                      <a:pt x="14043" y="13404"/>
                      <a:pt x="14378" y="12863"/>
                      <a:pt x="14612" y="11673"/>
                    </a:cubicBezTo>
                    <a:cubicBezTo>
                      <a:pt x="14842" y="10498"/>
                      <a:pt x="14960" y="8860"/>
                      <a:pt x="14960" y="6744"/>
                    </a:cubicBezTo>
                    <a:cubicBezTo>
                      <a:pt x="14960" y="4628"/>
                      <a:pt x="14842" y="2962"/>
                      <a:pt x="14612" y="1787"/>
                    </a:cubicBezTo>
                    <a:cubicBezTo>
                      <a:pt x="14378" y="597"/>
                      <a:pt x="14043" y="0"/>
                      <a:pt x="13613" y="0"/>
                    </a:cubicBezTo>
                    <a:lnTo>
                      <a:pt x="11709" y="0"/>
                    </a:lnTo>
                    <a:close/>
                    <a:moveTo>
                      <a:pt x="84" y="2052"/>
                    </a:moveTo>
                    <a:cubicBezTo>
                      <a:pt x="27" y="2052"/>
                      <a:pt x="0" y="2199"/>
                      <a:pt x="0" y="2471"/>
                    </a:cubicBezTo>
                    <a:cubicBezTo>
                      <a:pt x="0" y="2746"/>
                      <a:pt x="27" y="2876"/>
                      <a:pt x="84" y="2876"/>
                    </a:cubicBezTo>
                    <a:lnTo>
                      <a:pt x="482" y="2876"/>
                    </a:lnTo>
                    <a:cubicBezTo>
                      <a:pt x="539" y="2876"/>
                      <a:pt x="569" y="3009"/>
                      <a:pt x="569" y="3281"/>
                    </a:cubicBezTo>
                    <a:lnTo>
                      <a:pt x="569" y="19952"/>
                    </a:lnTo>
                    <a:cubicBezTo>
                      <a:pt x="569" y="20226"/>
                      <a:pt x="539" y="20357"/>
                      <a:pt x="482" y="20357"/>
                    </a:cubicBezTo>
                    <a:lnTo>
                      <a:pt x="84" y="20357"/>
                    </a:lnTo>
                    <a:cubicBezTo>
                      <a:pt x="27" y="20357"/>
                      <a:pt x="0" y="20490"/>
                      <a:pt x="0" y="20762"/>
                    </a:cubicBezTo>
                    <a:cubicBezTo>
                      <a:pt x="0" y="21036"/>
                      <a:pt x="27" y="21181"/>
                      <a:pt x="84" y="21181"/>
                    </a:cubicBezTo>
                    <a:lnTo>
                      <a:pt x="1335" y="21181"/>
                    </a:lnTo>
                    <a:cubicBezTo>
                      <a:pt x="1393" y="21181"/>
                      <a:pt x="1420" y="21036"/>
                      <a:pt x="1420" y="20762"/>
                    </a:cubicBezTo>
                    <a:cubicBezTo>
                      <a:pt x="1420" y="20490"/>
                      <a:pt x="1393" y="20357"/>
                      <a:pt x="1335" y="20357"/>
                    </a:cubicBezTo>
                    <a:lnTo>
                      <a:pt x="825" y="20357"/>
                    </a:lnTo>
                    <a:cubicBezTo>
                      <a:pt x="768" y="20357"/>
                      <a:pt x="737" y="20226"/>
                      <a:pt x="737" y="19952"/>
                    </a:cubicBezTo>
                    <a:lnTo>
                      <a:pt x="737" y="3965"/>
                    </a:lnTo>
                    <a:cubicBezTo>
                      <a:pt x="737" y="3820"/>
                      <a:pt x="744" y="3750"/>
                      <a:pt x="755" y="3742"/>
                    </a:cubicBezTo>
                    <a:cubicBezTo>
                      <a:pt x="766" y="3733"/>
                      <a:pt x="776" y="3753"/>
                      <a:pt x="784" y="3826"/>
                    </a:cubicBezTo>
                    <a:lnTo>
                      <a:pt x="2375" y="20762"/>
                    </a:lnTo>
                    <a:cubicBezTo>
                      <a:pt x="2401" y="21036"/>
                      <a:pt x="2443" y="21181"/>
                      <a:pt x="2500" y="21181"/>
                    </a:cubicBezTo>
                    <a:cubicBezTo>
                      <a:pt x="2557" y="21181"/>
                      <a:pt x="2598" y="21036"/>
                      <a:pt x="2625" y="20762"/>
                    </a:cubicBezTo>
                    <a:lnTo>
                      <a:pt x="4215" y="3826"/>
                    </a:lnTo>
                    <a:cubicBezTo>
                      <a:pt x="4223" y="3753"/>
                      <a:pt x="4233" y="3733"/>
                      <a:pt x="4245" y="3742"/>
                    </a:cubicBezTo>
                    <a:cubicBezTo>
                      <a:pt x="4256" y="3750"/>
                      <a:pt x="4259" y="3820"/>
                      <a:pt x="4259" y="3965"/>
                    </a:cubicBezTo>
                    <a:lnTo>
                      <a:pt x="4259" y="19952"/>
                    </a:lnTo>
                    <a:cubicBezTo>
                      <a:pt x="4259" y="20226"/>
                      <a:pt x="4231" y="20357"/>
                      <a:pt x="4175" y="20357"/>
                    </a:cubicBezTo>
                    <a:lnTo>
                      <a:pt x="3664" y="20357"/>
                    </a:lnTo>
                    <a:cubicBezTo>
                      <a:pt x="3607" y="20357"/>
                      <a:pt x="3580" y="20490"/>
                      <a:pt x="3580" y="20762"/>
                    </a:cubicBezTo>
                    <a:cubicBezTo>
                      <a:pt x="3580" y="21036"/>
                      <a:pt x="3607" y="21181"/>
                      <a:pt x="3664" y="21181"/>
                    </a:cubicBezTo>
                    <a:lnTo>
                      <a:pt x="4912" y="21181"/>
                    </a:lnTo>
                    <a:cubicBezTo>
                      <a:pt x="4969" y="21181"/>
                      <a:pt x="4999" y="21036"/>
                      <a:pt x="4999" y="20762"/>
                    </a:cubicBezTo>
                    <a:cubicBezTo>
                      <a:pt x="4999" y="20490"/>
                      <a:pt x="4969" y="20357"/>
                      <a:pt x="4912" y="20357"/>
                    </a:cubicBezTo>
                    <a:lnTo>
                      <a:pt x="4517" y="20357"/>
                    </a:lnTo>
                    <a:cubicBezTo>
                      <a:pt x="4460" y="20357"/>
                      <a:pt x="4430" y="20226"/>
                      <a:pt x="4430" y="19952"/>
                    </a:cubicBezTo>
                    <a:lnTo>
                      <a:pt x="4430" y="3281"/>
                    </a:lnTo>
                    <a:cubicBezTo>
                      <a:pt x="4430" y="3009"/>
                      <a:pt x="4460" y="2876"/>
                      <a:pt x="4517" y="2876"/>
                    </a:cubicBezTo>
                    <a:lnTo>
                      <a:pt x="4912" y="2876"/>
                    </a:lnTo>
                    <a:cubicBezTo>
                      <a:pt x="4969" y="2876"/>
                      <a:pt x="4999" y="2746"/>
                      <a:pt x="4999" y="2471"/>
                    </a:cubicBezTo>
                    <a:cubicBezTo>
                      <a:pt x="4999" y="2199"/>
                      <a:pt x="4969" y="2052"/>
                      <a:pt x="4912" y="2052"/>
                    </a:cubicBezTo>
                    <a:lnTo>
                      <a:pt x="4288" y="2052"/>
                    </a:lnTo>
                    <a:cubicBezTo>
                      <a:pt x="4246" y="2052"/>
                      <a:pt x="4216" y="2090"/>
                      <a:pt x="4195" y="2164"/>
                    </a:cubicBezTo>
                    <a:cubicBezTo>
                      <a:pt x="4174" y="2235"/>
                      <a:pt x="4157" y="2344"/>
                      <a:pt x="4146" y="2471"/>
                    </a:cubicBezTo>
                    <a:lnTo>
                      <a:pt x="2555" y="19408"/>
                    </a:lnTo>
                    <a:cubicBezTo>
                      <a:pt x="2517" y="19790"/>
                      <a:pt x="2479" y="19790"/>
                      <a:pt x="2442" y="19408"/>
                    </a:cubicBezTo>
                    <a:lnTo>
                      <a:pt x="851" y="2471"/>
                    </a:lnTo>
                    <a:cubicBezTo>
                      <a:pt x="839" y="2344"/>
                      <a:pt x="825" y="2235"/>
                      <a:pt x="804" y="2164"/>
                    </a:cubicBezTo>
                    <a:cubicBezTo>
                      <a:pt x="783" y="2090"/>
                      <a:pt x="753" y="2052"/>
                      <a:pt x="711" y="2052"/>
                    </a:cubicBezTo>
                    <a:lnTo>
                      <a:pt x="84" y="2052"/>
                    </a:lnTo>
                    <a:close/>
                    <a:moveTo>
                      <a:pt x="17277" y="5222"/>
                    </a:moveTo>
                    <a:cubicBezTo>
                      <a:pt x="17138" y="5222"/>
                      <a:pt x="17008" y="5330"/>
                      <a:pt x="16885" y="5557"/>
                    </a:cubicBezTo>
                    <a:cubicBezTo>
                      <a:pt x="16772" y="5765"/>
                      <a:pt x="16666" y="6030"/>
                      <a:pt x="16575" y="6325"/>
                    </a:cubicBezTo>
                    <a:cubicBezTo>
                      <a:pt x="16535" y="6450"/>
                      <a:pt x="16500" y="6511"/>
                      <a:pt x="16464" y="6646"/>
                    </a:cubicBezTo>
                    <a:cubicBezTo>
                      <a:pt x="16446" y="5920"/>
                      <a:pt x="16331" y="5362"/>
                      <a:pt x="16171" y="5362"/>
                    </a:cubicBezTo>
                    <a:lnTo>
                      <a:pt x="15602" y="5362"/>
                    </a:lnTo>
                    <a:cubicBezTo>
                      <a:pt x="15427" y="5362"/>
                      <a:pt x="15306" y="6087"/>
                      <a:pt x="15306" y="6925"/>
                    </a:cubicBezTo>
                    <a:cubicBezTo>
                      <a:pt x="15306" y="7764"/>
                      <a:pt x="15427" y="8489"/>
                      <a:pt x="15602" y="8489"/>
                    </a:cubicBezTo>
                    <a:lnTo>
                      <a:pt x="15915" y="8489"/>
                    </a:lnTo>
                    <a:lnTo>
                      <a:pt x="15915" y="18319"/>
                    </a:lnTo>
                    <a:lnTo>
                      <a:pt x="15602" y="18319"/>
                    </a:lnTo>
                    <a:cubicBezTo>
                      <a:pt x="15427" y="18319"/>
                      <a:pt x="15306" y="18820"/>
                      <a:pt x="15306" y="19659"/>
                    </a:cubicBezTo>
                    <a:cubicBezTo>
                      <a:pt x="15306" y="20498"/>
                      <a:pt x="15427" y="21000"/>
                      <a:pt x="15602" y="21000"/>
                    </a:cubicBezTo>
                    <a:lnTo>
                      <a:pt x="16795" y="21000"/>
                    </a:lnTo>
                    <a:cubicBezTo>
                      <a:pt x="16970" y="21000"/>
                      <a:pt x="17091" y="20498"/>
                      <a:pt x="17091" y="19659"/>
                    </a:cubicBezTo>
                    <a:cubicBezTo>
                      <a:pt x="17091" y="18820"/>
                      <a:pt x="16970" y="18319"/>
                      <a:pt x="16795" y="18319"/>
                    </a:cubicBezTo>
                    <a:lnTo>
                      <a:pt x="16473" y="18319"/>
                    </a:lnTo>
                    <a:lnTo>
                      <a:pt x="16473" y="11030"/>
                    </a:lnTo>
                    <a:cubicBezTo>
                      <a:pt x="16566" y="10507"/>
                      <a:pt x="16612" y="10028"/>
                      <a:pt x="16694" y="9592"/>
                    </a:cubicBezTo>
                    <a:cubicBezTo>
                      <a:pt x="16767" y="9192"/>
                      <a:pt x="16859" y="8819"/>
                      <a:pt x="16966" y="8489"/>
                    </a:cubicBezTo>
                    <a:cubicBezTo>
                      <a:pt x="17058" y="8210"/>
                      <a:pt x="17161" y="8070"/>
                      <a:pt x="17280" y="8070"/>
                    </a:cubicBezTo>
                    <a:cubicBezTo>
                      <a:pt x="17441" y="8070"/>
                      <a:pt x="17555" y="8252"/>
                      <a:pt x="17634" y="8615"/>
                    </a:cubicBezTo>
                    <a:cubicBezTo>
                      <a:pt x="17712" y="8970"/>
                      <a:pt x="17747" y="9386"/>
                      <a:pt x="17747" y="9927"/>
                    </a:cubicBezTo>
                    <a:cubicBezTo>
                      <a:pt x="17747" y="10766"/>
                      <a:pt x="17869" y="11352"/>
                      <a:pt x="18044" y="11352"/>
                    </a:cubicBezTo>
                    <a:cubicBezTo>
                      <a:pt x="18218" y="11352"/>
                      <a:pt x="18343" y="10766"/>
                      <a:pt x="18343" y="9927"/>
                    </a:cubicBezTo>
                    <a:cubicBezTo>
                      <a:pt x="18343" y="9289"/>
                      <a:pt x="18318" y="8677"/>
                      <a:pt x="18270" y="8112"/>
                    </a:cubicBezTo>
                    <a:cubicBezTo>
                      <a:pt x="18221" y="7535"/>
                      <a:pt x="18148" y="7015"/>
                      <a:pt x="18052" y="6576"/>
                    </a:cubicBezTo>
                    <a:cubicBezTo>
                      <a:pt x="17958" y="6147"/>
                      <a:pt x="17845" y="5808"/>
                      <a:pt x="17715" y="5571"/>
                    </a:cubicBezTo>
                    <a:cubicBezTo>
                      <a:pt x="17587" y="5335"/>
                      <a:pt x="17438" y="5222"/>
                      <a:pt x="17277" y="5222"/>
                    </a:cubicBezTo>
                    <a:close/>
                    <a:moveTo>
                      <a:pt x="19997" y="5362"/>
                    </a:moveTo>
                    <a:cubicBezTo>
                      <a:pt x="19767" y="5362"/>
                      <a:pt x="19548" y="5565"/>
                      <a:pt x="19350" y="5962"/>
                    </a:cubicBezTo>
                    <a:cubicBezTo>
                      <a:pt x="19151" y="6362"/>
                      <a:pt x="18980" y="6931"/>
                      <a:pt x="18839" y="7651"/>
                    </a:cubicBezTo>
                    <a:cubicBezTo>
                      <a:pt x="18699" y="8366"/>
                      <a:pt x="18589" y="9238"/>
                      <a:pt x="18511" y="10235"/>
                    </a:cubicBezTo>
                    <a:cubicBezTo>
                      <a:pt x="18434" y="11218"/>
                      <a:pt x="18395" y="12313"/>
                      <a:pt x="18395" y="13488"/>
                    </a:cubicBezTo>
                    <a:cubicBezTo>
                      <a:pt x="18395" y="14662"/>
                      <a:pt x="18434" y="15744"/>
                      <a:pt x="18511" y="16727"/>
                    </a:cubicBezTo>
                    <a:cubicBezTo>
                      <a:pt x="18589" y="17724"/>
                      <a:pt x="18699" y="18597"/>
                      <a:pt x="18839" y="19310"/>
                    </a:cubicBezTo>
                    <a:cubicBezTo>
                      <a:pt x="18980" y="20031"/>
                      <a:pt x="19150" y="20599"/>
                      <a:pt x="19350" y="21000"/>
                    </a:cubicBezTo>
                    <a:cubicBezTo>
                      <a:pt x="19547" y="21396"/>
                      <a:pt x="19765" y="21600"/>
                      <a:pt x="19997" y="21600"/>
                    </a:cubicBezTo>
                    <a:cubicBezTo>
                      <a:pt x="20229" y="21600"/>
                      <a:pt x="20448" y="21396"/>
                      <a:pt x="20645" y="21000"/>
                    </a:cubicBezTo>
                    <a:cubicBezTo>
                      <a:pt x="20845" y="20599"/>
                      <a:pt x="21016" y="20029"/>
                      <a:pt x="21156" y="19310"/>
                    </a:cubicBezTo>
                    <a:cubicBezTo>
                      <a:pt x="21296" y="18595"/>
                      <a:pt x="21406" y="17723"/>
                      <a:pt x="21484" y="16727"/>
                    </a:cubicBezTo>
                    <a:cubicBezTo>
                      <a:pt x="21561" y="15742"/>
                      <a:pt x="21600" y="14661"/>
                      <a:pt x="21600" y="13488"/>
                    </a:cubicBezTo>
                    <a:cubicBezTo>
                      <a:pt x="21600" y="12314"/>
                      <a:pt x="21561" y="11220"/>
                      <a:pt x="21484" y="10235"/>
                    </a:cubicBezTo>
                    <a:cubicBezTo>
                      <a:pt x="21406" y="9238"/>
                      <a:pt x="21296" y="8367"/>
                      <a:pt x="21156" y="7651"/>
                    </a:cubicBezTo>
                    <a:cubicBezTo>
                      <a:pt x="21015" y="6931"/>
                      <a:pt x="20844" y="6363"/>
                      <a:pt x="20645" y="5962"/>
                    </a:cubicBezTo>
                    <a:cubicBezTo>
                      <a:pt x="20447" y="5565"/>
                      <a:pt x="20228" y="5362"/>
                      <a:pt x="19997" y="5362"/>
                    </a:cubicBezTo>
                    <a:close/>
                    <a:moveTo>
                      <a:pt x="6312" y="7247"/>
                    </a:moveTo>
                    <a:cubicBezTo>
                      <a:pt x="6187" y="7247"/>
                      <a:pt x="6067" y="7329"/>
                      <a:pt x="5957" y="7484"/>
                    </a:cubicBezTo>
                    <a:cubicBezTo>
                      <a:pt x="5847" y="7638"/>
                      <a:pt x="5751" y="7829"/>
                      <a:pt x="5664" y="8056"/>
                    </a:cubicBezTo>
                    <a:cubicBezTo>
                      <a:pt x="5577" y="8285"/>
                      <a:pt x="5498" y="8541"/>
                      <a:pt x="5432" y="8824"/>
                    </a:cubicBezTo>
                    <a:cubicBezTo>
                      <a:pt x="5365" y="9106"/>
                      <a:pt x="5314" y="9365"/>
                      <a:pt x="5272" y="9620"/>
                    </a:cubicBezTo>
                    <a:cubicBezTo>
                      <a:pt x="5238" y="9838"/>
                      <a:pt x="5244" y="10029"/>
                      <a:pt x="5290" y="10193"/>
                    </a:cubicBezTo>
                    <a:cubicBezTo>
                      <a:pt x="5335" y="10356"/>
                      <a:pt x="5375" y="10327"/>
                      <a:pt x="5409" y="10109"/>
                    </a:cubicBezTo>
                    <a:cubicBezTo>
                      <a:pt x="5443" y="9891"/>
                      <a:pt x="5487" y="9663"/>
                      <a:pt x="5542" y="9425"/>
                    </a:cubicBezTo>
                    <a:cubicBezTo>
                      <a:pt x="5597" y="9190"/>
                      <a:pt x="5660" y="8983"/>
                      <a:pt x="5734" y="8782"/>
                    </a:cubicBezTo>
                    <a:cubicBezTo>
                      <a:pt x="5808" y="8583"/>
                      <a:pt x="5892" y="8404"/>
                      <a:pt x="5986" y="8266"/>
                    </a:cubicBezTo>
                    <a:cubicBezTo>
                      <a:pt x="6081" y="8129"/>
                      <a:pt x="6190" y="8070"/>
                      <a:pt x="6312" y="8070"/>
                    </a:cubicBezTo>
                    <a:cubicBezTo>
                      <a:pt x="6448" y="8070"/>
                      <a:pt x="6570" y="8159"/>
                      <a:pt x="6680" y="8350"/>
                    </a:cubicBezTo>
                    <a:cubicBezTo>
                      <a:pt x="6790" y="8540"/>
                      <a:pt x="6883" y="8807"/>
                      <a:pt x="6959" y="9145"/>
                    </a:cubicBezTo>
                    <a:cubicBezTo>
                      <a:pt x="7035" y="9481"/>
                      <a:pt x="7091" y="9871"/>
                      <a:pt x="7133" y="10318"/>
                    </a:cubicBezTo>
                    <a:cubicBezTo>
                      <a:pt x="7175" y="10766"/>
                      <a:pt x="7197" y="11247"/>
                      <a:pt x="7197" y="11756"/>
                    </a:cubicBezTo>
                    <a:lnTo>
                      <a:pt x="7197" y="16950"/>
                    </a:lnTo>
                    <a:cubicBezTo>
                      <a:pt x="7118" y="17642"/>
                      <a:pt x="7021" y="18263"/>
                      <a:pt x="6907" y="18807"/>
                    </a:cubicBezTo>
                    <a:cubicBezTo>
                      <a:pt x="6808" y="19282"/>
                      <a:pt x="6690" y="19705"/>
                      <a:pt x="6550" y="20078"/>
                    </a:cubicBezTo>
                    <a:cubicBezTo>
                      <a:pt x="6410" y="20451"/>
                      <a:pt x="6248" y="20637"/>
                      <a:pt x="6062" y="20637"/>
                    </a:cubicBezTo>
                    <a:cubicBezTo>
                      <a:pt x="5778" y="20637"/>
                      <a:pt x="5565" y="20296"/>
                      <a:pt x="5423" y="19631"/>
                    </a:cubicBezTo>
                    <a:cubicBezTo>
                      <a:pt x="5281" y="18966"/>
                      <a:pt x="5208" y="18115"/>
                      <a:pt x="5208" y="17076"/>
                    </a:cubicBezTo>
                    <a:cubicBezTo>
                      <a:pt x="5208" y="16567"/>
                      <a:pt x="5227" y="16102"/>
                      <a:pt x="5264" y="15666"/>
                    </a:cubicBezTo>
                    <a:cubicBezTo>
                      <a:pt x="5299" y="15230"/>
                      <a:pt x="5355" y="14844"/>
                      <a:pt x="5435" y="14535"/>
                    </a:cubicBezTo>
                    <a:cubicBezTo>
                      <a:pt x="5514" y="14224"/>
                      <a:pt x="5615" y="13990"/>
                      <a:pt x="5737" y="13809"/>
                    </a:cubicBezTo>
                    <a:cubicBezTo>
                      <a:pt x="5858" y="13628"/>
                      <a:pt x="6005" y="13530"/>
                      <a:pt x="6175" y="13530"/>
                    </a:cubicBezTo>
                    <a:lnTo>
                      <a:pt x="6770" y="13530"/>
                    </a:lnTo>
                    <a:cubicBezTo>
                      <a:pt x="6827" y="13530"/>
                      <a:pt x="6857" y="13398"/>
                      <a:pt x="6857" y="13125"/>
                    </a:cubicBezTo>
                    <a:cubicBezTo>
                      <a:pt x="6857" y="12852"/>
                      <a:pt x="6827" y="12706"/>
                      <a:pt x="6770" y="12706"/>
                    </a:cubicBezTo>
                    <a:lnTo>
                      <a:pt x="6175" y="12706"/>
                    </a:lnTo>
                    <a:cubicBezTo>
                      <a:pt x="5990" y="12706"/>
                      <a:pt x="5825" y="12828"/>
                      <a:pt x="5685" y="13055"/>
                    </a:cubicBezTo>
                    <a:cubicBezTo>
                      <a:pt x="5544" y="13284"/>
                      <a:pt x="5427" y="13585"/>
                      <a:pt x="5330" y="13976"/>
                    </a:cubicBezTo>
                    <a:cubicBezTo>
                      <a:pt x="5234" y="14369"/>
                      <a:pt x="5162" y="14831"/>
                      <a:pt x="5113" y="15359"/>
                    </a:cubicBezTo>
                    <a:cubicBezTo>
                      <a:pt x="5063" y="15886"/>
                      <a:pt x="5037" y="16457"/>
                      <a:pt x="5037" y="17076"/>
                    </a:cubicBezTo>
                    <a:cubicBezTo>
                      <a:pt x="5037" y="17696"/>
                      <a:pt x="5059" y="18280"/>
                      <a:pt x="5101" y="18807"/>
                    </a:cubicBezTo>
                    <a:cubicBezTo>
                      <a:pt x="5143" y="19336"/>
                      <a:pt x="5204" y="19784"/>
                      <a:pt x="5290" y="20176"/>
                    </a:cubicBezTo>
                    <a:cubicBezTo>
                      <a:pt x="5375" y="20567"/>
                      <a:pt x="5483" y="20882"/>
                      <a:pt x="5612" y="21111"/>
                    </a:cubicBezTo>
                    <a:cubicBezTo>
                      <a:pt x="5741" y="21339"/>
                      <a:pt x="5892" y="21446"/>
                      <a:pt x="6062" y="21446"/>
                    </a:cubicBezTo>
                    <a:cubicBezTo>
                      <a:pt x="6198" y="21446"/>
                      <a:pt x="6322" y="21363"/>
                      <a:pt x="6434" y="21181"/>
                    </a:cubicBezTo>
                    <a:cubicBezTo>
                      <a:pt x="6545" y="21000"/>
                      <a:pt x="6646" y="20781"/>
                      <a:pt x="6735" y="20525"/>
                    </a:cubicBezTo>
                    <a:cubicBezTo>
                      <a:pt x="6824" y="20271"/>
                      <a:pt x="6899" y="19997"/>
                      <a:pt x="6962" y="19715"/>
                    </a:cubicBezTo>
                    <a:cubicBezTo>
                      <a:pt x="7024" y="19434"/>
                      <a:pt x="7073" y="19181"/>
                      <a:pt x="7107" y="18961"/>
                    </a:cubicBezTo>
                    <a:cubicBezTo>
                      <a:pt x="7122" y="18871"/>
                      <a:pt x="7134" y="18831"/>
                      <a:pt x="7145" y="18821"/>
                    </a:cubicBezTo>
                    <a:cubicBezTo>
                      <a:pt x="7156" y="18812"/>
                      <a:pt x="7166" y="18826"/>
                      <a:pt x="7174" y="18863"/>
                    </a:cubicBezTo>
                    <a:cubicBezTo>
                      <a:pt x="7181" y="18900"/>
                      <a:pt x="7187" y="18944"/>
                      <a:pt x="7191" y="19017"/>
                    </a:cubicBezTo>
                    <a:cubicBezTo>
                      <a:pt x="7195" y="19089"/>
                      <a:pt x="7197" y="19166"/>
                      <a:pt x="7197" y="19240"/>
                    </a:cubicBezTo>
                    <a:lnTo>
                      <a:pt x="7197" y="20762"/>
                    </a:lnTo>
                    <a:cubicBezTo>
                      <a:pt x="7197" y="21036"/>
                      <a:pt x="7224" y="21181"/>
                      <a:pt x="7281" y="21181"/>
                    </a:cubicBezTo>
                    <a:lnTo>
                      <a:pt x="7850" y="21181"/>
                    </a:lnTo>
                    <a:cubicBezTo>
                      <a:pt x="7907" y="21181"/>
                      <a:pt x="7935" y="21036"/>
                      <a:pt x="7935" y="20762"/>
                    </a:cubicBezTo>
                    <a:cubicBezTo>
                      <a:pt x="7935" y="20490"/>
                      <a:pt x="7907" y="20357"/>
                      <a:pt x="7850" y="20357"/>
                    </a:cubicBezTo>
                    <a:lnTo>
                      <a:pt x="7453" y="20357"/>
                    </a:lnTo>
                    <a:cubicBezTo>
                      <a:pt x="7396" y="20357"/>
                      <a:pt x="7368" y="20226"/>
                      <a:pt x="7368" y="19952"/>
                    </a:cubicBezTo>
                    <a:lnTo>
                      <a:pt x="7368" y="11756"/>
                    </a:lnTo>
                    <a:cubicBezTo>
                      <a:pt x="7368" y="11136"/>
                      <a:pt x="7342" y="10558"/>
                      <a:pt x="7293" y="10011"/>
                    </a:cubicBezTo>
                    <a:cubicBezTo>
                      <a:pt x="7244" y="9465"/>
                      <a:pt x="7175" y="8983"/>
                      <a:pt x="7084" y="8573"/>
                    </a:cubicBezTo>
                    <a:cubicBezTo>
                      <a:pt x="6993" y="8163"/>
                      <a:pt x="6881" y="7833"/>
                      <a:pt x="6750" y="7596"/>
                    </a:cubicBezTo>
                    <a:cubicBezTo>
                      <a:pt x="6619" y="7359"/>
                      <a:pt x="6475" y="7247"/>
                      <a:pt x="6312" y="7247"/>
                    </a:cubicBezTo>
                    <a:close/>
                    <a:moveTo>
                      <a:pt x="20055" y="8042"/>
                    </a:moveTo>
                    <a:cubicBezTo>
                      <a:pt x="20212" y="8042"/>
                      <a:pt x="20353" y="8172"/>
                      <a:pt x="20476" y="8419"/>
                    </a:cubicBezTo>
                    <a:cubicBezTo>
                      <a:pt x="20599" y="8666"/>
                      <a:pt x="20701" y="8997"/>
                      <a:pt x="20787" y="9439"/>
                    </a:cubicBezTo>
                    <a:cubicBezTo>
                      <a:pt x="20873" y="9884"/>
                      <a:pt x="20942" y="10433"/>
                      <a:pt x="20990" y="11072"/>
                    </a:cubicBezTo>
                    <a:cubicBezTo>
                      <a:pt x="21040" y="11734"/>
                      <a:pt x="21066" y="12484"/>
                      <a:pt x="21066" y="13306"/>
                    </a:cubicBezTo>
                    <a:cubicBezTo>
                      <a:pt x="21066" y="14146"/>
                      <a:pt x="21040" y="14909"/>
                      <a:pt x="20990" y="15568"/>
                    </a:cubicBezTo>
                    <a:cubicBezTo>
                      <a:pt x="20942" y="16209"/>
                      <a:pt x="20873" y="16758"/>
                      <a:pt x="20787" y="17202"/>
                    </a:cubicBezTo>
                    <a:cubicBezTo>
                      <a:pt x="20702" y="17638"/>
                      <a:pt x="20599" y="17989"/>
                      <a:pt x="20479" y="18221"/>
                    </a:cubicBezTo>
                    <a:cubicBezTo>
                      <a:pt x="20356" y="18462"/>
                      <a:pt x="20213" y="18584"/>
                      <a:pt x="20055" y="18584"/>
                    </a:cubicBezTo>
                    <a:cubicBezTo>
                      <a:pt x="19898" y="18584"/>
                      <a:pt x="19755" y="18462"/>
                      <a:pt x="19632" y="18221"/>
                    </a:cubicBezTo>
                    <a:cubicBezTo>
                      <a:pt x="19512" y="17989"/>
                      <a:pt x="19409" y="17650"/>
                      <a:pt x="19324" y="17216"/>
                    </a:cubicBezTo>
                    <a:cubicBezTo>
                      <a:pt x="19237" y="16765"/>
                      <a:pt x="19170" y="16221"/>
                      <a:pt x="19121" y="15568"/>
                    </a:cubicBezTo>
                    <a:cubicBezTo>
                      <a:pt x="19071" y="14913"/>
                      <a:pt x="19045" y="14151"/>
                      <a:pt x="19045" y="13306"/>
                    </a:cubicBezTo>
                    <a:cubicBezTo>
                      <a:pt x="19045" y="12479"/>
                      <a:pt x="19071" y="11729"/>
                      <a:pt x="19121" y="11072"/>
                    </a:cubicBezTo>
                    <a:cubicBezTo>
                      <a:pt x="19170" y="10429"/>
                      <a:pt x="19238" y="9881"/>
                      <a:pt x="19324" y="9439"/>
                    </a:cubicBezTo>
                    <a:cubicBezTo>
                      <a:pt x="19410" y="8995"/>
                      <a:pt x="19511" y="8667"/>
                      <a:pt x="19635" y="8419"/>
                    </a:cubicBezTo>
                    <a:cubicBezTo>
                      <a:pt x="19757" y="8172"/>
                      <a:pt x="19899" y="8042"/>
                      <a:pt x="20055" y="8042"/>
                    </a:cubicBezTo>
                    <a:close/>
                  </a:path>
                </a:pathLst>
              </a:custGeom>
              <a:solidFill>
                <a:srgbClr val="1A212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376801" y="88659"/>
                <a:ext cx="283710" cy="30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0" extrusionOk="0">
                    <a:moveTo>
                      <a:pt x="21213" y="11458"/>
                    </a:moveTo>
                    <a:lnTo>
                      <a:pt x="19665" y="11458"/>
                    </a:lnTo>
                    <a:cubicBezTo>
                      <a:pt x="19526" y="11458"/>
                      <a:pt x="19407" y="11423"/>
                      <a:pt x="19303" y="11352"/>
                    </a:cubicBezTo>
                    <a:cubicBezTo>
                      <a:pt x="19200" y="11281"/>
                      <a:pt x="19106" y="11198"/>
                      <a:pt x="19020" y="11103"/>
                    </a:cubicBezTo>
                    <a:lnTo>
                      <a:pt x="15331" y="6393"/>
                    </a:lnTo>
                    <a:cubicBezTo>
                      <a:pt x="15227" y="6251"/>
                      <a:pt x="15227" y="6109"/>
                      <a:pt x="15331" y="5967"/>
                    </a:cubicBezTo>
                    <a:lnTo>
                      <a:pt x="18242" y="2078"/>
                    </a:lnTo>
                    <a:cubicBezTo>
                      <a:pt x="18311" y="1983"/>
                      <a:pt x="18401" y="1899"/>
                      <a:pt x="18513" y="1828"/>
                    </a:cubicBezTo>
                    <a:cubicBezTo>
                      <a:pt x="18530" y="1817"/>
                      <a:pt x="18584" y="1790"/>
                      <a:pt x="18658" y="1754"/>
                    </a:cubicBezTo>
                    <a:cubicBezTo>
                      <a:pt x="19600" y="1650"/>
                      <a:pt x="20445" y="1250"/>
                      <a:pt x="21072" y="657"/>
                    </a:cubicBezTo>
                    <a:cubicBezTo>
                      <a:pt x="21234" y="504"/>
                      <a:pt x="21230" y="258"/>
                      <a:pt x="21064" y="110"/>
                    </a:cubicBezTo>
                    <a:cubicBezTo>
                      <a:pt x="20896" y="-39"/>
                      <a:pt x="20630" y="-36"/>
                      <a:pt x="20467" y="118"/>
                    </a:cubicBezTo>
                    <a:cubicBezTo>
                      <a:pt x="19916" y="637"/>
                      <a:pt x="19162" y="966"/>
                      <a:pt x="18322" y="1002"/>
                    </a:cubicBezTo>
                    <a:lnTo>
                      <a:pt x="17812" y="990"/>
                    </a:lnTo>
                    <a:cubicBezTo>
                      <a:pt x="17055" y="913"/>
                      <a:pt x="16380" y="594"/>
                      <a:pt x="15873" y="117"/>
                    </a:cubicBezTo>
                    <a:cubicBezTo>
                      <a:pt x="15710" y="-37"/>
                      <a:pt x="15443" y="-40"/>
                      <a:pt x="15276" y="110"/>
                    </a:cubicBezTo>
                    <a:cubicBezTo>
                      <a:pt x="15109" y="259"/>
                      <a:pt x="15106" y="504"/>
                      <a:pt x="15269" y="657"/>
                    </a:cubicBezTo>
                    <a:lnTo>
                      <a:pt x="15268" y="657"/>
                    </a:lnTo>
                    <a:cubicBezTo>
                      <a:pt x="15838" y="1195"/>
                      <a:pt x="16587" y="1573"/>
                      <a:pt x="17425" y="1717"/>
                    </a:cubicBezTo>
                    <a:cubicBezTo>
                      <a:pt x="17428" y="1728"/>
                      <a:pt x="17435" y="1739"/>
                      <a:pt x="17437" y="1751"/>
                    </a:cubicBezTo>
                    <a:cubicBezTo>
                      <a:pt x="17459" y="1838"/>
                      <a:pt x="17430" y="1972"/>
                      <a:pt x="17345" y="2067"/>
                    </a:cubicBezTo>
                    <a:lnTo>
                      <a:pt x="14867" y="5352"/>
                    </a:lnTo>
                    <a:cubicBezTo>
                      <a:pt x="14746" y="5525"/>
                      <a:pt x="14626" y="5525"/>
                      <a:pt x="14506" y="5352"/>
                    </a:cubicBezTo>
                    <a:lnTo>
                      <a:pt x="11411" y="1400"/>
                    </a:lnTo>
                    <a:cubicBezTo>
                      <a:pt x="11324" y="1305"/>
                      <a:pt x="11310" y="1221"/>
                      <a:pt x="11372" y="1150"/>
                    </a:cubicBezTo>
                    <a:cubicBezTo>
                      <a:pt x="11431" y="1079"/>
                      <a:pt x="11530" y="1045"/>
                      <a:pt x="11668" y="1045"/>
                    </a:cubicBezTo>
                    <a:lnTo>
                      <a:pt x="13732" y="1045"/>
                    </a:lnTo>
                    <a:cubicBezTo>
                      <a:pt x="13989" y="1045"/>
                      <a:pt x="14119" y="926"/>
                      <a:pt x="14119" y="690"/>
                    </a:cubicBezTo>
                    <a:cubicBezTo>
                      <a:pt x="14119" y="453"/>
                      <a:pt x="13989" y="335"/>
                      <a:pt x="13732" y="335"/>
                    </a:cubicBezTo>
                    <a:lnTo>
                      <a:pt x="8315" y="335"/>
                    </a:lnTo>
                    <a:cubicBezTo>
                      <a:pt x="8056" y="335"/>
                      <a:pt x="7928" y="453"/>
                      <a:pt x="7928" y="690"/>
                    </a:cubicBezTo>
                    <a:cubicBezTo>
                      <a:pt x="7928" y="926"/>
                      <a:pt x="8056" y="1045"/>
                      <a:pt x="8315" y="1045"/>
                    </a:cubicBezTo>
                    <a:lnTo>
                      <a:pt x="9863" y="1045"/>
                    </a:lnTo>
                    <a:cubicBezTo>
                      <a:pt x="10000" y="1045"/>
                      <a:pt x="10124" y="1079"/>
                      <a:pt x="10237" y="1150"/>
                    </a:cubicBezTo>
                    <a:cubicBezTo>
                      <a:pt x="10348" y="1221"/>
                      <a:pt x="10438" y="1305"/>
                      <a:pt x="10508" y="1400"/>
                    </a:cubicBezTo>
                    <a:lnTo>
                      <a:pt x="14066" y="5967"/>
                    </a:lnTo>
                    <a:cubicBezTo>
                      <a:pt x="14170" y="6109"/>
                      <a:pt x="14170" y="6251"/>
                      <a:pt x="14066" y="6393"/>
                    </a:cubicBezTo>
                    <a:lnTo>
                      <a:pt x="2579" y="20495"/>
                    </a:lnTo>
                    <a:cubicBezTo>
                      <a:pt x="2492" y="20590"/>
                      <a:pt x="2399" y="20674"/>
                      <a:pt x="2295" y="20745"/>
                    </a:cubicBezTo>
                    <a:cubicBezTo>
                      <a:pt x="2192" y="20816"/>
                      <a:pt x="2072" y="20850"/>
                      <a:pt x="1935" y="20850"/>
                    </a:cubicBezTo>
                    <a:lnTo>
                      <a:pt x="387" y="20850"/>
                    </a:lnTo>
                    <a:cubicBezTo>
                      <a:pt x="128" y="20850"/>
                      <a:pt x="0" y="20969"/>
                      <a:pt x="0" y="21205"/>
                    </a:cubicBezTo>
                    <a:cubicBezTo>
                      <a:pt x="0" y="21442"/>
                      <a:pt x="128" y="21560"/>
                      <a:pt x="387" y="21560"/>
                    </a:cubicBezTo>
                    <a:lnTo>
                      <a:pt x="5803" y="21560"/>
                    </a:lnTo>
                    <a:cubicBezTo>
                      <a:pt x="6061" y="21560"/>
                      <a:pt x="6190" y="21442"/>
                      <a:pt x="6190" y="21205"/>
                    </a:cubicBezTo>
                    <a:cubicBezTo>
                      <a:pt x="6190" y="20969"/>
                      <a:pt x="6061" y="20850"/>
                      <a:pt x="5803" y="20850"/>
                    </a:cubicBezTo>
                    <a:lnTo>
                      <a:pt x="3740" y="20850"/>
                    </a:lnTo>
                    <a:cubicBezTo>
                      <a:pt x="3602" y="20850"/>
                      <a:pt x="3504" y="20816"/>
                      <a:pt x="3442" y="20745"/>
                    </a:cubicBezTo>
                    <a:cubicBezTo>
                      <a:pt x="3382" y="20674"/>
                      <a:pt x="3395" y="20590"/>
                      <a:pt x="3481" y="20495"/>
                    </a:cubicBezTo>
                    <a:lnTo>
                      <a:pt x="14506" y="6985"/>
                    </a:lnTo>
                    <a:cubicBezTo>
                      <a:pt x="14626" y="6827"/>
                      <a:pt x="14746" y="6827"/>
                      <a:pt x="14867" y="6985"/>
                    </a:cubicBezTo>
                    <a:lnTo>
                      <a:pt x="18117" y="11103"/>
                    </a:lnTo>
                    <a:cubicBezTo>
                      <a:pt x="18204" y="11198"/>
                      <a:pt x="18216" y="11281"/>
                      <a:pt x="18156" y="11352"/>
                    </a:cubicBezTo>
                    <a:cubicBezTo>
                      <a:pt x="18095" y="11423"/>
                      <a:pt x="17996" y="11458"/>
                      <a:pt x="17859" y="11458"/>
                    </a:cubicBezTo>
                    <a:lnTo>
                      <a:pt x="15795" y="11458"/>
                    </a:lnTo>
                    <a:cubicBezTo>
                      <a:pt x="15537" y="11458"/>
                      <a:pt x="15409" y="11577"/>
                      <a:pt x="15409" y="11813"/>
                    </a:cubicBezTo>
                    <a:cubicBezTo>
                      <a:pt x="15409" y="12050"/>
                      <a:pt x="15537" y="12167"/>
                      <a:pt x="15795" y="12167"/>
                    </a:cubicBezTo>
                    <a:lnTo>
                      <a:pt x="21213" y="12167"/>
                    </a:lnTo>
                    <a:cubicBezTo>
                      <a:pt x="21470" y="12167"/>
                      <a:pt x="21600" y="12050"/>
                      <a:pt x="21600" y="11813"/>
                    </a:cubicBezTo>
                    <a:cubicBezTo>
                      <a:pt x="21600" y="11577"/>
                      <a:pt x="21470" y="11458"/>
                      <a:pt x="21213" y="114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592908" y="72035"/>
                <a:ext cx="44769" cy="20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02" y="11979"/>
                    </a:moveTo>
                    <a:cubicBezTo>
                      <a:pt x="15493" y="11979"/>
                      <a:pt x="14427" y="10116"/>
                      <a:pt x="14427" y="7815"/>
                    </a:cubicBezTo>
                    <a:cubicBezTo>
                      <a:pt x="14427" y="5520"/>
                      <a:pt x="15493" y="3657"/>
                      <a:pt x="16802" y="3657"/>
                    </a:cubicBezTo>
                    <a:cubicBezTo>
                      <a:pt x="18118" y="3657"/>
                      <a:pt x="19185" y="5520"/>
                      <a:pt x="19185" y="7815"/>
                    </a:cubicBezTo>
                    <a:cubicBezTo>
                      <a:pt x="19185" y="10116"/>
                      <a:pt x="18118" y="11979"/>
                      <a:pt x="16802" y="11979"/>
                    </a:cubicBezTo>
                    <a:close/>
                    <a:moveTo>
                      <a:pt x="10799" y="0"/>
                    </a:moveTo>
                    <a:cubicBezTo>
                      <a:pt x="4837" y="0"/>
                      <a:pt x="0" y="4833"/>
                      <a:pt x="0" y="10803"/>
                    </a:cubicBezTo>
                    <a:cubicBezTo>
                      <a:pt x="0" y="16767"/>
                      <a:pt x="4837" y="21600"/>
                      <a:pt x="10799" y="21600"/>
                    </a:cubicBezTo>
                    <a:cubicBezTo>
                      <a:pt x="16761" y="21600"/>
                      <a:pt x="21600" y="16767"/>
                      <a:pt x="21600" y="10803"/>
                    </a:cubicBezTo>
                    <a:cubicBezTo>
                      <a:pt x="21600" y="4833"/>
                      <a:pt x="16761" y="0"/>
                      <a:pt x="10799" y="0"/>
                    </a:cubicBezTo>
                    <a:close/>
                  </a:path>
                </a:pathLst>
              </a:custGeom>
              <a:solidFill>
                <a:srgbClr val="1A212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985943" y="342255"/>
            <a:ext cx="20412115" cy="148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212830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3820795" y="1646127"/>
            <a:ext cx="16742410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3037351" y="13157200"/>
            <a:ext cx="371811" cy="406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‹N°›</a:t>
            </a:fld>
            <a:endParaRPr/>
          </a:p>
        </p:txBody>
      </p:sp>
      <p:grpSp>
        <p:nvGrpSpPr>
          <p:cNvPr id="15" name="Group 15">
            <a:hlinkClick r:id="" action="ppaction://hlinkshowjump?jump=previousslide"/>
          </p:cNvPr>
          <p:cNvGrpSpPr/>
          <p:nvPr/>
        </p:nvGrpSpPr>
        <p:grpSpPr>
          <a:xfrm>
            <a:off x="22636502" y="13150440"/>
            <a:ext cx="292919" cy="292920"/>
            <a:chOff x="0" y="0"/>
            <a:chExt cx="292918" cy="292918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grpSp>
        <p:nvGrpSpPr>
          <p:cNvPr id="18" name="Group 18">
            <a:hlinkClick r:id="" action="ppaction://hlinkshowjump?jump=nextslide"/>
          </p:cNvPr>
          <p:cNvGrpSpPr/>
          <p:nvPr/>
        </p:nvGrpSpPr>
        <p:grpSpPr>
          <a:xfrm flipH="1">
            <a:off x="23487402" y="13150440"/>
            <a:ext cx="292919" cy="292920"/>
            <a:chOff x="0" y="0"/>
            <a:chExt cx="292918" cy="292918"/>
          </a:xfrm>
        </p:grpSpPr>
        <p:sp>
          <p:nvSpPr>
            <p:cNvPr id="16" name="Shape 16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5" r:id="rId3"/>
    <p:sldLayoutId id="2147483668" r:id="rId4"/>
    <p:sldLayoutId id="2147483669" r:id="rId5"/>
  </p:sldLayoutIdLst>
  <p:transition spd="med"/>
  <p:txStyles>
    <p:titleStyle>
      <a:lvl1pPr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1pPr>
      <a:lvl2pPr indent="2286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2pPr>
      <a:lvl3pPr indent="4572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3pPr>
      <a:lvl4pPr indent="6858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4pPr>
      <a:lvl5pPr indent="9144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5pPr>
      <a:lvl6pPr indent="11430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6pPr>
      <a:lvl7pPr indent="13716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7pPr>
      <a:lvl8pPr indent="16002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8pPr>
      <a:lvl9pPr indent="1828800" algn="ctr" defTabSz="825500">
        <a:defRPr sz="90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9pPr>
    </p:titleStyle>
    <p:bodyStyle>
      <a:lvl1pPr algn="ctr" defTabSz="825500">
        <a:defRPr sz="1600">
          <a:latin typeface="Roboto Light"/>
          <a:ea typeface="Roboto Light"/>
          <a:cs typeface="Roboto Light"/>
          <a:sym typeface="Roboto Light"/>
        </a:defRPr>
      </a:lvl1pPr>
      <a:lvl2pPr indent="228600" algn="ctr" defTabSz="825500">
        <a:defRPr sz="1600">
          <a:latin typeface="Roboto Light"/>
          <a:ea typeface="Roboto Light"/>
          <a:cs typeface="Roboto Light"/>
          <a:sym typeface="Roboto Light"/>
        </a:defRPr>
      </a:lvl2pPr>
      <a:lvl3pPr indent="457200" algn="ctr" defTabSz="825500">
        <a:defRPr sz="1600">
          <a:latin typeface="Roboto Light"/>
          <a:ea typeface="Roboto Light"/>
          <a:cs typeface="Roboto Light"/>
          <a:sym typeface="Roboto Light"/>
        </a:defRPr>
      </a:lvl3pPr>
      <a:lvl4pPr indent="685800" algn="ctr" defTabSz="825500">
        <a:defRPr sz="1600">
          <a:latin typeface="Roboto Light"/>
          <a:ea typeface="Roboto Light"/>
          <a:cs typeface="Roboto Light"/>
          <a:sym typeface="Roboto Light"/>
        </a:defRPr>
      </a:lvl4pPr>
      <a:lvl5pPr indent="914400" algn="ctr" defTabSz="825500">
        <a:defRPr sz="1600">
          <a:latin typeface="Roboto Light"/>
          <a:ea typeface="Roboto Light"/>
          <a:cs typeface="Roboto Light"/>
          <a:sym typeface="Roboto Light"/>
        </a:defRPr>
      </a:lvl5pPr>
      <a:lvl6pPr indent="1143000" algn="ctr" defTabSz="825500">
        <a:defRPr sz="1600">
          <a:latin typeface="Roboto Light"/>
          <a:ea typeface="Roboto Light"/>
          <a:cs typeface="Roboto Light"/>
          <a:sym typeface="Roboto Light"/>
        </a:defRPr>
      </a:lvl6pPr>
      <a:lvl7pPr indent="1371600" algn="ctr" defTabSz="825500">
        <a:defRPr sz="1600">
          <a:latin typeface="Roboto Light"/>
          <a:ea typeface="Roboto Light"/>
          <a:cs typeface="Roboto Light"/>
          <a:sym typeface="Roboto Light"/>
        </a:defRPr>
      </a:lvl7pPr>
      <a:lvl8pPr indent="1600200" algn="ctr" defTabSz="825500">
        <a:defRPr sz="1600">
          <a:latin typeface="Roboto Light"/>
          <a:ea typeface="Roboto Light"/>
          <a:cs typeface="Roboto Light"/>
          <a:sym typeface="Roboto Light"/>
        </a:defRPr>
      </a:lvl8pPr>
      <a:lvl9pPr indent="1828800" algn="ctr" defTabSz="825500">
        <a:defRPr sz="1600">
          <a:latin typeface="Roboto Light"/>
          <a:ea typeface="Roboto Light"/>
          <a:cs typeface="Roboto Light"/>
          <a:sym typeface="Roboto Light"/>
        </a:defRPr>
      </a:lvl9pPr>
    </p:bodyStyle>
    <p:otherStyle>
      <a:lvl1pPr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1pPr>
      <a:lvl2pPr indent="2286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2pPr>
      <a:lvl3pPr indent="4572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3pPr>
      <a:lvl4pPr indent="6858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4pPr>
      <a:lvl5pPr indent="9144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5pPr>
      <a:lvl6pPr indent="11430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6pPr>
      <a:lvl7pPr indent="13716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7pPr>
      <a:lvl8pPr indent="16002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8pPr>
      <a:lvl9pPr indent="1828800" algn="ctr" defTabSz="82550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91"/>
          <p:cNvSpPr/>
          <p:nvPr/>
        </p:nvSpPr>
        <p:spPr>
          <a:xfrm>
            <a:off x="3336868" y="2120069"/>
            <a:ext cx="765095" cy="765096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2" name="Shape 292"/>
          <p:cNvSpPr/>
          <p:nvPr/>
        </p:nvSpPr>
        <p:spPr>
          <a:xfrm>
            <a:off x="2808188" y="1799100"/>
            <a:ext cx="440126" cy="4401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3" name="Shape 293"/>
          <p:cNvSpPr/>
          <p:nvPr/>
        </p:nvSpPr>
        <p:spPr>
          <a:xfrm>
            <a:off x="2918752" y="3903274"/>
            <a:ext cx="440126" cy="440126"/>
          </a:xfrm>
          <a:prstGeom prst="rect">
            <a:avLst/>
          </a:prstGeom>
          <a:solidFill>
            <a:srgbClr val="080808"/>
          </a:solidFill>
          <a:ln w="12700">
            <a:solidFill>
              <a:srgbClr val="08080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4" name="Shape 294"/>
          <p:cNvSpPr/>
          <p:nvPr/>
        </p:nvSpPr>
        <p:spPr>
          <a:xfrm>
            <a:off x="1841793" y="3521253"/>
            <a:ext cx="557404" cy="557404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5" name="Shape 296"/>
          <p:cNvSpPr/>
          <p:nvPr/>
        </p:nvSpPr>
        <p:spPr>
          <a:xfrm>
            <a:off x="4551315" y="2436542"/>
            <a:ext cx="401685" cy="401684"/>
          </a:xfrm>
          <a:prstGeom prst="rect">
            <a:avLst/>
          </a:prstGeom>
          <a:solidFill>
            <a:srgbClr val="080808"/>
          </a:solidFill>
          <a:ln w="50800">
            <a:solidFill>
              <a:srgbClr val="08080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6" name="Shape 295"/>
          <p:cNvSpPr/>
          <p:nvPr/>
        </p:nvSpPr>
        <p:spPr>
          <a:xfrm>
            <a:off x="2336793" y="3208672"/>
            <a:ext cx="746278" cy="746278"/>
          </a:xfrm>
          <a:prstGeom prst="rect">
            <a:avLst/>
          </a:prstGeom>
          <a:solidFill>
            <a:srgbClr val="0099CC"/>
          </a:solidFill>
          <a:ln w="508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7" name="Shape 284"/>
          <p:cNvSpPr/>
          <p:nvPr/>
        </p:nvSpPr>
        <p:spPr>
          <a:xfrm>
            <a:off x="753154" y="6747010"/>
            <a:ext cx="11299509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lnSpc>
                <a:spcPct val="70000"/>
              </a:lnSpc>
              <a:defRPr sz="1800"/>
            </a:pPr>
            <a:r>
              <a:rPr lang="fr-FR" sz="16000" dirty="0">
                <a:solidFill>
                  <a:srgbClr val="0099CC"/>
                </a:solidFill>
                <a:latin typeface="BebasNeueBold" pitchFamily="34" charset="0"/>
                <a:ea typeface="BebasNeueRegular"/>
                <a:cs typeface="BebasNeueRegular"/>
                <a:sym typeface="BebasNeueRegular"/>
              </a:rPr>
              <a:t>Call </a:t>
            </a:r>
            <a:r>
              <a:rPr lang="fr-FR" sz="16000" dirty="0">
                <a:solidFill>
                  <a:srgbClr val="080808"/>
                </a:solidFill>
                <a:latin typeface="BebasNeueBold" pitchFamily="34" charset="0"/>
                <a:ea typeface="BebasNeueRegular"/>
                <a:cs typeface="BebasNeueRegular"/>
                <a:sym typeface="BebasNeueRegular"/>
              </a:rPr>
              <a:t>Time</a:t>
            </a:r>
            <a:endParaRPr sz="16000" dirty="0">
              <a:solidFill>
                <a:srgbClr val="080808"/>
              </a:solidFill>
              <a:latin typeface="BebasNeueBold" pitchFamily="34" charset="0"/>
              <a:ea typeface="BebasNeueRegular"/>
              <a:cs typeface="BebasNeueRegular"/>
              <a:sym typeface="BebasNeueRegular"/>
            </a:endParaRPr>
          </a:p>
        </p:txBody>
      </p:sp>
      <p:sp>
        <p:nvSpPr>
          <p:cNvPr id="29" name="Shape 288"/>
          <p:cNvSpPr/>
          <p:nvPr/>
        </p:nvSpPr>
        <p:spPr>
          <a:xfrm>
            <a:off x="18745200" y="10744200"/>
            <a:ext cx="4932777" cy="1419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r"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lnSpc>
                <a:spcPct val="125000"/>
              </a:lnSpc>
              <a:defRPr sz="1800"/>
            </a:pPr>
            <a:r>
              <a:rPr lang="fr-FR" sz="3600" b="1" dirty="0">
                <a:solidFill>
                  <a:srgbClr val="080808"/>
                </a:solidFill>
              </a:rPr>
              <a:t>Meriem Chebaane</a:t>
            </a:r>
          </a:p>
          <a:p>
            <a:pPr lvl="0" algn="ctr">
              <a:lnSpc>
                <a:spcPct val="125000"/>
              </a:lnSpc>
              <a:defRPr sz="1800"/>
            </a:pPr>
            <a:r>
              <a:rPr lang="fr-FR" sz="3600" b="1" dirty="0">
                <a:solidFill>
                  <a:srgbClr val="080808"/>
                </a:solidFill>
              </a:rPr>
              <a:t>Ibrahim Abdelkader</a:t>
            </a:r>
            <a:endParaRPr sz="3600" b="1" dirty="0">
              <a:solidFill>
                <a:srgbClr val="080808"/>
              </a:solidFill>
            </a:endParaRPr>
          </a:p>
        </p:txBody>
      </p:sp>
      <p:sp>
        <p:nvSpPr>
          <p:cNvPr id="31" name="Shape 285"/>
          <p:cNvSpPr/>
          <p:nvPr/>
        </p:nvSpPr>
        <p:spPr>
          <a:xfrm>
            <a:off x="16168571" y="-54622"/>
            <a:ext cx="2385715" cy="9413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7"/>
                </a:moveTo>
                <a:lnTo>
                  <a:pt x="19521" y="0"/>
                </a:lnTo>
                <a:lnTo>
                  <a:pt x="0" y="21593"/>
                </a:lnTo>
                <a:lnTo>
                  <a:pt x="1596" y="21600"/>
                </a:lnTo>
                <a:lnTo>
                  <a:pt x="21600" y="27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2" name="Shape 286"/>
          <p:cNvSpPr/>
          <p:nvPr/>
        </p:nvSpPr>
        <p:spPr>
          <a:xfrm>
            <a:off x="17583307" y="-54622"/>
            <a:ext cx="1695293" cy="5068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7"/>
                </a:moveTo>
                <a:lnTo>
                  <a:pt x="14797" y="0"/>
                </a:lnTo>
                <a:lnTo>
                  <a:pt x="0" y="21596"/>
                </a:lnTo>
                <a:lnTo>
                  <a:pt x="6442" y="21600"/>
                </a:lnTo>
                <a:lnTo>
                  <a:pt x="21600" y="2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33" name="Shape 287"/>
          <p:cNvSpPr/>
          <p:nvPr/>
        </p:nvSpPr>
        <p:spPr>
          <a:xfrm>
            <a:off x="15999022" y="-62417"/>
            <a:ext cx="4651178" cy="1538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315" y="2"/>
                </a:lnTo>
                <a:lnTo>
                  <a:pt x="0" y="21542"/>
                </a:lnTo>
                <a:lnTo>
                  <a:pt x="48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80808"/>
          </a:solidFill>
          <a:ln w="12700">
            <a:solidFill>
              <a:srgbClr val="08080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06A3BA5-B943-4A71-A500-233A94D3F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50036">
            <a:off x="11150136" y="3473729"/>
            <a:ext cx="4495686" cy="3776376"/>
          </a:xfrm>
          <a:prstGeom prst="rect">
            <a:avLst/>
          </a:prstGeom>
        </p:spPr>
      </p:pic>
      <p:sp>
        <p:nvSpPr>
          <p:cNvPr id="19" name="Shape 288">
            <a:extLst>
              <a:ext uri="{FF2B5EF4-FFF2-40B4-BE49-F238E27FC236}">
                <a16:creationId xmlns:a16="http://schemas.microsoft.com/office/drawing/2014/main" xmlns="" id="{B5F78345-80BB-4608-A048-86278C9CC10B}"/>
              </a:ext>
            </a:extLst>
          </p:cNvPr>
          <p:cNvSpPr/>
          <p:nvPr/>
        </p:nvSpPr>
        <p:spPr>
          <a:xfrm>
            <a:off x="753154" y="8272898"/>
            <a:ext cx="1136504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r"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5000"/>
              </a:lnSpc>
              <a:defRPr sz="1800"/>
            </a:pPr>
            <a:r>
              <a:rPr lang="fr-FR" sz="2800" b="1" dirty="0">
                <a:solidFill>
                  <a:srgbClr val="080808"/>
                </a:solidFill>
              </a:rPr>
              <a:t>Application Android : Votre propre assistant d’appels et sms </a:t>
            </a:r>
            <a:endParaRPr sz="2800" b="1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presetSubtype="2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lef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31" grpId="0" animBg="1" advAuto="0"/>
      <p:bldP spid="32" grpId="0" animBg="1" advAuto="0"/>
      <p:bldP spid="3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grpSp>
        <p:nvGrpSpPr>
          <p:cNvPr id="431" name="Group 431"/>
          <p:cNvGrpSpPr/>
          <p:nvPr/>
        </p:nvGrpSpPr>
        <p:grpSpPr>
          <a:xfrm>
            <a:off x="1076824" y="0"/>
            <a:ext cx="2744626" cy="3535552"/>
            <a:chOff x="0" y="0"/>
            <a:chExt cx="2744624" cy="3535550"/>
          </a:xfrm>
        </p:grpSpPr>
        <p:sp>
          <p:nvSpPr>
            <p:cNvPr id="422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291214" y="1490187"/>
              <a:ext cx="2212996" cy="1249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dirty="0">
                  <a:solidFill>
                    <a:srgbClr val="BBBFC3"/>
                  </a:solidFill>
                </a:rPr>
                <a:t>0</a:t>
              </a:r>
              <a:r>
                <a:rPr lang="fr-FR" sz="10000" b="1" dirty="0">
                  <a:solidFill>
                    <a:srgbClr val="BBBFC3"/>
                  </a:solidFill>
                </a:rPr>
                <a:t>1</a:t>
              </a: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Introduction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30" name="Group 430"/>
            <p:cNvGrpSpPr/>
            <p:nvPr/>
          </p:nvGrpSpPr>
          <p:grpSpPr>
            <a:xfrm>
              <a:off x="861128" y="629033"/>
              <a:ext cx="1106116" cy="162566"/>
              <a:chOff x="0" y="0"/>
              <a:chExt cx="1106114" cy="162564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  <p:sp>
        <p:nvSpPr>
          <p:cNvPr id="2" name="Phylactère : pensées 1">
            <a:extLst>
              <a:ext uri="{FF2B5EF4-FFF2-40B4-BE49-F238E27FC236}">
                <a16:creationId xmlns:a16="http://schemas.microsoft.com/office/drawing/2014/main" xmlns="" id="{54F24F4F-1B66-43AD-8AA6-192E6BA6784C}"/>
              </a:ext>
            </a:extLst>
          </p:cNvPr>
          <p:cNvSpPr/>
          <p:nvPr/>
        </p:nvSpPr>
        <p:spPr>
          <a:xfrm>
            <a:off x="4262382" y="3428976"/>
            <a:ext cx="14498490" cy="4126238"/>
          </a:xfrm>
          <a:prstGeom prst="cloudCallout">
            <a:avLst>
              <a:gd name="adj1" fmla="val 63036"/>
              <a:gd name="adj2" fmla="val 44487"/>
            </a:avLst>
          </a:prstGeom>
          <a:solidFill>
            <a:schemeClr val="bg2"/>
          </a:solidFill>
          <a:ln w="76200" cap="flat">
            <a:solidFill>
              <a:schemeClr val="accent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A6D1D07-9DD8-4979-8432-E375B6A9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64560" y="4571984"/>
            <a:ext cx="2773107" cy="7126887"/>
          </a:xfrm>
          <a:prstGeom prst="rect">
            <a:avLst/>
          </a:prstGeom>
        </p:spPr>
      </p:pic>
      <p:sp>
        <p:nvSpPr>
          <p:cNvPr id="26" name="Shape 520">
            <a:extLst>
              <a:ext uri="{FF2B5EF4-FFF2-40B4-BE49-F238E27FC236}">
                <a16:creationId xmlns:a16="http://schemas.microsoft.com/office/drawing/2014/main" xmlns="" id="{51ECD449-1002-4219-BC18-6F96F5F79040}"/>
              </a:ext>
            </a:extLst>
          </p:cNvPr>
          <p:cNvSpPr txBox="1">
            <a:spLocks/>
          </p:cNvSpPr>
          <p:nvPr/>
        </p:nvSpPr>
        <p:spPr>
          <a:xfrm>
            <a:off x="-5095996" y="428580"/>
            <a:ext cx="24407284" cy="1483956"/>
          </a:xfrm>
          <a:prstGeom prst="rect">
            <a:avLst/>
          </a:prstGeom>
        </p:spPr>
        <p:txBody>
          <a:bodyPr/>
          <a:lstStyle>
            <a:lvl1pPr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  <a:lvl2pPr indent="228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2pPr>
            <a:lvl3pPr indent="457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3pPr>
            <a:lvl4pPr indent="685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4pPr>
            <a:lvl5pPr indent="9144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5pPr>
            <a:lvl6pPr indent="11430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6pPr>
            <a:lvl7pPr indent="1371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7pPr>
            <a:lvl8pPr indent="1600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8pPr>
            <a:lvl9pPr indent="1828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fr-FR" sz="9600" dirty="0" smtClean="0">
                <a:solidFill>
                  <a:srgbClr val="0070C0"/>
                </a:solidFill>
              </a:rPr>
              <a:t>Call </a:t>
            </a:r>
            <a:r>
              <a:rPr lang="fr-FR" sz="9600" dirty="0">
                <a:solidFill>
                  <a:srgbClr val="0070C0"/>
                </a:solidFill>
              </a:rPr>
              <a:t>Time </a:t>
            </a:r>
            <a:r>
              <a:rPr lang="fr-FR" sz="9600" dirty="0" smtClean="0">
                <a:solidFill>
                  <a:srgbClr val="0070C0"/>
                </a:solidFill>
              </a:rPr>
              <a:t> </a:t>
            </a:r>
            <a:endParaRPr lang="fr-FR" sz="9600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>
            <a:off x="7119902" y="450054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latinLnBrk="1" hangingPunct="0"/>
            <a:r>
              <a:rPr lang="fr-FR" sz="3200" b="1" dirty="0">
                <a:solidFill>
                  <a:schemeClr val="accent6"/>
                </a:solidFill>
              </a:rPr>
              <a:t>C’est application </a:t>
            </a:r>
            <a:r>
              <a:rPr lang="fr-FR" sz="3200" b="1" dirty="0" err="1">
                <a:solidFill>
                  <a:schemeClr val="accent6"/>
                </a:solidFill>
              </a:rPr>
              <a:t>A</a:t>
            </a:r>
            <a:r>
              <a:rPr lang="fr-FR" sz="3200" b="1" dirty="0" err="1" smtClean="0">
                <a:solidFill>
                  <a:schemeClr val="accent6"/>
                </a:solidFill>
              </a:rPr>
              <a:t>ndroid</a:t>
            </a:r>
            <a:r>
              <a:rPr lang="fr-FR" sz="3200" b="1" dirty="0" smtClean="0">
                <a:solidFill>
                  <a:schemeClr val="accent6"/>
                </a:solidFill>
              </a:rPr>
              <a:t> </a:t>
            </a:r>
            <a:r>
              <a:rPr lang="fr-FR" sz="3200" b="1" dirty="0">
                <a:solidFill>
                  <a:schemeClr val="accent6"/>
                </a:solidFill>
              </a:rPr>
              <a:t>qui permet de deviner les contacts favorisés dans une plage de temps déterminée. 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23" name="Image 22" descr="CkB5mGaWgAA-bN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18" y="8001008"/>
            <a:ext cx="4762500" cy="47625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7762844" y="9858396"/>
            <a:ext cx="9429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Si un appel entrant n’est pas autorisé à l’instant t il sera décrocher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548659"/>
      </p:ext>
    </p:extLst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grpSp>
        <p:nvGrpSpPr>
          <p:cNvPr id="2" name="Group 431"/>
          <p:cNvGrpSpPr/>
          <p:nvPr/>
        </p:nvGrpSpPr>
        <p:grpSpPr>
          <a:xfrm>
            <a:off x="1076824" y="0"/>
            <a:ext cx="2744626" cy="4824434"/>
            <a:chOff x="0" y="0"/>
            <a:chExt cx="2744624" cy="4824431"/>
          </a:xfrm>
        </p:grpSpPr>
        <p:sp>
          <p:nvSpPr>
            <p:cNvPr id="422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291214" y="1490187"/>
              <a:ext cx="2212996" cy="3334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smtClean="0">
                  <a:solidFill>
                    <a:srgbClr val="BBBFC3"/>
                  </a:solidFill>
                </a:rPr>
                <a:t>0</a:t>
              </a:r>
              <a:r>
                <a:rPr lang="fr-FR" sz="10000" b="1" dirty="0" smtClean="0">
                  <a:solidFill>
                    <a:srgbClr val="BBBFC3"/>
                  </a:solidFill>
                </a:rPr>
                <a:t>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lang="fr-FR" sz="10000" b="1" dirty="0" smtClean="0">
                <a:solidFill>
                  <a:srgbClr val="BBBFC3"/>
                </a:solidFill>
              </a:endParaRP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Demo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" name="Group 430"/>
            <p:cNvGrpSpPr/>
            <p:nvPr/>
          </p:nvGrpSpPr>
          <p:grpSpPr>
            <a:xfrm>
              <a:off x="861128" y="629033"/>
              <a:ext cx="1106116" cy="162566"/>
              <a:chOff x="0" y="0"/>
              <a:chExt cx="1106114" cy="162564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  <p:sp>
        <p:nvSpPr>
          <p:cNvPr id="66" name="Shape 520">
            <a:extLst>
              <a:ext uri="{FF2B5EF4-FFF2-40B4-BE49-F238E27FC236}">
                <a16:creationId xmlns:a16="http://schemas.microsoft.com/office/drawing/2014/main" xmlns="" id="{4DA0BAC7-B713-4F94-A02A-8DA0D3611EF1}"/>
              </a:ext>
            </a:extLst>
          </p:cNvPr>
          <p:cNvSpPr txBox="1">
            <a:spLocks/>
          </p:cNvSpPr>
          <p:nvPr/>
        </p:nvSpPr>
        <p:spPr>
          <a:xfrm>
            <a:off x="-381088" y="928646"/>
            <a:ext cx="24407284" cy="1483956"/>
          </a:xfrm>
          <a:prstGeom prst="rect">
            <a:avLst/>
          </a:prstGeom>
        </p:spPr>
        <p:txBody>
          <a:bodyPr/>
          <a:lstStyle>
            <a:lvl1pPr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  <a:lvl2pPr indent="228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2pPr>
            <a:lvl3pPr indent="457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3pPr>
            <a:lvl4pPr indent="685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4pPr>
            <a:lvl5pPr indent="9144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5pPr>
            <a:lvl6pPr indent="11430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6pPr>
            <a:lvl7pPr indent="1371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7pPr>
            <a:lvl8pPr indent="1600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8pPr>
            <a:lvl9pPr indent="1828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fr-FR" sz="9600" dirty="0" err="1" smtClean="0">
                <a:solidFill>
                  <a:srgbClr val="0000FF"/>
                </a:solidFill>
              </a:rPr>
              <a:t>Demo</a:t>
            </a:r>
            <a:endParaRPr lang="fr-FR" sz="9600" dirty="0">
              <a:solidFill>
                <a:srgbClr val="0000FF"/>
              </a:solidFill>
            </a:endParaRPr>
          </a:p>
        </p:txBody>
      </p:sp>
      <p:pic>
        <p:nvPicPr>
          <p:cNvPr id="21" name="Image 20" descr="livedem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24" y="3357538"/>
            <a:ext cx="14171712" cy="80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049779"/>
      </p:ext>
    </p:extLst>
  </p:cSld>
  <p:clrMapOvr>
    <a:masterClrMapping/>
  </p:clrMapOvr>
  <p:transition spd="med">
    <p:wipe dir="d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xfrm>
            <a:off x="-471627" y="411868"/>
            <a:ext cx="20412114" cy="10542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9000" b="1" dirty="0">
                <a:solidFill>
                  <a:schemeClr val="tx1">
                    <a:lumMod val="50000"/>
                  </a:schemeClr>
                </a:solidFill>
              </a:rPr>
              <a:t>Architecture globale</a:t>
            </a:r>
            <a:endParaRPr sz="9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39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0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sp>
        <p:nvSpPr>
          <p:cNvPr id="55" name="Shape 1197">
            <a:extLst>
              <a:ext uri="{FF2B5EF4-FFF2-40B4-BE49-F238E27FC236}">
                <a16:creationId xmlns:a16="http://schemas.microsoft.com/office/drawing/2014/main" xmlns="" id="{58A482EB-44DE-4786-B24E-79B0CC218642}"/>
              </a:ext>
            </a:extLst>
          </p:cNvPr>
          <p:cNvSpPr/>
          <p:nvPr/>
        </p:nvSpPr>
        <p:spPr>
          <a:xfrm>
            <a:off x="4619572" y="1565955"/>
            <a:ext cx="10072758" cy="29138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A741DEE-197F-4AE3-9EA7-FD9FB30F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08" y="3519930"/>
            <a:ext cx="19145384" cy="9553176"/>
          </a:xfrm>
          <a:prstGeom prst="rect">
            <a:avLst/>
          </a:prstGeom>
        </p:spPr>
      </p:pic>
      <p:grpSp>
        <p:nvGrpSpPr>
          <p:cNvPr id="20" name="Group 431"/>
          <p:cNvGrpSpPr/>
          <p:nvPr/>
        </p:nvGrpSpPr>
        <p:grpSpPr>
          <a:xfrm>
            <a:off x="1076824" y="0"/>
            <a:ext cx="2744626" cy="3535552"/>
            <a:chOff x="0" y="0"/>
            <a:chExt cx="2744624" cy="3535550"/>
          </a:xfrm>
        </p:grpSpPr>
        <p:sp>
          <p:nvSpPr>
            <p:cNvPr id="21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22" name="Shape 423"/>
            <p:cNvSpPr/>
            <p:nvPr/>
          </p:nvSpPr>
          <p:spPr>
            <a:xfrm>
              <a:off x="291214" y="1490187"/>
              <a:ext cx="2212996" cy="1249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smtClean="0">
                  <a:solidFill>
                    <a:srgbClr val="BBBFC3"/>
                  </a:solidFill>
                </a:rPr>
                <a:t>0</a:t>
              </a:r>
              <a:r>
                <a:rPr lang="fr-FR" sz="10000" b="1" dirty="0" smtClean="0">
                  <a:solidFill>
                    <a:srgbClr val="BBBFC3"/>
                  </a:solidFill>
                </a:rPr>
                <a:t>3</a:t>
              </a: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23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Architecture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24" name="Group 430"/>
            <p:cNvGrpSpPr/>
            <p:nvPr/>
          </p:nvGrpSpPr>
          <p:grpSpPr>
            <a:xfrm>
              <a:off x="861128" y="629033"/>
              <a:ext cx="1106115" cy="162567"/>
              <a:chOff x="0" y="0"/>
              <a:chExt cx="1106115" cy="162565"/>
            </a:xfrm>
          </p:grpSpPr>
          <p:sp>
            <p:nvSpPr>
              <p:cNvPr id="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96048475"/>
      </p:ext>
    </p:extLst>
  </p:cSld>
  <p:clrMapOvr>
    <a:masterClrMapping/>
  </p:clrMapOvr>
  <p:transition spd="slow">
    <p:push dir="d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animBg="1" advAuto="0"/>
      <p:bldP spid="5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grpSp>
        <p:nvGrpSpPr>
          <p:cNvPr id="2" name="Group 431"/>
          <p:cNvGrpSpPr/>
          <p:nvPr/>
        </p:nvGrpSpPr>
        <p:grpSpPr>
          <a:xfrm>
            <a:off x="1076824" y="0"/>
            <a:ext cx="2744626" cy="3535552"/>
            <a:chOff x="0" y="0"/>
            <a:chExt cx="2744624" cy="3535550"/>
          </a:xfrm>
        </p:grpSpPr>
        <p:sp>
          <p:nvSpPr>
            <p:cNvPr id="422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291214" y="1490187"/>
              <a:ext cx="2212996" cy="1249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smtClean="0">
                  <a:solidFill>
                    <a:srgbClr val="BBBFC3"/>
                  </a:solidFill>
                </a:rPr>
                <a:t>0</a:t>
              </a:r>
              <a:r>
                <a:rPr lang="fr-FR" sz="10000" b="1" dirty="0" smtClean="0">
                  <a:solidFill>
                    <a:srgbClr val="BBBFC3"/>
                  </a:solidFill>
                </a:rPr>
                <a:t>4</a:t>
              </a: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Mobile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" name="Group 430"/>
            <p:cNvGrpSpPr/>
            <p:nvPr/>
          </p:nvGrpSpPr>
          <p:grpSpPr>
            <a:xfrm>
              <a:off x="861128" y="629033"/>
              <a:ext cx="1106116" cy="162566"/>
              <a:chOff x="0" y="0"/>
              <a:chExt cx="1106114" cy="162564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  <p:sp>
        <p:nvSpPr>
          <p:cNvPr id="66" name="Shape 520">
            <a:extLst>
              <a:ext uri="{FF2B5EF4-FFF2-40B4-BE49-F238E27FC236}">
                <a16:creationId xmlns:a16="http://schemas.microsoft.com/office/drawing/2014/main" xmlns="" id="{4DA0BAC7-B713-4F94-A02A-8DA0D3611EF1}"/>
              </a:ext>
            </a:extLst>
          </p:cNvPr>
          <p:cNvSpPr txBox="1">
            <a:spLocks/>
          </p:cNvSpPr>
          <p:nvPr/>
        </p:nvSpPr>
        <p:spPr>
          <a:xfrm>
            <a:off x="-23284" y="428580"/>
            <a:ext cx="24407284" cy="1483956"/>
          </a:xfrm>
          <a:prstGeom prst="rect">
            <a:avLst/>
          </a:prstGeom>
        </p:spPr>
        <p:txBody>
          <a:bodyPr/>
          <a:lstStyle>
            <a:lvl1pPr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  <a:lvl2pPr indent="228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2pPr>
            <a:lvl3pPr indent="457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3pPr>
            <a:lvl4pPr indent="685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4pPr>
            <a:lvl5pPr indent="9144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5pPr>
            <a:lvl6pPr indent="11430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6pPr>
            <a:lvl7pPr indent="1371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7pPr>
            <a:lvl8pPr indent="1600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8pPr>
            <a:lvl9pPr indent="1828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fr-FR" sz="9600" dirty="0" smtClean="0">
                <a:solidFill>
                  <a:srgbClr val="0000FF"/>
                </a:solidFill>
              </a:rPr>
              <a:t>Application mobile</a:t>
            </a:r>
            <a:endParaRPr lang="fr-FR" sz="96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1690614" y="3786166"/>
            <a:ext cx="71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Autorisation des permissions</a:t>
            </a:r>
          </a:p>
          <a:p>
            <a:pPr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</a:t>
            </a:r>
            <a:r>
              <a:rPr lang="fr-FR" sz="3200" b="1" dirty="0" err="1" smtClean="0">
                <a:solidFill>
                  <a:schemeClr val="accent6"/>
                </a:solidFill>
              </a:rPr>
              <a:t>Phone_state</a:t>
            </a:r>
            <a:r>
              <a:rPr lang="fr-FR" sz="3200" b="1" dirty="0" smtClean="0">
                <a:solidFill>
                  <a:schemeClr val="accent6"/>
                </a:solidFill>
              </a:rPr>
              <a:t> </a:t>
            </a:r>
          </a:p>
          <a:p>
            <a:pPr algn="just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</a:t>
            </a:r>
            <a:r>
              <a:rPr lang="fr-FR" sz="3200" b="1" dirty="0" err="1" smtClean="0">
                <a:solidFill>
                  <a:schemeClr val="accent6"/>
                </a:solidFill>
              </a:rPr>
              <a:t>Read_contact</a:t>
            </a:r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</a:t>
            </a:r>
            <a:r>
              <a:rPr lang="fr-FR" sz="3200" b="1" dirty="0" err="1" smtClean="0">
                <a:solidFill>
                  <a:schemeClr val="accent6"/>
                </a:solidFill>
              </a:rPr>
              <a:t>Read_call_logs</a:t>
            </a:r>
            <a:endParaRPr lang="fr-FR" sz="3200" b="1" dirty="0" smtClean="0">
              <a:solidFill>
                <a:schemeClr val="accent6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>
            <a:off x="7084183" y="8108165"/>
            <a:ext cx="992988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1547738" y="7715256"/>
            <a:ext cx="71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Connexion au </a:t>
            </a:r>
            <a:r>
              <a:rPr lang="fr-FR" sz="3200" b="1" dirty="0" err="1" smtClean="0">
                <a:solidFill>
                  <a:srgbClr val="C00000"/>
                </a:solidFill>
              </a:rPr>
              <a:t>FireBase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Envoyer Data call</a:t>
            </a:r>
          </a:p>
          <a:p>
            <a:pPr algn="just"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Récupérer les slots du temps</a:t>
            </a:r>
          </a:p>
          <a:p>
            <a:pPr algn="just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2" name="Image 21" descr="28342940_2036442749729232_1326605757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52" y="2285968"/>
            <a:ext cx="5933771" cy="105489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1476300" y="10715652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 latinLnBrk="1" hangingPunct="0"/>
            <a:r>
              <a:rPr lang="fr-FR" sz="3200" b="1" dirty="0" err="1" smtClean="0">
                <a:solidFill>
                  <a:srgbClr val="C00000"/>
                </a:solidFill>
              </a:rPr>
              <a:t>BrodcastReceiver</a:t>
            </a:r>
            <a:r>
              <a:rPr lang="fr-FR" sz="3200" b="1" dirty="0" smtClean="0">
                <a:solidFill>
                  <a:srgbClr val="C00000"/>
                </a:solidFill>
              </a:rPr>
              <a:t> 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chemeClr val="accent6"/>
                </a:solidFill>
              </a:rPr>
              <a:t>	Hang up</a:t>
            </a:r>
            <a:endParaRPr lang="fr-FR" sz="3200" b="1" dirty="0" smtClean="0">
              <a:solidFill>
                <a:schemeClr val="accent6"/>
              </a:solidFill>
            </a:endParaRPr>
          </a:p>
          <a:p>
            <a:pPr algn="just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>
              <a:buFont typeface="Wingdings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049779"/>
      </p:ext>
    </p:extLst>
  </p:cSld>
  <p:clrMapOvr>
    <a:masterClrMapping/>
  </p:clrMapOvr>
  <p:transition spd="med">
    <p:wipe dir="d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dvAuto="0"/>
      <p:bldP spid="18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grpSp>
        <p:nvGrpSpPr>
          <p:cNvPr id="2" name="Group 431"/>
          <p:cNvGrpSpPr/>
          <p:nvPr/>
        </p:nvGrpSpPr>
        <p:grpSpPr>
          <a:xfrm>
            <a:off x="1076824" y="0"/>
            <a:ext cx="2744626" cy="3535552"/>
            <a:chOff x="0" y="0"/>
            <a:chExt cx="2744624" cy="3535550"/>
          </a:xfrm>
        </p:grpSpPr>
        <p:sp>
          <p:nvSpPr>
            <p:cNvPr id="422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291214" y="1490187"/>
              <a:ext cx="2212996" cy="1249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smtClean="0">
                  <a:solidFill>
                    <a:srgbClr val="BBBFC3"/>
                  </a:solidFill>
                </a:rPr>
                <a:t>0</a:t>
              </a:r>
              <a:r>
                <a:rPr lang="fr-FR" sz="10000" b="1" dirty="0" smtClean="0">
                  <a:solidFill>
                    <a:srgbClr val="BBBFC3"/>
                  </a:solidFill>
                </a:rPr>
                <a:t>4</a:t>
              </a: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Mobile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" name="Group 430"/>
            <p:cNvGrpSpPr/>
            <p:nvPr/>
          </p:nvGrpSpPr>
          <p:grpSpPr>
            <a:xfrm>
              <a:off x="861128" y="629033"/>
              <a:ext cx="1106116" cy="162566"/>
              <a:chOff x="0" y="0"/>
              <a:chExt cx="1106114" cy="162564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  <p:sp>
        <p:nvSpPr>
          <p:cNvPr id="66" name="Shape 520">
            <a:extLst>
              <a:ext uri="{FF2B5EF4-FFF2-40B4-BE49-F238E27FC236}">
                <a16:creationId xmlns:a16="http://schemas.microsoft.com/office/drawing/2014/main" xmlns="" id="{4DA0BAC7-B713-4F94-A02A-8DA0D3611EF1}"/>
              </a:ext>
            </a:extLst>
          </p:cNvPr>
          <p:cNvSpPr txBox="1">
            <a:spLocks/>
          </p:cNvSpPr>
          <p:nvPr/>
        </p:nvSpPr>
        <p:spPr>
          <a:xfrm>
            <a:off x="-381088" y="928646"/>
            <a:ext cx="24407284" cy="1483956"/>
          </a:xfrm>
          <a:prstGeom prst="rect">
            <a:avLst/>
          </a:prstGeom>
        </p:spPr>
        <p:txBody>
          <a:bodyPr/>
          <a:lstStyle>
            <a:lvl1pPr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  <a:lvl2pPr indent="228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2pPr>
            <a:lvl3pPr indent="457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3pPr>
            <a:lvl4pPr indent="685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4pPr>
            <a:lvl5pPr indent="9144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5pPr>
            <a:lvl6pPr indent="11430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6pPr>
            <a:lvl7pPr indent="1371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7pPr>
            <a:lvl8pPr indent="1600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8pPr>
            <a:lvl9pPr indent="1828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fr-FR" sz="9600" dirty="0" smtClean="0">
                <a:solidFill>
                  <a:srgbClr val="0000FF"/>
                </a:solidFill>
              </a:rPr>
              <a:t>Data Base</a:t>
            </a:r>
            <a:endParaRPr lang="fr-FR" sz="96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2690746" y="4357670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Calls</a:t>
            </a:r>
          </a:p>
          <a:p>
            <a:pPr algn="just"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	</a:t>
            </a:r>
            <a:r>
              <a:rPr lang="fr-FR" sz="3200" b="1" dirty="0" smtClean="0">
                <a:solidFill>
                  <a:srgbClr val="C00000"/>
                </a:solidFill>
              </a:rPr>
              <a:t>0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9" name="Image 18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26" y="5500678"/>
            <a:ext cx="5715040" cy="73959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999ACBC-3A76-4990-8F10-582F8FEE6700}"/>
              </a:ext>
            </a:extLst>
          </p:cNvPr>
          <p:cNvSpPr/>
          <p:nvPr/>
        </p:nvSpPr>
        <p:spPr>
          <a:xfrm rot="10800000" flipV="1">
            <a:off x="13049256" y="4500546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 latinLnBrk="1" hangingPunct="0"/>
            <a:r>
              <a:rPr lang="fr-FR" sz="3200" b="1" dirty="0" err="1" smtClean="0">
                <a:solidFill>
                  <a:srgbClr val="C00000"/>
                </a:solidFill>
              </a:rPr>
              <a:t>Jourslotde</a:t>
            </a:r>
            <a:r>
              <a:rPr lang="fr-FR" sz="3200" b="1" dirty="0" err="1" smtClean="0">
                <a:solidFill>
                  <a:srgbClr val="C00000"/>
                </a:solidFill>
              </a:rPr>
              <a:t>temps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/>
            <a:r>
              <a:rPr lang="fr-FR" sz="3200" b="1" dirty="0" smtClean="0">
                <a:solidFill>
                  <a:srgbClr val="C00000"/>
                </a:solidFill>
              </a:rPr>
              <a:t>	</a:t>
            </a:r>
            <a:r>
              <a:rPr lang="fr-FR" sz="3200" b="1" dirty="0" smtClean="0">
                <a:solidFill>
                  <a:srgbClr val="C00000"/>
                </a:solidFill>
              </a:rPr>
              <a:t>Nom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pPr algn="just" rtl="0" latinLnBrk="1" hangingPunct="0"/>
            <a:endParaRPr lang="fr-FR" sz="3200" b="1" dirty="0" smtClean="0">
              <a:solidFill>
                <a:schemeClr val="accent6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algn="l" rtl="0" latinLnBrk="1" hangingPunct="0">
              <a:buFont typeface="Wingdings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1" name="Image 20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12" y="5572116"/>
            <a:ext cx="5997356" cy="32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049779"/>
      </p:ext>
    </p:extLst>
  </p:cSld>
  <p:clrMapOvr>
    <a:masterClrMapping/>
  </p:clrMapOvr>
  <p:transition spd="med">
    <p:wipe dir="d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dvAuto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8433" y="13413030"/>
            <a:ext cx="4915140" cy="317501"/>
          </a:xfrm>
          <a:prstGeom prst="rect">
            <a:avLst/>
          </a:prstGeom>
          <a:solidFill>
            <a:srgbClr val="00CCFF"/>
          </a:solidFill>
          <a:ln w="12700">
            <a:solidFill>
              <a:srgbClr val="00CC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849579" y="13413030"/>
            <a:ext cx="4915139" cy="317501"/>
          </a:xfrm>
          <a:prstGeom prst="rect">
            <a:avLst/>
          </a:prstGeom>
          <a:solidFill>
            <a:srgbClr val="0099CC"/>
          </a:solidFill>
          <a:ln w="12700">
            <a:solidFill>
              <a:srgbClr val="0099C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734430" y="13413030"/>
            <a:ext cx="4915139" cy="317501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619282" y="13413030"/>
            <a:ext cx="4915140" cy="31750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9477293" y="13413030"/>
            <a:ext cx="4915139" cy="31750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lang="fr-FR" sz="3200" dirty="0"/>
          </a:p>
          <a:p>
            <a:pPr lvl="0">
              <a:defRPr sz="3200"/>
            </a:pPr>
            <a:endParaRPr dirty="0"/>
          </a:p>
        </p:txBody>
      </p:sp>
      <p:grpSp>
        <p:nvGrpSpPr>
          <p:cNvPr id="431" name="Group 431"/>
          <p:cNvGrpSpPr/>
          <p:nvPr/>
        </p:nvGrpSpPr>
        <p:grpSpPr>
          <a:xfrm>
            <a:off x="1076824" y="0"/>
            <a:ext cx="2744626" cy="3769786"/>
            <a:chOff x="0" y="0"/>
            <a:chExt cx="2744624" cy="3769784"/>
          </a:xfrm>
        </p:grpSpPr>
        <p:sp>
          <p:nvSpPr>
            <p:cNvPr id="422" name="Shape 422"/>
            <p:cNvSpPr/>
            <p:nvPr/>
          </p:nvSpPr>
          <p:spPr>
            <a:xfrm>
              <a:off x="378732" y="0"/>
              <a:ext cx="2047855" cy="35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16866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89"/>
                  </a:lnTo>
                  <a:lnTo>
                    <a:pt x="10785" y="16866"/>
                  </a:lnTo>
                  <a:close/>
                </a:path>
              </a:pathLst>
            </a:cu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291214" y="1490187"/>
              <a:ext cx="2212996" cy="227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10000" b="1">
                  <a:solidFill>
                    <a:srgbClr val="BBBFC3"/>
                  </a:solidFill>
                  <a:latin typeface="BebasNeueBold"/>
                  <a:ea typeface="BebasNeueBold"/>
                  <a:cs typeface="BebasNeueBold"/>
                  <a:sym typeface="BebasNeue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0" b="1" smtClean="0">
                  <a:solidFill>
                    <a:srgbClr val="BBBFC3"/>
                  </a:solidFill>
                </a:rPr>
                <a:t>0</a:t>
              </a:r>
              <a:r>
                <a:rPr lang="fr-FR" sz="10000" b="1" dirty="0" smtClean="0">
                  <a:solidFill>
                    <a:srgbClr val="BBBFC3"/>
                  </a:solidFill>
                </a:rPr>
                <a:t>5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0" b="1" dirty="0">
                <a:solidFill>
                  <a:srgbClr val="BBBFC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88553"/>
              <a:ext cx="2744624" cy="37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defRPr sz="2500">
                  <a:solidFill>
                    <a:srgbClr val="21283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r-FR" sz="25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Algorithme</a:t>
              </a:r>
              <a:endParaRPr sz="2500" b="1" dirty="0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30" name="Group 430"/>
            <p:cNvGrpSpPr/>
            <p:nvPr/>
          </p:nvGrpSpPr>
          <p:grpSpPr>
            <a:xfrm>
              <a:off x="861128" y="629033"/>
              <a:ext cx="1106116" cy="162566"/>
              <a:chOff x="0" y="0"/>
              <a:chExt cx="1106114" cy="162564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FF"/>
              </a:solidFill>
              <a:ln w="12700" cap="flat">
                <a:solidFill>
                  <a:srgbClr val="00CCFF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35887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71775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07662" y="0"/>
                <a:ext cx="162566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943550" y="0"/>
                <a:ext cx="162565" cy="162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700" cap="flat">
                <a:solidFill>
                  <a:srgbClr val="0099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/>
              </a:p>
            </p:txBody>
          </p:sp>
        </p:grpSp>
      </p:grpSp>
      <p:sp>
        <p:nvSpPr>
          <p:cNvPr id="66" name="Shape 520">
            <a:extLst>
              <a:ext uri="{FF2B5EF4-FFF2-40B4-BE49-F238E27FC236}">
                <a16:creationId xmlns:a16="http://schemas.microsoft.com/office/drawing/2014/main" xmlns="" id="{4DA0BAC7-B713-4F94-A02A-8DA0D3611EF1}"/>
              </a:ext>
            </a:extLst>
          </p:cNvPr>
          <p:cNvSpPr txBox="1">
            <a:spLocks/>
          </p:cNvSpPr>
          <p:nvPr/>
        </p:nvSpPr>
        <p:spPr>
          <a:xfrm>
            <a:off x="-381088" y="928646"/>
            <a:ext cx="24407284" cy="1483956"/>
          </a:xfrm>
          <a:prstGeom prst="rect">
            <a:avLst/>
          </a:prstGeom>
        </p:spPr>
        <p:txBody>
          <a:bodyPr/>
          <a:lstStyle>
            <a:lvl1pPr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  <a:lvl2pPr indent="228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2pPr>
            <a:lvl3pPr indent="457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3pPr>
            <a:lvl4pPr indent="685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4pPr>
            <a:lvl5pPr indent="9144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5pPr>
            <a:lvl6pPr indent="11430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6pPr>
            <a:lvl7pPr indent="13716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7pPr>
            <a:lvl8pPr indent="16002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8pPr>
            <a:lvl9pPr indent="1828800" algn="ctr" defTabSz="825500">
              <a:defRPr sz="9000" b="1">
                <a:solidFill>
                  <a:srgbClr val="212830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fr-FR" sz="9600" dirty="0" err="1">
                <a:solidFill>
                  <a:srgbClr val="0000FF"/>
                </a:solidFill>
              </a:rPr>
              <a:t>Random</a:t>
            </a:r>
            <a:r>
              <a:rPr lang="fr-FR" sz="9600" dirty="0">
                <a:solidFill>
                  <a:srgbClr val="0000FF"/>
                </a:solidFill>
              </a:rPr>
              <a:t> Forest</a:t>
            </a:r>
          </a:p>
        </p:txBody>
      </p:sp>
      <p:pic>
        <p:nvPicPr>
          <p:cNvPr id="67" name="Image 66" descr="Untitle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50" y="3643290"/>
            <a:ext cx="14073286" cy="84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049779"/>
      </p:ext>
    </p:extLst>
  </p:cSld>
  <p:clrMapOvr>
    <a:masterClrMapping/>
  </p:clrMapOvr>
  <p:transition spd="med">
    <p:wipe dir="d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MaxPro_Multi Color 07 (Light Version)">
      <a:dk1>
        <a:srgbClr val="8A9297"/>
      </a:dk1>
      <a:lt1>
        <a:srgbClr val="BBBFC3"/>
      </a:lt1>
      <a:dk2>
        <a:srgbClr val="DCDFE1"/>
      </a:dk2>
      <a:lt2>
        <a:srgbClr val="FFFFFF"/>
      </a:lt2>
      <a:accent1>
        <a:srgbClr val="FF536C"/>
      </a:accent1>
      <a:accent2>
        <a:srgbClr val="FF8954"/>
      </a:accent2>
      <a:accent3>
        <a:srgbClr val="E9D554"/>
      </a:accent3>
      <a:accent4>
        <a:srgbClr val="A0D55B"/>
      </a:accent4>
      <a:accent5>
        <a:srgbClr val="00C381"/>
      </a:accent5>
      <a:accent6>
        <a:srgbClr val="212830"/>
      </a:accent6>
      <a:hlink>
        <a:srgbClr val="343E48"/>
      </a:hlink>
      <a:folHlink>
        <a:srgbClr val="565F68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84</Words>
  <Application>Microsoft Office PowerPoint</Application>
  <PresentationFormat>Personnalisé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White</vt:lpstr>
      <vt:lpstr>Diapositive 1</vt:lpstr>
      <vt:lpstr>Diapositive 2</vt:lpstr>
      <vt:lpstr>Diapositive 3</vt:lpstr>
      <vt:lpstr>Architecture globale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User</cp:lastModifiedBy>
  <cp:revision>420</cp:revision>
  <dcterms:modified xsi:type="dcterms:W3CDTF">2018-02-21T11:48:07Z</dcterms:modified>
</cp:coreProperties>
</file>