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58531-B0F1-4378-A921-6DBAE4DA501C}" v="32" dt="2020-01-15T13:07:45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Franceschelli" userId="6559d71a-fb69-4ec4-9181-7a906d27e61e" providerId="ADAL" clId="{8E658531-B0F1-4378-A921-6DBAE4DA501C}"/>
    <pc:docChg chg="undo redo custSel mod addSld delSld modSld sldOrd">
      <pc:chgData name="Alessio Franceschelli" userId="6559d71a-fb69-4ec4-9181-7a906d27e61e" providerId="ADAL" clId="{8E658531-B0F1-4378-A921-6DBAE4DA501C}" dt="2020-01-15T13:07:45.443" v="460" actId="478"/>
      <pc:docMkLst>
        <pc:docMk/>
      </pc:docMkLst>
      <pc:sldChg chg="addSp delSp modSp add mod setBg setClrOvrMap">
        <pc:chgData name="Alessio Franceschelli" userId="6559d71a-fb69-4ec4-9181-7a906d27e61e" providerId="ADAL" clId="{8E658531-B0F1-4378-A921-6DBAE4DA501C}" dt="2020-01-15T11:32:19.596" v="122" actId="5793"/>
        <pc:sldMkLst>
          <pc:docMk/>
          <pc:sldMk cId="969805089" sldId="259"/>
        </pc:sldMkLst>
        <pc:spChg chg="mod">
          <ac:chgData name="Alessio Franceschelli" userId="6559d71a-fb69-4ec4-9181-7a906d27e61e" providerId="ADAL" clId="{8E658531-B0F1-4378-A921-6DBAE4DA501C}" dt="2020-01-15T11:28:15.033" v="63" actId="26606"/>
          <ac:spMkLst>
            <pc:docMk/>
            <pc:sldMk cId="969805089" sldId="259"/>
            <ac:spMk id="2" creationId="{97910C52-A1F6-48E9-BE1B-B37A02DE5A15}"/>
          </ac:spMkLst>
        </pc:spChg>
        <pc:spChg chg="mod">
          <ac:chgData name="Alessio Franceschelli" userId="6559d71a-fb69-4ec4-9181-7a906d27e61e" providerId="ADAL" clId="{8E658531-B0F1-4378-A921-6DBAE4DA501C}" dt="2020-01-15T11:29:25.850" v="89" actId="5793"/>
          <ac:spMkLst>
            <pc:docMk/>
            <pc:sldMk cId="969805089" sldId="259"/>
            <ac:spMk id="3" creationId="{89C00D5F-EC57-4CC1-AB9D-702D5E992B83}"/>
          </ac:spMkLst>
        </pc:spChg>
        <pc:spChg chg="mod">
          <ac:chgData name="Alessio Franceschelli" userId="6559d71a-fb69-4ec4-9181-7a906d27e61e" providerId="ADAL" clId="{8E658531-B0F1-4378-A921-6DBAE4DA501C}" dt="2020-01-15T11:32:19.596" v="122" actId="5793"/>
          <ac:spMkLst>
            <pc:docMk/>
            <pc:sldMk cId="969805089" sldId="259"/>
            <ac:spMk id="4" creationId="{25A25614-DF61-4D67-A503-47168001A619}"/>
          </ac:spMkLst>
        </pc:spChg>
        <pc:spChg chg="del">
          <ac:chgData name="Alessio Franceschelli" userId="6559d71a-fb69-4ec4-9181-7a906d27e61e" providerId="ADAL" clId="{8E658531-B0F1-4378-A921-6DBAE4DA501C}" dt="2020-01-15T11:28:05.400" v="60" actId="478"/>
          <ac:spMkLst>
            <pc:docMk/>
            <pc:sldMk cId="969805089" sldId="259"/>
            <ac:spMk id="5" creationId="{7068106A-6CE5-43E8-8BC4-A0A012ED0626}"/>
          </ac:spMkLst>
        </pc:spChg>
        <pc:spChg chg="add del">
          <ac:chgData name="Alessio Franceschelli" userId="6559d71a-fb69-4ec4-9181-7a906d27e61e" providerId="ADAL" clId="{8E658531-B0F1-4378-A921-6DBAE4DA501C}" dt="2020-01-15T11:28:15.033" v="63" actId="26606"/>
          <ac:spMkLst>
            <pc:docMk/>
            <pc:sldMk cId="969805089" sldId="259"/>
            <ac:spMk id="9" creationId="{1DE7243B-5109-444B-8FAF-7437C66BC0E9}"/>
          </ac:spMkLst>
        </pc:spChg>
        <pc:spChg chg="add del">
          <ac:chgData name="Alessio Franceschelli" userId="6559d71a-fb69-4ec4-9181-7a906d27e61e" providerId="ADAL" clId="{8E658531-B0F1-4378-A921-6DBAE4DA501C}" dt="2020-01-15T11:28:15.033" v="63" actId="26606"/>
          <ac:spMkLst>
            <pc:docMk/>
            <pc:sldMk cId="969805089" sldId="259"/>
            <ac:spMk id="11" creationId="{4C5D6221-DA7B-4611-AA26-7D8E349FDE96}"/>
          </ac:spMkLst>
        </pc:spChg>
        <pc:spChg chg="add del">
          <ac:chgData name="Alessio Franceschelli" userId="6559d71a-fb69-4ec4-9181-7a906d27e61e" providerId="ADAL" clId="{8E658531-B0F1-4378-A921-6DBAE4DA501C}" dt="2020-01-15T11:28:15.006" v="62" actId="26606"/>
          <ac:spMkLst>
            <pc:docMk/>
            <pc:sldMk cId="969805089" sldId="259"/>
            <ac:spMk id="16" creationId="{1DE7243B-5109-444B-8FAF-7437C66BC0E9}"/>
          </ac:spMkLst>
        </pc:spChg>
        <pc:spChg chg="add del">
          <ac:chgData name="Alessio Franceschelli" userId="6559d71a-fb69-4ec4-9181-7a906d27e61e" providerId="ADAL" clId="{8E658531-B0F1-4378-A921-6DBAE4DA501C}" dt="2020-01-15T11:28:15.006" v="62" actId="26606"/>
          <ac:spMkLst>
            <pc:docMk/>
            <pc:sldMk cId="969805089" sldId="259"/>
            <ac:spMk id="18" creationId="{4C5D6221-DA7B-4611-AA26-7D8E349FDE96}"/>
          </ac:spMkLst>
        </pc:spChg>
        <pc:spChg chg="add">
          <ac:chgData name="Alessio Franceschelli" userId="6559d71a-fb69-4ec4-9181-7a906d27e61e" providerId="ADAL" clId="{8E658531-B0F1-4378-A921-6DBAE4DA501C}" dt="2020-01-15T11:28:15.033" v="63" actId="26606"/>
          <ac:spMkLst>
            <pc:docMk/>
            <pc:sldMk cId="969805089" sldId="259"/>
            <ac:spMk id="20" creationId="{4C5D6221-DA7B-4611-AA26-7D8E349FDE96}"/>
          </ac:spMkLst>
        </pc:spChg>
        <pc:spChg chg="add">
          <ac:chgData name="Alessio Franceschelli" userId="6559d71a-fb69-4ec4-9181-7a906d27e61e" providerId="ADAL" clId="{8E658531-B0F1-4378-A921-6DBAE4DA501C}" dt="2020-01-15T11:28:15.033" v="63" actId="26606"/>
          <ac:spMkLst>
            <pc:docMk/>
            <pc:sldMk cId="969805089" sldId="259"/>
            <ac:spMk id="21" creationId="{E35A04CF-97D4-4FF7-B359-C546B1F62E54}"/>
          </ac:spMkLst>
        </pc:spChg>
        <pc:spChg chg="add">
          <ac:chgData name="Alessio Franceschelli" userId="6559d71a-fb69-4ec4-9181-7a906d27e61e" providerId="ADAL" clId="{8E658531-B0F1-4378-A921-6DBAE4DA501C}" dt="2020-01-15T11:28:15.033" v="63" actId="26606"/>
          <ac:spMkLst>
            <pc:docMk/>
            <pc:sldMk cId="969805089" sldId="259"/>
            <ac:spMk id="22" creationId="{1DE7243B-5109-444B-8FAF-7437C66BC0E9}"/>
          </ac:spMkLst>
        </pc:spChg>
      </pc:sldChg>
      <pc:sldChg chg="addSp delSp modSp add mod setBg setClrOvrMap">
        <pc:chgData name="Alessio Franceschelli" userId="6559d71a-fb69-4ec4-9181-7a906d27e61e" providerId="ADAL" clId="{8E658531-B0F1-4378-A921-6DBAE4DA501C}" dt="2020-01-15T13:07:45.443" v="460" actId="478"/>
        <pc:sldMkLst>
          <pc:docMk/>
          <pc:sldMk cId="1897872287" sldId="260"/>
        </pc:sldMkLst>
        <pc:spChg chg="mod">
          <ac:chgData name="Alessio Franceschelli" userId="6559d71a-fb69-4ec4-9181-7a906d27e61e" providerId="ADAL" clId="{8E658531-B0F1-4378-A921-6DBAE4DA501C}" dt="2020-01-15T11:32:12.605" v="118" actId="26606"/>
          <ac:spMkLst>
            <pc:docMk/>
            <pc:sldMk cId="1897872287" sldId="260"/>
            <ac:spMk id="2" creationId="{97910C52-A1F6-48E9-BE1B-B37A02DE5A15}"/>
          </ac:spMkLst>
        </pc:spChg>
        <pc:spChg chg="mod">
          <ac:chgData name="Alessio Franceschelli" userId="6559d71a-fb69-4ec4-9181-7a906d27e61e" providerId="ADAL" clId="{8E658531-B0F1-4378-A921-6DBAE4DA501C}" dt="2020-01-15T11:32:15.175" v="120" actId="5793"/>
          <ac:spMkLst>
            <pc:docMk/>
            <pc:sldMk cId="1897872287" sldId="260"/>
            <ac:spMk id="3" creationId="{89C00D5F-EC57-4CC1-AB9D-702D5E992B83}"/>
          </ac:spMkLst>
        </pc:spChg>
        <pc:spChg chg="mod">
          <ac:chgData name="Alessio Franceschelli" userId="6559d71a-fb69-4ec4-9181-7a906d27e61e" providerId="ADAL" clId="{8E658531-B0F1-4378-A921-6DBAE4DA501C}" dt="2020-01-15T11:32:16.450" v="121" actId="5793"/>
          <ac:spMkLst>
            <pc:docMk/>
            <pc:sldMk cId="1897872287" sldId="260"/>
            <ac:spMk id="4" creationId="{25A25614-DF61-4D67-A503-47168001A619}"/>
          </ac:spMkLst>
        </pc:spChg>
        <pc:spChg chg="del">
          <ac:chgData name="Alessio Franceschelli" userId="6559d71a-fb69-4ec4-9181-7a906d27e61e" providerId="ADAL" clId="{8E658531-B0F1-4378-A921-6DBAE4DA501C}" dt="2020-01-15T11:31:28.947" v="113" actId="26606"/>
          <ac:spMkLst>
            <pc:docMk/>
            <pc:sldMk cId="1897872287" sldId="260"/>
            <ac:spMk id="20" creationId="{4C5D6221-DA7B-4611-AA26-7D8E349FDE96}"/>
          </ac:spMkLst>
        </pc:spChg>
        <pc:spChg chg="del">
          <ac:chgData name="Alessio Franceschelli" userId="6559d71a-fb69-4ec4-9181-7a906d27e61e" providerId="ADAL" clId="{8E658531-B0F1-4378-A921-6DBAE4DA501C}" dt="2020-01-15T11:31:28.947" v="113" actId="26606"/>
          <ac:spMkLst>
            <pc:docMk/>
            <pc:sldMk cId="1897872287" sldId="260"/>
            <ac:spMk id="21" creationId="{E35A04CF-97D4-4FF7-B359-C546B1F62E54}"/>
          </ac:spMkLst>
        </pc:spChg>
        <pc:spChg chg="del">
          <ac:chgData name="Alessio Franceschelli" userId="6559d71a-fb69-4ec4-9181-7a906d27e61e" providerId="ADAL" clId="{8E658531-B0F1-4378-A921-6DBAE4DA501C}" dt="2020-01-15T11:31:28.947" v="113" actId="26606"/>
          <ac:spMkLst>
            <pc:docMk/>
            <pc:sldMk cId="1897872287" sldId="260"/>
            <ac:spMk id="22" creationId="{1DE7243B-5109-444B-8FAF-7437C66BC0E9}"/>
          </ac:spMkLst>
        </pc:spChg>
        <pc:spChg chg="add del">
          <ac:chgData name="Alessio Franceschelli" userId="6559d71a-fb69-4ec4-9181-7a906d27e61e" providerId="ADAL" clId="{8E658531-B0F1-4378-A921-6DBAE4DA501C}" dt="2020-01-15T11:32:12.620" v="119" actId="26606"/>
          <ac:spMkLst>
            <pc:docMk/>
            <pc:sldMk cId="1897872287" sldId="260"/>
            <ac:spMk id="27" creationId="{1DE7243B-5109-444B-8FAF-7437C66BC0E9}"/>
          </ac:spMkLst>
        </pc:spChg>
        <pc:spChg chg="add del">
          <ac:chgData name="Alessio Franceschelli" userId="6559d71a-fb69-4ec4-9181-7a906d27e61e" providerId="ADAL" clId="{8E658531-B0F1-4378-A921-6DBAE4DA501C}" dt="2020-01-15T11:32:12.620" v="119" actId="26606"/>
          <ac:spMkLst>
            <pc:docMk/>
            <pc:sldMk cId="1897872287" sldId="260"/>
            <ac:spMk id="29" creationId="{4C5D6221-DA7B-4611-AA26-7D8E349FDE96}"/>
          </ac:spMkLst>
        </pc:spChg>
        <pc:spChg chg="add del">
          <ac:chgData name="Alessio Franceschelli" userId="6559d71a-fb69-4ec4-9181-7a906d27e61e" providerId="ADAL" clId="{8E658531-B0F1-4378-A921-6DBAE4DA501C}" dt="2020-01-15T11:32:09.524" v="116" actId="26606"/>
          <ac:spMkLst>
            <pc:docMk/>
            <pc:sldMk cId="1897872287" sldId="260"/>
            <ac:spMk id="34" creationId="{8045BF01-625E-4022-91E5-488DB3FCB734}"/>
          </ac:spMkLst>
        </pc:spChg>
        <pc:spChg chg="add del">
          <ac:chgData name="Alessio Franceschelli" userId="6559d71a-fb69-4ec4-9181-7a906d27e61e" providerId="ADAL" clId="{8E658531-B0F1-4378-A921-6DBAE4DA501C}" dt="2020-01-15T11:32:09.524" v="116" actId="26606"/>
          <ac:spMkLst>
            <pc:docMk/>
            <pc:sldMk cId="1897872287" sldId="260"/>
            <ac:spMk id="36" creationId="{0E442549-290E-4B7E-892E-F2DB911DD205}"/>
          </ac:spMkLst>
        </pc:spChg>
        <pc:spChg chg="add del">
          <ac:chgData name="Alessio Franceschelli" userId="6559d71a-fb69-4ec4-9181-7a906d27e61e" providerId="ADAL" clId="{8E658531-B0F1-4378-A921-6DBAE4DA501C}" dt="2020-01-15T11:32:12.605" v="118" actId="26606"/>
          <ac:spMkLst>
            <pc:docMk/>
            <pc:sldMk cId="1897872287" sldId="260"/>
            <ac:spMk id="38" creationId="{4C5D6221-DA7B-4611-AA26-7D8E349FDE96}"/>
          </ac:spMkLst>
        </pc:spChg>
        <pc:spChg chg="add del">
          <ac:chgData name="Alessio Franceschelli" userId="6559d71a-fb69-4ec4-9181-7a906d27e61e" providerId="ADAL" clId="{8E658531-B0F1-4378-A921-6DBAE4DA501C}" dt="2020-01-15T11:32:12.605" v="118" actId="26606"/>
          <ac:spMkLst>
            <pc:docMk/>
            <pc:sldMk cId="1897872287" sldId="260"/>
            <ac:spMk id="39" creationId="{E35A04CF-97D4-4FF7-B359-C546B1F62E54}"/>
          </ac:spMkLst>
        </pc:spChg>
        <pc:spChg chg="add del">
          <ac:chgData name="Alessio Franceschelli" userId="6559d71a-fb69-4ec4-9181-7a906d27e61e" providerId="ADAL" clId="{8E658531-B0F1-4378-A921-6DBAE4DA501C}" dt="2020-01-15T11:32:12.605" v="118" actId="26606"/>
          <ac:spMkLst>
            <pc:docMk/>
            <pc:sldMk cId="1897872287" sldId="260"/>
            <ac:spMk id="40" creationId="{1DE7243B-5109-444B-8FAF-7437C66BC0E9}"/>
          </ac:spMkLst>
        </pc:spChg>
        <pc:spChg chg="add">
          <ac:chgData name="Alessio Franceschelli" userId="6559d71a-fb69-4ec4-9181-7a906d27e61e" providerId="ADAL" clId="{8E658531-B0F1-4378-A921-6DBAE4DA501C}" dt="2020-01-15T11:32:12.620" v="119" actId="26606"/>
          <ac:spMkLst>
            <pc:docMk/>
            <pc:sldMk cId="1897872287" sldId="260"/>
            <ac:spMk id="42" creationId="{1DE7243B-5109-444B-8FAF-7437C66BC0E9}"/>
          </ac:spMkLst>
        </pc:spChg>
        <pc:spChg chg="add">
          <ac:chgData name="Alessio Franceschelli" userId="6559d71a-fb69-4ec4-9181-7a906d27e61e" providerId="ADAL" clId="{8E658531-B0F1-4378-A921-6DBAE4DA501C}" dt="2020-01-15T11:32:12.620" v="119" actId="26606"/>
          <ac:spMkLst>
            <pc:docMk/>
            <pc:sldMk cId="1897872287" sldId="260"/>
            <ac:spMk id="43" creationId="{4C5D6221-DA7B-4611-AA26-7D8E349FDE96}"/>
          </ac:spMkLst>
        </pc:spChg>
        <pc:picChg chg="add del mod">
          <ac:chgData name="Alessio Franceschelli" userId="6559d71a-fb69-4ec4-9181-7a906d27e61e" providerId="ADAL" clId="{8E658531-B0F1-4378-A921-6DBAE4DA501C}" dt="2020-01-15T13:07:45.443" v="460" actId="478"/>
          <ac:picMkLst>
            <pc:docMk/>
            <pc:sldMk cId="1897872287" sldId="260"/>
            <ac:picMk id="1026" creationId="{C2F2A39A-FB17-4B3D-B48E-BFE14E7EDC22}"/>
          </ac:picMkLst>
        </pc:picChg>
      </pc:sldChg>
      <pc:sldChg chg="addSp delSp modSp add mod setBg setClrOvrMap">
        <pc:chgData name="Alessio Franceschelli" userId="6559d71a-fb69-4ec4-9181-7a906d27e61e" providerId="ADAL" clId="{8E658531-B0F1-4378-A921-6DBAE4DA501C}" dt="2020-01-15T11:37:00.651" v="255" actId="20577"/>
        <pc:sldMkLst>
          <pc:docMk/>
          <pc:sldMk cId="3693513192" sldId="261"/>
        </pc:sldMkLst>
        <pc:spChg chg="mod">
          <ac:chgData name="Alessio Franceschelli" userId="6559d71a-fb69-4ec4-9181-7a906d27e61e" providerId="ADAL" clId="{8E658531-B0F1-4378-A921-6DBAE4DA501C}" dt="2020-01-15T11:36:45.516" v="250" actId="26606"/>
          <ac:spMkLst>
            <pc:docMk/>
            <pc:sldMk cId="3693513192" sldId="261"/>
            <ac:spMk id="2" creationId="{97910C52-A1F6-48E9-BE1B-B37A02DE5A15}"/>
          </ac:spMkLst>
        </pc:spChg>
        <pc:spChg chg="add del mod">
          <ac:chgData name="Alessio Franceschelli" userId="6559d71a-fb69-4ec4-9181-7a906d27e61e" providerId="ADAL" clId="{8E658531-B0F1-4378-A921-6DBAE4DA501C}" dt="2020-01-15T11:36:45.516" v="250" actId="26606"/>
          <ac:spMkLst>
            <pc:docMk/>
            <pc:sldMk cId="3693513192" sldId="261"/>
            <ac:spMk id="3" creationId="{89C00D5F-EC57-4CC1-AB9D-702D5E992B83}"/>
          </ac:spMkLst>
        </pc:spChg>
        <pc:spChg chg="del">
          <ac:chgData name="Alessio Franceschelli" userId="6559d71a-fb69-4ec4-9181-7a906d27e61e" providerId="ADAL" clId="{8E658531-B0F1-4378-A921-6DBAE4DA501C}" dt="2020-01-15T11:36:29.640" v="245" actId="478"/>
          <ac:spMkLst>
            <pc:docMk/>
            <pc:sldMk cId="3693513192" sldId="261"/>
            <ac:spMk id="4" creationId="{25A25614-DF61-4D67-A503-47168001A619}"/>
          </ac:spMkLst>
        </pc:spChg>
        <pc:spChg chg="add del">
          <ac:chgData name="Alessio Franceschelli" userId="6559d71a-fb69-4ec4-9181-7a906d27e61e" providerId="ADAL" clId="{8E658531-B0F1-4378-A921-6DBAE4DA501C}" dt="2020-01-15T11:36:45.516" v="250" actId="26606"/>
          <ac:spMkLst>
            <pc:docMk/>
            <pc:sldMk cId="3693513192" sldId="261"/>
            <ac:spMk id="42" creationId="{1DE7243B-5109-444B-8FAF-7437C66BC0E9}"/>
          </ac:spMkLst>
        </pc:spChg>
        <pc:spChg chg="add del">
          <ac:chgData name="Alessio Franceschelli" userId="6559d71a-fb69-4ec4-9181-7a906d27e61e" providerId="ADAL" clId="{8E658531-B0F1-4378-A921-6DBAE4DA501C}" dt="2020-01-15T11:36:45.516" v="250" actId="26606"/>
          <ac:spMkLst>
            <pc:docMk/>
            <pc:sldMk cId="3693513192" sldId="261"/>
            <ac:spMk id="43" creationId="{4C5D6221-DA7B-4611-AA26-7D8E349FDE96}"/>
          </ac:spMkLst>
        </pc:spChg>
        <pc:spChg chg="add del">
          <ac:chgData name="Alessio Franceschelli" userId="6559d71a-fb69-4ec4-9181-7a906d27e61e" providerId="ADAL" clId="{8E658531-B0F1-4378-A921-6DBAE4DA501C}" dt="2020-01-15T11:36:35.854" v="247" actId="26606"/>
          <ac:spMkLst>
            <pc:docMk/>
            <pc:sldMk cId="3693513192" sldId="261"/>
            <ac:spMk id="48" creationId="{3B854194-185D-494D-905C-7C7CB2E30F6E}"/>
          </ac:spMkLst>
        </pc:spChg>
        <pc:spChg chg="add del">
          <ac:chgData name="Alessio Franceschelli" userId="6559d71a-fb69-4ec4-9181-7a906d27e61e" providerId="ADAL" clId="{8E658531-B0F1-4378-A921-6DBAE4DA501C}" dt="2020-01-15T11:36:35.854" v="247" actId="26606"/>
          <ac:spMkLst>
            <pc:docMk/>
            <pc:sldMk cId="3693513192" sldId="261"/>
            <ac:spMk id="50" creationId="{B4F5FA0D-0104-4987-8241-EFF7C85B88DE}"/>
          </ac:spMkLst>
        </pc:spChg>
        <pc:spChg chg="add del">
          <ac:chgData name="Alessio Franceschelli" userId="6559d71a-fb69-4ec4-9181-7a906d27e61e" providerId="ADAL" clId="{8E658531-B0F1-4378-A921-6DBAE4DA501C}" dt="2020-01-15T11:36:45.429" v="249" actId="26606"/>
          <ac:spMkLst>
            <pc:docMk/>
            <pc:sldMk cId="3693513192" sldId="261"/>
            <ac:spMk id="54" creationId="{08E7ACFB-B791-4C23-8B17-013FEDC09A89}"/>
          </ac:spMkLst>
        </pc:spChg>
        <pc:spChg chg="add del">
          <ac:chgData name="Alessio Franceschelli" userId="6559d71a-fb69-4ec4-9181-7a906d27e61e" providerId="ADAL" clId="{8E658531-B0F1-4378-A921-6DBAE4DA501C}" dt="2020-01-15T11:36:45.429" v="249" actId="26606"/>
          <ac:spMkLst>
            <pc:docMk/>
            <pc:sldMk cId="3693513192" sldId="261"/>
            <ac:spMk id="55" creationId="{3B0DF90E-6BAD-4E82-8FDF-717C9A357378}"/>
          </ac:spMkLst>
        </pc:spChg>
        <pc:spChg chg="add del">
          <ac:chgData name="Alessio Franceschelli" userId="6559d71a-fb69-4ec4-9181-7a906d27e61e" providerId="ADAL" clId="{8E658531-B0F1-4378-A921-6DBAE4DA501C}" dt="2020-01-15T11:36:45.429" v="249" actId="26606"/>
          <ac:spMkLst>
            <pc:docMk/>
            <pc:sldMk cId="3693513192" sldId="261"/>
            <ac:spMk id="56" creationId="{13DCC859-0434-4BB8-B6C5-09C88AE698FB}"/>
          </ac:spMkLst>
        </pc:spChg>
        <pc:spChg chg="add">
          <ac:chgData name="Alessio Franceschelli" userId="6559d71a-fb69-4ec4-9181-7a906d27e61e" providerId="ADAL" clId="{8E658531-B0F1-4378-A921-6DBAE4DA501C}" dt="2020-01-15T11:36:45.516" v="250" actId="26606"/>
          <ac:spMkLst>
            <pc:docMk/>
            <pc:sldMk cId="3693513192" sldId="261"/>
            <ac:spMk id="58" creationId="{46C2E80F-49A6-4372-B103-219D417A55ED}"/>
          </ac:spMkLst>
        </pc:spChg>
        <pc:graphicFrameChg chg="add del">
          <ac:chgData name="Alessio Franceschelli" userId="6559d71a-fb69-4ec4-9181-7a906d27e61e" providerId="ADAL" clId="{8E658531-B0F1-4378-A921-6DBAE4DA501C}" dt="2020-01-15T11:36:45.429" v="249" actId="26606"/>
          <ac:graphicFrameMkLst>
            <pc:docMk/>
            <pc:sldMk cId="3693513192" sldId="261"/>
            <ac:graphicFrameMk id="45" creationId="{0E35DA2A-545E-4CF6-A248-F9CB14B212E4}"/>
          </ac:graphicFrameMkLst>
        </pc:graphicFrameChg>
        <pc:graphicFrameChg chg="add mod">
          <ac:chgData name="Alessio Franceschelli" userId="6559d71a-fb69-4ec4-9181-7a906d27e61e" providerId="ADAL" clId="{8E658531-B0F1-4378-A921-6DBAE4DA501C}" dt="2020-01-15T11:37:00.651" v="255" actId="20577"/>
          <ac:graphicFrameMkLst>
            <pc:docMk/>
            <pc:sldMk cId="3693513192" sldId="261"/>
            <ac:graphicFrameMk id="59" creationId="{06246046-4D07-411E-A59E-EA4D4DB7B17F}"/>
          </ac:graphicFrameMkLst>
        </pc:graphicFrameChg>
        <pc:picChg chg="add del">
          <ac:chgData name="Alessio Franceschelli" userId="6559d71a-fb69-4ec4-9181-7a906d27e61e" providerId="ADAL" clId="{8E658531-B0F1-4378-A921-6DBAE4DA501C}" dt="2020-01-15T11:36:35.854" v="247" actId="26606"/>
          <ac:picMkLst>
            <pc:docMk/>
            <pc:sldMk cId="3693513192" sldId="261"/>
            <ac:picMk id="52" creationId="{2897127E-6CEF-446C-BE87-93B7C46E49D1}"/>
          </ac:picMkLst>
        </pc:picChg>
      </pc:sldChg>
      <pc:sldChg chg="addSp delSp modSp add">
        <pc:chgData name="Alessio Franceschelli" userId="6559d71a-fb69-4ec4-9181-7a906d27e61e" providerId="ADAL" clId="{8E658531-B0F1-4378-A921-6DBAE4DA501C}" dt="2020-01-15T11:43:17.988" v="369" actId="1076"/>
        <pc:sldMkLst>
          <pc:docMk/>
          <pc:sldMk cId="3773055392" sldId="262"/>
        </pc:sldMkLst>
        <pc:spChg chg="mod">
          <ac:chgData name="Alessio Franceschelli" userId="6559d71a-fb69-4ec4-9181-7a906d27e61e" providerId="ADAL" clId="{8E658531-B0F1-4378-A921-6DBAE4DA501C}" dt="2020-01-15T11:41:46.384" v="331" actId="20577"/>
          <ac:spMkLst>
            <pc:docMk/>
            <pc:sldMk cId="3773055392" sldId="262"/>
            <ac:spMk id="2" creationId="{97910C52-A1F6-48E9-BE1B-B37A02DE5A15}"/>
          </ac:spMkLst>
        </pc:spChg>
        <pc:spChg chg="mod">
          <ac:chgData name="Alessio Franceschelli" userId="6559d71a-fb69-4ec4-9181-7a906d27e61e" providerId="ADAL" clId="{8E658531-B0F1-4378-A921-6DBAE4DA501C}" dt="2020-01-15T11:43:09.213" v="368" actId="14100"/>
          <ac:spMkLst>
            <pc:docMk/>
            <pc:sldMk cId="3773055392" sldId="262"/>
            <ac:spMk id="3" creationId="{89C00D5F-EC57-4CC1-AB9D-702D5E992B83}"/>
          </ac:spMkLst>
        </pc:spChg>
        <pc:spChg chg="del">
          <ac:chgData name="Alessio Franceschelli" userId="6559d71a-fb69-4ec4-9181-7a906d27e61e" providerId="ADAL" clId="{8E658531-B0F1-4378-A921-6DBAE4DA501C}" dt="2020-01-15T11:38:10.335" v="266" actId="478"/>
          <ac:spMkLst>
            <pc:docMk/>
            <pc:sldMk cId="3773055392" sldId="262"/>
            <ac:spMk id="4" creationId="{25A25614-DF61-4D67-A503-47168001A619}"/>
          </ac:spMkLst>
        </pc:spChg>
        <pc:spChg chg="add mod">
          <ac:chgData name="Alessio Franceschelli" userId="6559d71a-fb69-4ec4-9181-7a906d27e61e" providerId="ADAL" clId="{8E658531-B0F1-4378-A921-6DBAE4DA501C}" dt="2020-01-15T11:43:17.988" v="369" actId="1076"/>
          <ac:spMkLst>
            <pc:docMk/>
            <pc:sldMk cId="3773055392" sldId="262"/>
            <ac:spMk id="5" creationId="{A11AA823-9A06-4240-92F8-BA7CB4D049F6}"/>
          </ac:spMkLst>
        </pc:spChg>
      </pc:sldChg>
      <pc:sldChg chg="addSp delSp modSp add">
        <pc:chgData name="Alessio Franceschelli" userId="6559d71a-fb69-4ec4-9181-7a906d27e61e" providerId="ADAL" clId="{8E658531-B0F1-4378-A921-6DBAE4DA501C}" dt="2020-01-15T11:47:54.002" v="453" actId="20577"/>
        <pc:sldMkLst>
          <pc:docMk/>
          <pc:sldMk cId="1464183993" sldId="263"/>
        </pc:sldMkLst>
        <pc:spChg chg="mod">
          <ac:chgData name="Alessio Franceschelli" userId="6559d71a-fb69-4ec4-9181-7a906d27e61e" providerId="ADAL" clId="{8E658531-B0F1-4378-A921-6DBAE4DA501C}" dt="2020-01-15T11:47:54.002" v="453" actId="20577"/>
          <ac:spMkLst>
            <pc:docMk/>
            <pc:sldMk cId="1464183993" sldId="263"/>
            <ac:spMk id="2" creationId="{97910C52-A1F6-48E9-BE1B-B37A02DE5A15}"/>
          </ac:spMkLst>
        </pc:spChg>
        <pc:spChg chg="add del mod">
          <ac:chgData name="Alessio Franceschelli" userId="6559d71a-fb69-4ec4-9181-7a906d27e61e" providerId="ADAL" clId="{8E658531-B0F1-4378-A921-6DBAE4DA501C}" dt="2020-01-15T11:46:56.865" v="436" actId="404"/>
          <ac:spMkLst>
            <pc:docMk/>
            <pc:sldMk cId="1464183993" sldId="263"/>
            <ac:spMk id="3" creationId="{89C00D5F-EC57-4CC1-AB9D-702D5E992B83}"/>
          </ac:spMkLst>
        </pc:spChg>
        <pc:spChg chg="add del">
          <ac:chgData name="Alessio Franceschelli" userId="6559d71a-fb69-4ec4-9181-7a906d27e61e" providerId="ADAL" clId="{8E658531-B0F1-4378-A921-6DBAE4DA501C}" dt="2020-01-15T11:46:30.207" v="427"/>
          <ac:spMkLst>
            <pc:docMk/>
            <pc:sldMk cId="1464183993" sldId="263"/>
            <ac:spMk id="4" creationId="{2B2E60CD-4E3C-49A9-B906-3B9E16756350}"/>
          </ac:spMkLst>
        </pc:spChg>
        <pc:spChg chg="del">
          <ac:chgData name="Alessio Franceschelli" userId="6559d71a-fb69-4ec4-9181-7a906d27e61e" providerId="ADAL" clId="{8E658531-B0F1-4378-A921-6DBAE4DA501C}" dt="2020-01-15T11:44:39.978" v="389" actId="478"/>
          <ac:spMkLst>
            <pc:docMk/>
            <pc:sldMk cId="1464183993" sldId="263"/>
            <ac:spMk id="5" creationId="{A11AA823-9A06-4240-92F8-BA7CB4D049F6}"/>
          </ac:spMkLst>
        </pc:spChg>
        <pc:spChg chg="add del">
          <ac:chgData name="Alessio Franceschelli" userId="6559d71a-fb69-4ec4-9181-7a906d27e61e" providerId="ADAL" clId="{8E658531-B0F1-4378-A921-6DBAE4DA501C}" dt="2020-01-15T11:46:08.456" v="422" actId="26606"/>
          <ac:spMkLst>
            <pc:docMk/>
            <pc:sldMk cId="1464183993" sldId="263"/>
            <ac:spMk id="42" creationId="{1DE7243B-5109-444B-8FAF-7437C66BC0E9}"/>
          </ac:spMkLst>
        </pc:spChg>
        <pc:spChg chg="add del">
          <ac:chgData name="Alessio Franceschelli" userId="6559d71a-fb69-4ec4-9181-7a906d27e61e" providerId="ADAL" clId="{8E658531-B0F1-4378-A921-6DBAE4DA501C}" dt="2020-01-15T11:46:08.456" v="422" actId="26606"/>
          <ac:spMkLst>
            <pc:docMk/>
            <pc:sldMk cId="1464183993" sldId="263"/>
            <ac:spMk id="43" creationId="{4C5D6221-DA7B-4611-AA26-7D8E349FDE96}"/>
          </ac:spMkLst>
        </pc:spChg>
        <pc:spChg chg="add del">
          <ac:chgData name="Alessio Franceschelli" userId="6559d71a-fb69-4ec4-9181-7a906d27e61e" providerId="ADAL" clId="{8E658531-B0F1-4378-A921-6DBAE4DA501C}" dt="2020-01-15T11:46:08.456" v="422" actId="26606"/>
          <ac:spMkLst>
            <pc:docMk/>
            <pc:sldMk cId="1464183993" sldId="263"/>
            <ac:spMk id="51" creationId="{CF62D2A7-8207-488C-9F46-316BA81A16C8}"/>
          </ac:spMkLst>
        </pc:spChg>
        <pc:graphicFrameChg chg="add del">
          <ac:chgData name="Alessio Franceschelli" userId="6559d71a-fb69-4ec4-9181-7a906d27e61e" providerId="ADAL" clId="{8E658531-B0F1-4378-A921-6DBAE4DA501C}" dt="2020-01-15T11:46:08.456" v="422" actId="26606"/>
          <ac:graphicFrameMkLst>
            <pc:docMk/>
            <pc:sldMk cId="1464183993" sldId="263"/>
            <ac:graphicFrameMk id="45" creationId="{9E1553E0-1E23-4516-8B1B-371E53CA66C3}"/>
          </ac:graphicFrameMkLst>
        </pc:graphicFrameChg>
        <pc:picChg chg="add del">
          <ac:chgData name="Alessio Franceschelli" userId="6559d71a-fb69-4ec4-9181-7a906d27e61e" providerId="ADAL" clId="{8E658531-B0F1-4378-A921-6DBAE4DA501C}" dt="2020-01-15T11:46:08.456" v="422" actId="26606"/>
          <ac:picMkLst>
            <pc:docMk/>
            <pc:sldMk cId="1464183993" sldId="263"/>
            <ac:picMk id="47" creationId="{1092D69F-289B-4271-BB64-FC9CFD7298F3}"/>
          </ac:picMkLst>
        </pc:picChg>
      </pc:sldChg>
      <pc:sldChg chg="add del ord">
        <pc:chgData name="Alessio Franceschelli" userId="6559d71a-fb69-4ec4-9181-7a906d27e61e" providerId="ADAL" clId="{8E658531-B0F1-4378-A921-6DBAE4DA501C}" dt="2020-01-15T11:49:11.657" v="457" actId="2696"/>
        <pc:sldMkLst>
          <pc:docMk/>
          <pc:sldMk cId="3299299264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CE7B4-433B-4268-9A4D-5532784A6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3C81F9-528F-4E5E-A2C5-3A0CF298A037}">
      <dgm:prSet/>
      <dgm:spPr/>
      <dgm:t>
        <a:bodyPr/>
        <a:lstStyle/>
        <a:p>
          <a:r>
            <a:rPr lang="en-GB"/>
            <a:t>Are you keeping up with the requirements?</a:t>
          </a:r>
          <a:endParaRPr lang="en-US"/>
        </a:p>
      </dgm:t>
    </dgm:pt>
    <dgm:pt modelId="{73B7A115-4C7E-4C48-89C1-A17F2DC8C146}" type="parTrans" cxnId="{4342DAEC-727B-4327-821E-C4A9688D6BE8}">
      <dgm:prSet/>
      <dgm:spPr/>
      <dgm:t>
        <a:bodyPr/>
        <a:lstStyle/>
        <a:p>
          <a:endParaRPr lang="en-US"/>
        </a:p>
      </dgm:t>
    </dgm:pt>
    <dgm:pt modelId="{D5B4DBC0-F106-4CE3-9787-0BA050D9D312}" type="sibTrans" cxnId="{4342DAEC-727B-4327-821E-C4A9688D6BE8}">
      <dgm:prSet/>
      <dgm:spPr/>
      <dgm:t>
        <a:bodyPr/>
        <a:lstStyle/>
        <a:p>
          <a:endParaRPr lang="en-US"/>
        </a:p>
      </dgm:t>
    </dgm:pt>
    <dgm:pt modelId="{F7B16A09-D516-49CC-A05B-DE4C2624CDB3}">
      <dgm:prSet/>
      <dgm:spPr/>
      <dgm:t>
        <a:bodyPr/>
        <a:lstStyle/>
        <a:p>
          <a:r>
            <a:rPr lang="en-GB"/>
            <a:t>Do you feel good about your design?</a:t>
          </a:r>
          <a:endParaRPr lang="en-US"/>
        </a:p>
      </dgm:t>
    </dgm:pt>
    <dgm:pt modelId="{08198023-4FDF-490F-96F8-D01754B6525D}" type="parTrans" cxnId="{3F13459E-F0FE-4D35-A7E0-883D44CB3114}">
      <dgm:prSet/>
      <dgm:spPr/>
      <dgm:t>
        <a:bodyPr/>
        <a:lstStyle/>
        <a:p>
          <a:endParaRPr lang="en-US"/>
        </a:p>
      </dgm:t>
    </dgm:pt>
    <dgm:pt modelId="{AB54CB1F-378C-44F2-9759-9D836ACA1DAB}" type="sibTrans" cxnId="{3F13459E-F0FE-4D35-A7E0-883D44CB3114}">
      <dgm:prSet/>
      <dgm:spPr/>
      <dgm:t>
        <a:bodyPr/>
        <a:lstStyle/>
        <a:p>
          <a:endParaRPr lang="en-US"/>
        </a:p>
      </dgm:t>
    </dgm:pt>
    <dgm:pt modelId="{D6A95ACD-2466-4FFB-9FA1-5EF7DA0D38EB}">
      <dgm:prSet/>
      <dgm:spPr/>
      <dgm:t>
        <a:bodyPr/>
        <a:lstStyle/>
        <a:p>
          <a:r>
            <a:rPr lang="en-GB"/>
            <a:t>Will it be easy to implement new requirements?</a:t>
          </a:r>
          <a:endParaRPr lang="en-US"/>
        </a:p>
      </dgm:t>
    </dgm:pt>
    <dgm:pt modelId="{96E28F13-FDCC-486E-BCAC-AF38C3731CAB}" type="parTrans" cxnId="{EB0632EC-FD1B-4774-8823-5AA561C72AAB}">
      <dgm:prSet/>
      <dgm:spPr/>
      <dgm:t>
        <a:bodyPr/>
        <a:lstStyle/>
        <a:p>
          <a:endParaRPr lang="en-US"/>
        </a:p>
      </dgm:t>
    </dgm:pt>
    <dgm:pt modelId="{C14202A2-CEBD-4ADA-856D-F60B3F2774FB}" type="sibTrans" cxnId="{EB0632EC-FD1B-4774-8823-5AA561C72AAB}">
      <dgm:prSet/>
      <dgm:spPr/>
      <dgm:t>
        <a:bodyPr/>
        <a:lstStyle/>
        <a:p>
          <a:endParaRPr lang="en-US"/>
        </a:p>
      </dgm:t>
    </dgm:pt>
    <dgm:pt modelId="{9B19A3C5-912A-413F-9C90-2187702A5B16}">
      <dgm:prSet/>
      <dgm:spPr/>
      <dgm:t>
        <a:bodyPr/>
        <a:lstStyle/>
        <a:p>
          <a:r>
            <a:rPr lang="en-GB" dirty="0"/>
            <a:t>How high is the test coverage?</a:t>
          </a:r>
          <a:endParaRPr lang="en-US" dirty="0"/>
        </a:p>
      </dgm:t>
    </dgm:pt>
    <dgm:pt modelId="{7EA3B4DA-1DFD-4E95-9610-0BB57018CCCD}" type="parTrans" cxnId="{5EFAE372-40BD-428C-8C7F-FF4786D5E557}">
      <dgm:prSet/>
      <dgm:spPr/>
      <dgm:t>
        <a:bodyPr/>
        <a:lstStyle/>
        <a:p>
          <a:endParaRPr lang="en-US"/>
        </a:p>
      </dgm:t>
    </dgm:pt>
    <dgm:pt modelId="{A8A4B85F-1CA7-416C-982C-773917676951}" type="sibTrans" cxnId="{5EFAE372-40BD-428C-8C7F-FF4786D5E557}">
      <dgm:prSet/>
      <dgm:spPr/>
      <dgm:t>
        <a:bodyPr/>
        <a:lstStyle/>
        <a:p>
          <a:endParaRPr lang="en-US"/>
        </a:p>
      </dgm:t>
    </dgm:pt>
    <dgm:pt modelId="{722010ED-AB58-4F72-82E3-675CB35BCC1F}" type="pres">
      <dgm:prSet presAssocID="{F05CE7B4-433B-4268-9A4D-5532784A6F4B}" presName="root" presStyleCnt="0">
        <dgm:presLayoutVars>
          <dgm:dir/>
          <dgm:resizeHandles val="exact"/>
        </dgm:presLayoutVars>
      </dgm:prSet>
      <dgm:spPr/>
    </dgm:pt>
    <dgm:pt modelId="{47F9603A-FD27-4612-BF9A-6D4B10D3252E}" type="pres">
      <dgm:prSet presAssocID="{9C3C81F9-528F-4E5E-A2C5-3A0CF298A037}" presName="compNode" presStyleCnt="0"/>
      <dgm:spPr/>
    </dgm:pt>
    <dgm:pt modelId="{DB6EDE05-6412-48F0-A2A7-166FF1025250}" type="pres">
      <dgm:prSet presAssocID="{9C3C81F9-528F-4E5E-A2C5-3A0CF298A037}" presName="bgRect" presStyleLbl="bgShp" presStyleIdx="0" presStyleCnt="4"/>
      <dgm:spPr/>
    </dgm:pt>
    <dgm:pt modelId="{C251AB9B-CAAA-4D2A-8777-09491DE1932C}" type="pres">
      <dgm:prSet presAssocID="{9C3C81F9-528F-4E5E-A2C5-3A0CF298A0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7510243-C1F7-493F-A9CB-9EB45F88EF2B}" type="pres">
      <dgm:prSet presAssocID="{9C3C81F9-528F-4E5E-A2C5-3A0CF298A037}" presName="spaceRect" presStyleCnt="0"/>
      <dgm:spPr/>
    </dgm:pt>
    <dgm:pt modelId="{6592F3BD-9757-47EF-BD95-55852048F692}" type="pres">
      <dgm:prSet presAssocID="{9C3C81F9-528F-4E5E-A2C5-3A0CF298A037}" presName="parTx" presStyleLbl="revTx" presStyleIdx="0" presStyleCnt="4">
        <dgm:presLayoutVars>
          <dgm:chMax val="0"/>
          <dgm:chPref val="0"/>
        </dgm:presLayoutVars>
      </dgm:prSet>
      <dgm:spPr/>
    </dgm:pt>
    <dgm:pt modelId="{B1D93584-FEFD-4A4F-9133-9D9672CF930E}" type="pres">
      <dgm:prSet presAssocID="{D5B4DBC0-F106-4CE3-9787-0BA050D9D312}" presName="sibTrans" presStyleCnt="0"/>
      <dgm:spPr/>
    </dgm:pt>
    <dgm:pt modelId="{3A93BD75-1639-42B3-94E2-AF890754012F}" type="pres">
      <dgm:prSet presAssocID="{F7B16A09-D516-49CC-A05B-DE4C2624CDB3}" presName="compNode" presStyleCnt="0"/>
      <dgm:spPr/>
    </dgm:pt>
    <dgm:pt modelId="{69799C2E-64B5-4104-B77F-0BF9E7968174}" type="pres">
      <dgm:prSet presAssocID="{F7B16A09-D516-49CC-A05B-DE4C2624CDB3}" presName="bgRect" presStyleLbl="bgShp" presStyleIdx="1" presStyleCnt="4"/>
      <dgm:spPr/>
    </dgm:pt>
    <dgm:pt modelId="{D9FFCBF0-8320-4694-831B-673A68CBE4AE}" type="pres">
      <dgm:prSet presAssocID="{F7B16A09-D516-49CC-A05B-DE4C2624CD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3C749F3-9768-46C0-9796-9722B665D2AE}" type="pres">
      <dgm:prSet presAssocID="{F7B16A09-D516-49CC-A05B-DE4C2624CDB3}" presName="spaceRect" presStyleCnt="0"/>
      <dgm:spPr/>
    </dgm:pt>
    <dgm:pt modelId="{F2FFD901-7F88-439E-88A7-AA92A7805622}" type="pres">
      <dgm:prSet presAssocID="{F7B16A09-D516-49CC-A05B-DE4C2624CDB3}" presName="parTx" presStyleLbl="revTx" presStyleIdx="1" presStyleCnt="4">
        <dgm:presLayoutVars>
          <dgm:chMax val="0"/>
          <dgm:chPref val="0"/>
        </dgm:presLayoutVars>
      </dgm:prSet>
      <dgm:spPr/>
    </dgm:pt>
    <dgm:pt modelId="{FFF521BA-D93B-4859-B499-BB72E0B443EC}" type="pres">
      <dgm:prSet presAssocID="{AB54CB1F-378C-44F2-9759-9D836ACA1DAB}" presName="sibTrans" presStyleCnt="0"/>
      <dgm:spPr/>
    </dgm:pt>
    <dgm:pt modelId="{66A0DAA5-8B30-4CEF-B33F-365477EBB5BB}" type="pres">
      <dgm:prSet presAssocID="{D6A95ACD-2466-4FFB-9FA1-5EF7DA0D38EB}" presName="compNode" presStyleCnt="0"/>
      <dgm:spPr/>
    </dgm:pt>
    <dgm:pt modelId="{760F911B-3A12-48D9-A784-3D2C16CDA2B5}" type="pres">
      <dgm:prSet presAssocID="{D6A95ACD-2466-4FFB-9FA1-5EF7DA0D38EB}" presName="bgRect" presStyleLbl="bgShp" presStyleIdx="2" presStyleCnt="4"/>
      <dgm:spPr/>
    </dgm:pt>
    <dgm:pt modelId="{AEB19A4E-FDFC-468A-A36D-83048454AD7E}" type="pres">
      <dgm:prSet presAssocID="{D6A95ACD-2466-4FFB-9FA1-5EF7DA0D38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32ADEC-44D3-46E4-AABB-47E83C701B1E}" type="pres">
      <dgm:prSet presAssocID="{D6A95ACD-2466-4FFB-9FA1-5EF7DA0D38EB}" presName="spaceRect" presStyleCnt="0"/>
      <dgm:spPr/>
    </dgm:pt>
    <dgm:pt modelId="{5A600629-C46D-40BC-95F1-FC1EFAF04163}" type="pres">
      <dgm:prSet presAssocID="{D6A95ACD-2466-4FFB-9FA1-5EF7DA0D38EB}" presName="parTx" presStyleLbl="revTx" presStyleIdx="2" presStyleCnt="4">
        <dgm:presLayoutVars>
          <dgm:chMax val="0"/>
          <dgm:chPref val="0"/>
        </dgm:presLayoutVars>
      </dgm:prSet>
      <dgm:spPr/>
    </dgm:pt>
    <dgm:pt modelId="{7A3F8F9E-8B2C-4218-98AF-C96AAABBA60B}" type="pres">
      <dgm:prSet presAssocID="{C14202A2-CEBD-4ADA-856D-F60B3F2774FB}" presName="sibTrans" presStyleCnt="0"/>
      <dgm:spPr/>
    </dgm:pt>
    <dgm:pt modelId="{E01E330B-D753-4EEF-9493-B1B6DC193345}" type="pres">
      <dgm:prSet presAssocID="{9B19A3C5-912A-413F-9C90-2187702A5B16}" presName="compNode" presStyleCnt="0"/>
      <dgm:spPr/>
    </dgm:pt>
    <dgm:pt modelId="{2E148838-F2A2-4C80-B300-E89FC7E238F6}" type="pres">
      <dgm:prSet presAssocID="{9B19A3C5-912A-413F-9C90-2187702A5B16}" presName="bgRect" presStyleLbl="bgShp" presStyleIdx="3" presStyleCnt="4"/>
      <dgm:spPr/>
    </dgm:pt>
    <dgm:pt modelId="{23235407-C782-41D4-A77C-BB2C88248AFC}" type="pres">
      <dgm:prSet presAssocID="{9B19A3C5-912A-413F-9C90-2187702A5B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5BB9424-235C-4BD2-84E4-83680D1E839B}" type="pres">
      <dgm:prSet presAssocID="{9B19A3C5-912A-413F-9C90-2187702A5B16}" presName="spaceRect" presStyleCnt="0"/>
      <dgm:spPr/>
    </dgm:pt>
    <dgm:pt modelId="{43438E2C-C8B9-4C95-8263-C9196EFC3FDC}" type="pres">
      <dgm:prSet presAssocID="{9B19A3C5-912A-413F-9C90-2187702A5B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202C1C-E696-428F-9BCE-C95DD9C98624}" type="presOf" srcId="{9B19A3C5-912A-413F-9C90-2187702A5B16}" destId="{43438E2C-C8B9-4C95-8263-C9196EFC3FDC}" srcOrd="0" destOrd="0" presId="urn:microsoft.com/office/officeart/2018/2/layout/IconVerticalSolidList"/>
    <dgm:cxn modelId="{64DF872E-8D77-43E5-AAE6-7492B401ED6B}" type="presOf" srcId="{9C3C81F9-528F-4E5E-A2C5-3A0CF298A037}" destId="{6592F3BD-9757-47EF-BD95-55852048F692}" srcOrd="0" destOrd="0" presId="urn:microsoft.com/office/officeart/2018/2/layout/IconVerticalSolidList"/>
    <dgm:cxn modelId="{6BBF8D5B-0FB0-44E7-BFE9-2DE3F682F1E9}" type="presOf" srcId="{D6A95ACD-2466-4FFB-9FA1-5EF7DA0D38EB}" destId="{5A600629-C46D-40BC-95F1-FC1EFAF04163}" srcOrd="0" destOrd="0" presId="urn:microsoft.com/office/officeart/2018/2/layout/IconVerticalSolidList"/>
    <dgm:cxn modelId="{5EFAE372-40BD-428C-8C7F-FF4786D5E557}" srcId="{F05CE7B4-433B-4268-9A4D-5532784A6F4B}" destId="{9B19A3C5-912A-413F-9C90-2187702A5B16}" srcOrd="3" destOrd="0" parTransId="{7EA3B4DA-1DFD-4E95-9610-0BB57018CCCD}" sibTransId="{A8A4B85F-1CA7-416C-982C-773917676951}"/>
    <dgm:cxn modelId="{3F13459E-F0FE-4D35-A7E0-883D44CB3114}" srcId="{F05CE7B4-433B-4268-9A4D-5532784A6F4B}" destId="{F7B16A09-D516-49CC-A05B-DE4C2624CDB3}" srcOrd="1" destOrd="0" parTransId="{08198023-4FDF-490F-96F8-D01754B6525D}" sibTransId="{AB54CB1F-378C-44F2-9759-9D836ACA1DAB}"/>
    <dgm:cxn modelId="{B201B0A6-74EC-4C31-AC8E-B1B652102B61}" type="presOf" srcId="{F05CE7B4-433B-4268-9A4D-5532784A6F4B}" destId="{722010ED-AB58-4F72-82E3-675CB35BCC1F}" srcOrd="0" destOrd="0" presId="urn:microsoft.com/office/officeart/2018/2/layout/IconVerticalSolidList"/>
    <dgm:cxn modelId="{D08267B6-D1CD-430F-92D8-474ED824D4C3}" type="presOf" srcId="{F7B16A09-D516-49CC-A05B-DE4C2624CDB3}" destId="{F2FFD901-7F88-439E-88A7-AA92A7805622}" srcOrd="0" destOrd="0" presId="urn:microsoft.com/office/officeart/2018/2/layout/IconVerticalSolidList"/>
    <dgm:cxn modelId="{EB0632EC-FD1B-4774-8823-5AA561C72AAB}" srcId="{F05CE7B4-433B-4268-9A4D-5532784A6F4B}" destId="{D6A95ACD-2466-4FFB-9FA1-5EF7DA0D38EB}" srcOrd="2" destOrd="0" parTransId="{96E28F13-FDCC-486E-BCAC-AF38C3731CAB}" sibTransId="{C14202A2-CEBD-4ADA-856D-F60B3F2774FB}"/>
    <dgm:cxn modelId="{4342DAEC-727B-4327-821E-C4A9688D6BE8}" srcId="{F05CE7B4-433B-4268-9A4D-5532784A6F4B}" destId="{9C3C81F9-528F-4E5E-A2C5-3A0CF298A037}" srcOrd="0" destOrd="0" parTransId="{73B7A115-4C7E-4C48-89C1-A17F2DC8C146}" sibTransId="{D5B4DBC0-F106-4CE3-9787-0BA050D9D312}"/>
    <dgm:cxn modelId="{72F69F38-119F-4C8C-BCA3-9E75188D03A3}" type="presParOf" srcId="{722010ED-AB58-4F72-82E3-675CB35BCC1F}" destId="{47F9603A-FD27-4612-BF9A-6D4B10D3252E}" srcOrd="0" destOrd="0" presId="urn:microsoft.com/office/officeart/2018/2/layout/IconVerticalSolidList"/>
    <dgm:cxn modelId="{99349425-8EA9-4E4B-98D1-7F6546F516AA}" type="presParOf" srcId="{47F9603A-FD27-4612-BF9A-6D4B10D3252E}" destId="{DB6EDE05-6412-48F0-A2A7-166FF1025250}" srcOrd="0" destOrd="0" presId="urn:microsoft.com/office/officeart/2018/2/layout/IconVerticalSolidList"/>
    <dgm:cxn modelId="{A4EE9E4B-D417-4A03-9379-F60C7971B228}" type="presParOf" srcId="{47F9603A-FD27-4612-BF9A-6D4B10D3252E}" destId="{C251AB9B-CAAA-4D2A-8777-09491DE1932C}" srcOrd="1" destOrd="0" presId="urn:microsoft.com/office/officeart/2018/2/layout/IconVerticalSolidList"/>
    <dgm:cxn modelId="{C0192B05-EB73-4391-A96D-8CE60C0C29B7}" type="presParOf" srcId="{47F9603A-FD27-4612-BF9A-6D4B10D3252E}" destId="{47510243-C1F7-493F-A9CB-9EB45F88EF2B}" srcOrd="2" destOrd="0" presId="urn:microsoft.com/office/officeart/2018/2/layout/IconVerticalSolidList"/>
    <dgm:cxn modelId="{70A58268-EF81-4371-A2D9-48A0A095223F}" type="presParOf" srcId="{47F9603A-FD27-4612-BF9A-6D4B10D3252E}" destId="{6592F3BD-9757-47EF-BD95-55852048F692}" srcOrd="3" destOrd="0" presId="urn:microsoft.com/office/officeart/2018/2/layout/IconVerticalSolidList"/>
    <dgm:cxn modelId="{3B39F6A4-00E3-46D1-8EA6-AD1D5D9F767A}" type="presParOf" srcId="{722010ED-AB58-4F72-82E3-675CB35BCC1F}" destId="{B1D93584-FEFD-4A4F-9133-9D9672CF930E}" srcOrd="1" destOrd="0" presId="urn:microsoft.com/office/officeart/2018/2/layout/IconVerticalSolidList"/>
    <dgm:cxn modelId="{2F7A286C-20F1-4637-916F-51F19649CD10}" type="presParOf" srcId="{722010ED-AB58-4F72-82E3-675CB35BCC1F}" destId="{3A93BD75-1639-42B3-94E2-AF890754012F}" srcOrd="2" destOrd="0" presId="urn:microsoft.com/office/officeart/2018/2/layout/IconVerticalSolidList"/>
    <dgm:cxn modelId="{E90D0408-7A85-4B42-8339-5B4F577D43FA}" type="presParOf" srcId="{3A93BD75-1639-42B3-94E2-AF890754012F}" destId="{69799C2E-64B5-4104-B77F-0BF9E7968174}" srcOrd="0" destOrd="0" presId="urn:microsoft.com/office/officeart/2018/2/layout/IconVerticalSolidList"/>
    <dgm:cxn modelId="{76B31077-C680-4C60-AC1D-D26EC2CB35A5}" type="presParOf" srcId="{3A93BD75-1639-42B3-94E2-AF890754012F}" destId="{D9FFCBF0-8320-4694-831B-673A68CBE4AE}" srcOrd="1" destOrd="0" presId="urn:microsoft.com/office/officeart/2018/2/layout/IconVerticalSolidList"/>
    <dgm:cxn modelId="{4BCEFDB3-4211-4258-8B76-C12EC7BB2669}" type="presParOf" srcId="{3A93BD75-1639-42B3-94E2-AF890754012F}" destId="{03C749F3-9768-46C0-9796-9722B665D2AE}" srcOrd="2" destOrd="0" presId="urn:microsoft.com/office/officeart/2018/2/layout/IconVerticalSolidList"/>
    <dgm:cxn modelId="{46BD03F0-1609-4877-A5C3-90F6517542A0}" type="presParOf" srcId="{3A93BD75-1639-42B3-94E2-AF890754012F}" destId="{F2FFD901-7F88-439E-88A7-AA92A7805622}" srcOrd="3" destOrd="0" presId="urn:microsoft.com/office/officeart/2018/2/layout/IconVerticalSolidList"/>
    <dgm:cxn modelId="{401AA634-B9C4-4B46-9775-D427BE60AA20}" type="presParOf" srcId="{722010ED-AB58-4F72-82E3-675CB35BCC1F}" destId="{FFF521BA-D93B-4859-B499-BB72E0B443EC}" srcOrd="3" destOrd="0" presId="urn:microsoft.com/office/officeart/2018/2/layout/IconVerticalSolidList"/>
    <dgm:cxn modelId="{1E09CDC5-CEEF-4793-A09D-605307FBD7C6}" type="presParOf" srcId="{722010ED-AB58-4F72-82E3-675CB35BCC1F}" destId="{66A0DAA5-8B30-4CEF-B33F-365477EBB5BB}" srcOrd="4" destOrd="0" presId="urn:microsoft.com/office/officeart/2018/2/layout/IconVerticalSolidList"/>
    <dgm:cxn modelId="{5B63EE58-7CB1-49B5-93CB-EC07DA5EA84E}" type="presParOf" srcId="{66A0DAA5-8B30-4CEF-B33F-365477EBB5BB}" destId="{760F911B-3A12-48D9-A784-3D2C16CDA2B5}" srcOrd="0" destOrd="0" presId="urn:microsoft.com/office/officeart/2018/2/layout/IconVerticalSolidList"/>
    <dgm:cxn modelId="{2393BF31-D7CC-4ED2-8A82-F70051308DE1}" type="presParOf" srcId="{66A0DAA5-8B30-4CEF-B33F-365477EBB5BB}" destId="{AEB19A4E-FDFC-468A-A36D-83048454AD7E}" srcOrd="1" destOrd="0" presId="urn:microsoft.com/office/officeart/2018/2/layout/IconVerticalSolidList"/>
    <dgm:cxn modelId="{960B4AD3-4F45-4A79-8883-6598B518868E}" type="presParOf" srcId="{66A0DAA5-8B30-4CEF-B33F-365477EBB5BB}" destId="{3232ADEC-44D3-46E4-AABB-47E83C701B1E}" srcOrd="2" destOrd="0" presId="urn:microsoft.com/office/officeart/2018/2/layout/IconVerticalSolidList"/>
    <dgm:cxn modelId="{E5C5A499-1F08-40F8-BF4D-76A36B3E98AC}" type="presParOf" srcId="{66A0DAA5-8B30-4CEF-B33F-365477EBB5BB}" destId="{5A600629-C46D-40BC-95F1-FC1EFAF04163}" srcOrd="3" destOrd="0" presId="urn:microsoft.com/office/officeart/2018/2/layout/IconVerticalSolidList"/>
    <dgm:cxn modelId="{A88171E8-549A-480E-9FA0-66BBE77C8009}" type="presParOf" srcId="{722010ED-AB58-4F72-82E3-675CB35BCC1F}" destId="{7A3F8F9E-8B2C-4218-98AF-C96AAABBA60B}" srcOrd="5" destOrd="0" presId="urn:microsoft.com/office/officeart/2018/2/layout/IconVerticalSolidList"/>
    <dgm:cxn modelId="{3ECE5101-8876-422B-8F37-A1711EE07B0B}" type="presParOf" srcId="{722010ED-AB58-4F72-82E3-675CB35BCC1F}" destId="{E01E330B-D753-4EEF-9493-B1B6DC193345}" srcOrd="6" destOrd="0" presId="urn:microsoft.com/office/officeart/2018/2/layout/IconVerticalSolidList"/>
    <dgm:cxn modelId="{74723475-5D0A-43A6-9308-2FDB9930A3C9}" type="presParOf" srcId="{E01E330B-D753-4EEF-9493-B1B6DC193345}" destId="{2E148838-F2A2-4C80-B300-E89FC7E238F6}" srcOrd="0" destOrd="0" presId="urn:microsoft.com/office/officeart/2018/2/layout/IconVerticalSolidList"/>
    <dgm:cxn modelId="{76AE04B0-83EB-4D94-B628-B693A6E765D9}" type="presParOf" srcId="{E01E330B-D753-4EEF-9493-B1B6DC193345}" destId="{23235407-C782-41D4-A77C-BB2C88248AFC}" srcOrd="1" destOrd="0" presId="urn:microsoft.com/office/officeart/2018/2/layout/IconVerticalSolidList"/>
    <dgm:cxn modelId="{78CC60BC-DF17-4333-B0F7-FA3C670B50B4}" type="presParOf" srcId="{E01E330B-D753-4EEF-9493-B1B6DC193345}" destId="{35BB9424-235C-4BD2-84E4-83680D1E839B}" srcOrd="2" destOrd="0" presId="urn:microsoft.com/office/officeart/2018/2/layout/IconVerticalSolidList"/>
    <dgm:cxn modelId="{BA1952F9-3B3E-4C30-BD82-EBE053648FDD}" type="presParOf" srcId="{E01E330B-D753-4EEF-9493-B1B6DC193345}" destId="{43438E2C-C8B9-4C95-8263-C9196EFC3F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EDE05-6412-48F0-A2A7-166FF102525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1AB9B-CAAA-4D2A-8777-09491DE1932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2F3BD-9757-47EF-BD95-55852048F69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Are you keeping up with the requirements?</a:t>
          </a:r>
          <a:endParaRPr lang="en-US" sz="2200" kern="1200"/>
        </a:p>
      </dsp:txBody>
      <dsp:txXfrm>
        <a:off x="1429899" y="2442"/>
        <a:ext cx="5083704" cy="1238008"/>
      </dsp:txXfrm>
    </dsp:sp>
    <dsp:sp modelId="{69799C2E-64B5-4104-B77F-0BF9E796817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FCBF0-8320-4694-831B-673A68CBE4A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FD901-7F88-439E-88A7-AA92A780562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Do you feel good about your design?</a:t>
          </a:r>
          <a:endParaRPr lang="en-US" sz="2200" kern="1200"/>
        </a:p>
      </dsp:txBody>
      <dsp:txXfrm>
        <a:off x="1429899" y="1549953"/>
        <a:ext cx="5083704" cy="1238008"/>
      </dsp:txXfrm>
    </dsp:sp>
    <dsp:sp modelId="{760F911B-3A12-48D9-A784-3D2C16CDA2B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19A4E-FDFC-468A-A36D-83048454AD7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00629-C46D-40BC-95F1-FC1EFAF0416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Will it be easy to implement new requirements?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E148838-F2A2-4C80-B300-E89FC7E238F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35407-C782-41D4-A77C-BB2C88248AF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38E2C-C8B9-4C95-8263-C9196EFC3FD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How high is the test coverage?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06D0-622F-46BD-B177-AC9303F6B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DDE6A-9BA0-4B58-A396-487016A8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0C8B-D907-4C43-A89E-AAA4C155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1D11-94B8-44AA-A99E-7C4FB319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221E-6FF5-4FFF-8F1D-F46D5CEE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2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788C-1A15-4638-9E98-6C1D0671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6B4F-8FA0-48E3-BAC9-D3AFA5F7E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6715-2122-435C-AA64-BDA95790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88B3-7A5B-4862-9CC8-A39BCBCB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745F-4311-40A9-9606-A090918A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2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7C788-0391-4F7B-A9C6-E88BA3F67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C3244-A971-4E8F-8277-71B319F3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204E-4513-4111-919A-3E5A2B32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B0F4-F57A-49A3-8C6E-4B351FF4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11537-CC5D-4D32-B055-2540462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4A4E-3F3C-45EB-B4F1-D82A6964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83A4-7F0E-403D-853E-360A56E1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56D8-ABDB-42C3-8B47-C390B80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CB14-4FE9-4FF3-9436-675BB9DA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C4D3-FF6C-4868-8F77-68B88771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4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4DCF-16EB-4413-B7B9-399B5FFA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40D4-616D-42AB-B555-E3ACB99C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F462-DB04-4D4A-B9A9-C566AA42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47DF-C7CB-46AE-ADC9-82A7224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0CCD-35FA-4058-8A1A-19E166AB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E16A-C8F5-4819-9E88-2BE58E17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8F57-3A4C-4CF7-8FE9-18868DA01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E20C1-B4EE-488B-8E3E-B5E4690F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C9CA7-9D64-456A-AE54-DF492904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AA64-5CD0-4BFF-901A-76669D11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D885D-6762-4F77-9BBA-F0F2404D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75B0-15EF-4A48-92F5-E8AB5844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DFBC9-4463-4846-A264-23F362CA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DF502-F95D-4EF3-8C3B-7E26004D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B8E99-2628-477A-904A-3056A0372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0538D-9750-4357-B694-D1B5F3A90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86457-7FED-4C1A-B04F-7611562B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BCF57-F44E-46E6-8785-E72AFE0F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E08D3-0A93-47B3-8952-8E6D3506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DE40-320B-42F2-AD9C-F8362324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65A09-2DDD-431F-9C60-7D1BECEB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5DE4-8738-46B3-8805-1B0FDBA1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88D7-2A75-4BD5-B43A-23138434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1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DFA36-925C-4969-A82D-69D9533A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12727-5427-4667-A50F-FF0B86D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D9D2-CE03-4594-81CB-608821CF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59C7-784A-4312-8EEF-234DE485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1EA3-8995-4647-A37E-021030EB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BA3E-898E-4B26-AFB0-AA217726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D935-DA72-4468-8374-7B13267D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5DC21-7A2A-4D9A-A43E-4D412942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8161-01C8-4F67-8B90-9CA0B89A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44DC-6199-472C-A7C3-94F5C634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6828B-838E-4D54-9C4F-CEC3352A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B2AB1-80FE-4568-AC3E-AFE8260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DA8B-6C27-4EEE-AB7A-34A2C2E4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9F56-1CF0-427A-BE0A-8F90B65D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4969C-F706-469A-A631-EDF0FA71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2199D-586D-4DFF-9F01-7D89D2C6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932E-4711-41E8-BB5E-DD2A87A6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CB37-7449-4DE7-820A-CC527B6EA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BDB2-6F3B-4B1F-9A96-12D25BAA26F4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47BA-172B-4F97-B184-7A12C7CED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AED1-3796-42FD-9D4F-3756F92B2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FB8F-C84C-4495-8972-9CE9000BA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3BDA-42F2-4843-8CC6-18230C9E9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RPG Kata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86D9E-9563-49E4-995D-624F58A30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Trainline Dojo 2020</a:t>
            </a:r>
          </a:p>
        </p:txBody>
      </p:sp>
    </p:spTree>
    <p:extLst>
      <p:ext uri="{BB962C8B-B14F-4D97-AF65-F5344CB8AC3E}">
        <p14:creationId xmlns:p14="http://schemas.microsoft.com/office/powerpoint/2010/main" val="39082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C06B-B221-4C2C-92CA-DB209964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1BD5-7F93-4CD9-9249-228EC258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won’t be running around and doing stuff. The features implemented in each iteration will be limited to the framework that the game may use in the future.</a:t>
            </a:r>
          </a:p>
          <a:p>
            <a:r>
              <a:rPr lang="en-GB" dirty="0"/>
              <a:t>It is </a:t>
            </a:r>
            <a:r>
              <a:rPr lang="en-GB" dirty="0" err="1"/>
              <a:t>centered</a:t>
            </a:r>
            <a:r>
              <a:rPr lang="en-GB" dirty="0"/>
              <a:t> on the characters combat skills which are basically damaging and healing.</a:t>
            </a:r>
          </a:p>
        </p:txBody>
      </p:sp>
    </p:spTree>
    <p:extLst>
      <p:ext uri="{BB962C8B-B14F-4D97-AF65-F5344CB8AC3E}">
        <p14:creationId xmlns:p14="http://schemas.microsoft.com/office/powerpoint/2010/main" val="23034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10C52-A1F6-48E9-BE1B-B37A02DE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600" kern="1200" baseline="30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0D5F-EC57-4CC1-AB9D-702D5E99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Characters have:</a:t>
            </a:r>
          </a:p>
          <a:p>
            <a:r>
              <a:rPr lang="en-US" sz="2000" dirty="0"/>
              <a:t>Health, starting at 1000.</a:t>
            </a:r>
          </a:p>
          <a:p>
            <a:r>
              <a:rPr lang="en-US" sz="2000" dirty="0"/>
              <a:t>Level, starting at 1.</a:t>
            </a: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Characters are:</a:t>
            </a:r>
          </a:p>
          <a:p>
            <a:r>
              <a:rPr lang="en-US" sz="2000" dirty="0"/>
              <a:t>Dead or alive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Characters can:</a:t>
            </a:r>
          </a:p>
          <a:p>
            <a:r>
              <a:rPr lang="en-US" sz="2000" dirty="0"/>
              <a:t>Deal damage.</a:t>
            </a:r>
          </a:p>
          <a:p>
            <a:r>
              <a:rPr lang="en-US" sz="2000" dirty="0"/>
              <a:t>Heal.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25614-DF61-4D67-A503-47168001A619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Conditions: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 damage received is higher than the actual health, health drops to 0 and the character dies.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 character is dead, he cannot be healed.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character cannot be healed over 1000 health.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8106A-6CE5-43E8-8BC4-A0A012ED0626}"/>
              </a:ext>
            </a:extLst>
          </p:cNvPr>
          <p:cNvSpPr/>
          <p:nvPr/>
        </p:nvSpPr>
        <p:spPr>
          <a:xfrm>
            <a:off x="2997475" y="5514391"/>
            <a:ext cx="9227976" cy="1206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Note:</a:t>
            </a:r>
          </a:p>
          <a:p>
            <a:r>
              <a:rPr lang="en-GB" dirty="0"/>
              <a:t>The player won’t be running around and doing stuff. The features implemented in each iteration will be limited to the framework that the game may use in the future.</a:t>
            </a:r>
          </a:p>
          <a:p>
            <a:r>
              <a:rPr lang="en-GB" dirty="0"/>
              <a:t>It is mainly about the combat skills which are basically damaging and healing.</a:t>
            </a:r>
          </a:p>
        </p:txBody>
      </p:sp>
    </p:spTree>
    <p:extLst>
      <p:ext uri="{BB962C8B-B14F-4D97-AF65-F5344CB8AC3E}">
        <p14:creationId xmlns:p14="http://schemas.microsoft.com/office/powerpoint/2010/main" val="183227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10C52-A1F6-48E9-BE1B-B37A02DE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3600" kern="1200" baseline="30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0D5F-EC57-4CC1-AB9D-702D5E99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player can:</a:t>
            </a:r>
          </a:p>
          <a:p>
            <a:r>
              <a:rPr lang="en-US" sz="2000" dirty="0"/>
              <a:t>Deal damage to his enemies, but not to himself.</a:t>
            </a:r>
          </a:p>
          <a:p>
            <a:r>
              <a:rPr lang="en-US" sz="2000" dirty="0"/>
              <a:t>Heal himself, but not his enemies.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25614-DF61-4D67-A503-47168001A619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level now influences the damage applied: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the target is 5 or more levels above the player, the damage applied will be reduced by 50%.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the target is 5 or more levels below the player, the damage applied will be boosted by 50%.</a:t>
            </a:r>
          </a:p>
        </p:txBody>
      </p:sp>
    </p:spTree>
    <p:extLst>
      <p:ext uri="{BB962C8B-B14F-4D97-AF65-F5344CB8AC3E}">
        <p14:creationId xmlns:p14="http://schemas.microsoft.com/office/powerpoint/2010/main" val="9698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10C52-A1F6-48E9-BE1B-B37A02DE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600" kern="1200" baseline="30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0D5F-EC57-4CC1-AB9D-702D5E99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player has an attack range:</a:t>
            </a:r>
          </a:p>
          <a:p>
            <a:r>
              <a:rPr lang="en-US" sz="2000" dirty="0"/>
              <a:t>If he is a melee fighter, his range will be 2 meters.</a:t>
            </a:r>
          </a:p>
          <a:p>
            <a:r>
              <a:rPr lang="en-US" sz="2000" dirty="0"/>
              <a:t>If he is a ranged fighter, his range will be 20 meters.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25614-DF61-4D67-A503-47168001A619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When trying to deal damage, the player must be in range</a:t>
            </a:r>
          </a:p>
        </p:txBody>
      </p:sp>
    </p:spTree>
    <p:extLst>
      <p:ext uri="{BB962C8B-B14F-4D97-AF65-F5344CB8AC3E}">
        <p14:creationId xmlns:p14="http://schemas.microsoft.com/office/powerpoint/2010/main" val="189787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4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10C52-A1F6-48E9-BE1B-B37A02DE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Statuc Check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06246046-4D07-411E-A59E-EA4D4DB7B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86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51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10C52-A1F6-48E9-BE1B-B37A02DE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600" kern="1200" baseline="30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Step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Towards a society!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0D5F-EC57-4CC1-AB9D-702D5E99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6342464" cy="18902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dirty="0"/>
              <a:t>We now have factions:</a:t>
            </a:r>
          </a:p>
          <a:p>
            <a:r>
              <a:rPr lang="en-GB" dirty="0"/>
              <a:t>One player may join or leave one or more factions.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AA823-9A06-4240-92F8-BA7CB4D049F6}"/>
              </a:ext>
            </a:extLst>
          </p:cNvPr>
          <p:cNvSpPr/>
          <p:nvPr/>
        </p:nvSpPr>
        <p:spPr>
          <a:xfrm>
            <a:off x="5198993" y="4433194"/>
            <a:ext cx="6666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Players of the same faction are allies: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They can’t damage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They can heal each other.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05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10C52-A1F6-48E9-BE1B-B37A02DE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  <a:r>
              <a:rPr lang="en-US" sz="3600" kern="1200" baseline="30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Step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0D5F-EC57-4CC1-AB9D-702D5E99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6342464" cy="5129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dirty="0"/>
              <a:t>The player can damage other things that are not characters (props).</a:t>
            </a:r>
          </a:p>
          <a:p>
            <a:pPr marL="0" indent="0">
              <a:buNone/>
            </a:pPr>
            <a:r>
              <a:rPr lang="en-GB" sz="2000" i="1" dirty="0"/>
              <a:t>This means that he can attack a house, a tree or anything else that has some health.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Props:</a:t>
            </a:r>
          </a:p>
          <a:p>
            <a:r>
              <a:rPr lang="en-GB" dirty="0"/>
              <a:t>Those things cannot heal nor be healed and cannot deal damage.</a:t>
            </a:r>
          </a:p>
          <a:p>
            <a:r>
              <a:rPr lang="en-GB" dirty="0"/>
              <a:t>They belong to no faction, as they are neutral things.</a:t>
            </a:r>
          </a:p>
          <a:p>
            <a:pPr marL="0" indent="0">
              <a:buNone/>
            </a:pPr>
            <a:r>
              <a:rPr lang="en-GB" sz="2000" i="1" dirty="0"/>
              <a:t>e.g. you may setup a house starting with 2000 health.</a:t>
            </a:r>
          </a:p>
        </p:txBody>
      </p:sp>
    </p:spTree>
    <p:extLst>
      <p:ext uri="{BB962C8B-B14F-4D97-AF65-F5344CB8AC3E}">
        <p14:creationId xmlns:p14="http://schemas.microsoft.com/office/powerpoint/2010/main" val="1464183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2EA4E7F962D140843CA1283E87FFD5" ma:contentTypeVersion="13" ma:contentTypeDescription="Create a new document." ma:contentTypeScope="" ma:versionID="f32f4849469def4ac5fa048ee7faf7d7">
  <xsd:schema xmlns:xsd="http://www.w3.org/2001/XMLSchema" xmlns:xs="http://www.w3.org/2001/XMLSchema" xmlns:p="http://schemas.microsoft.com/office/2006/metadata/properties" xmlns:ns1="http://schemas.microsoft.com/sharepoint/v3" xmlns:ns3="a3b7e46a-1aad-4bdf-afd3-b239e8cf1dbd" xmlns:ns4="b78d730f-ca69-47fa-ad39-66dc168e8103" targetNamespace="http://schemas.microsoft.com/office/2006/metadata/properties" ma:root="true" ma:fieldsID="32765575761ee62008269c9446804c8a" ns1:_="" ns3:_="" ns4:_="">
    <xsd:import namespace="http://schemas.microsoft.com/sharepoint/v3"/>
    <xsd:import namespace="a3b7e46a-1aad-4bdf-afd3-b239e8cf1dbd"/>
    <xsd:import namespace="b78d730f-ca69-47fa-ad39-66dc168e81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7e46a-1aad-4bdf-afd3-b239e8cf1d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d730f-ca69-47fa-ad39-66dc168e8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7D16158-2557-404A-AF63-BD90EA721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3b7e46a-1aad-4bdf-afd3-b239e8cf1dbd"/>
    <ds:schemaRef ds:uri="b78d730f-ca69-47fa-ad39-66dc168e8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E5D82D-4432-4A08-A0A4-EDA428BFA8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AEC71-BB5A-4FD3-96A9-4885F241460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452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RPG Kata</vt:lpstr>
      <vt:lpstr>Domain</vt:lpstr>
      <vt:lpstr>1st Step</vt:lpstr>
      <vt:lpstr>2nd Step</vt:lpstr>
      <vt:lpstr>3rd Step</vt:lpstr>
      <vt:lpstr>Statuc Check</vt:lpstr>
      <vt:lpstr>4th Step  Towards a society!</vt:lpstr>
      <vt:lpstr>5th Step  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Kata</dc:title>
  <dc:creator>Alessio Franceschelli</dc:creator>
  <cp:lastModifiedBy>Alessio Franceschelli</cp:lastModifiedBy>
  <cp:revision>1</cp:revision>
  <dcterms:created xsi:type="dcterms:W3CDTF">2020-01-15T11:36:45Z</dcterms:created>
  <dcterms:modified xsi:type="dcterms:W3CDTF">2020-01-15T13:25:48Z</dcterms:modified>
</cp:coreProperties>
</file>