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5"/>
  </p:notesMasterIdLst>
  <p:sldIdLst>
    <p:sldId id="256" r:id="rId2"/>
    <p:sldId id="258" r:id="rId3"/>
    <p:sldId id="262" r:id="rId4"/>
    <p:sldId id="259" r:id="rId5"/>
    <p:sldId id="311" r:id="rId6"/>
    <p:sldId id="257" r:id="rId7"/>
    <p:sldId id="269" r:id="rId8"/>
    <p:sldId id="264" r:id="rId9"/>
    <p:sldId id="265" r:id="rId10"/>
    <p:sldId id="274" r:id="rId11"/>
    <p:sldId id="281" r:id="rId12"/>
    <p:sldId id="312" r:id="rId13"/>
    <p:sldId id="270"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Montserrat ExtraBold" panose="00000900000000000000" pitchFamily="2" charset="0"/>
      <p:bold r:id="rId24"/>
      <p:boldItalic r:id="rId25"/>
    </p:embeddedFont>
    <p:embeddedFont>
      <p:font typeface="Montserrat Medium" panose="00000600000000000000" pitchFamily="2" charset="0"/>
      <p:regular r:id="rId26"/>
      <p:bold r:id="rId27"/>
      <p:italic r:id="rId28"/>
      <p:boldItalic r:id="rId29"/>
    </p:embeddedFont>
    <p:embeddedFont>
      <p:font typeface="Staatliches"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9952D9-9955-4997-AB54-611901A8C7C0}">
  <a:tblStyle styleId="{CF9952D9-9955-4997-AB54-611901A8C7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3333" autoAdjust="0"/>
  </p:normalViewPr>
  <p:slideViewPr>
    <p:cSldViewPr snapToGrid="0">
      <p:cViewPr varScale="1">
        <p:scale>
          <a:sx n="119" d="100"/>
          <a:sy n="119" d="100"/>
        </p:scale>
        <p:origin x="35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cfcef7f9bd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cfcef7f9bd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103f6bbf5d8_1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103f6bbf5d8_1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103f25f02dd_0_4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103f25f02dd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103f25f02dd_0_4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103f25f02dd_0_4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cfcef7f9bd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cfcef7f9bd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0830a883b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0830a883b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103e95d87e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103e95d87e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Cette technique est également connue sous le nom de modélisation de sujets. Il s'agit d'une approche statistique pour l'analyse des données textuelles, qui repose sur l'idée que les documents sont composés de différents thèmes ou "topics" qui sont interconnectés. L'objectif du topic modeling est donc de découvrir ces sujets cachés en analysant les co-occurrences des mots dans les textes.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Cette technique permet d'analyser le contenu d'un site web en identifiant les sujets clés qu'il aborde et en les associant à des mots clés spécifiques. Cela peut aider à mieux comprendre la pertinence d'un site web pour les requêtes de recherche et à améliorer son classement dans les résultats de recherche.</a:t>
            </a:r>
          </a:p>
          <a:p>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 où les dimensions sont les sujets</a:t>
            </a:r>
            <a:endParaRPr lang="fr-FR" dirty="0"/>
          </a:p>
        </p:txBody>
      </p:sp>
    </p:spTree>
    <p:extLst>
      <p:ext uri="{BB962C8B-B14F-4D97-AF65-F5344CB8AC3E}">
        <p14:creationId xmlns:p14="http://schemas.microsoft.com/office/powerpoint/2010/main" val="3012144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05f6cd14c6_0_3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05f6cd14c6_0_3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374151"/>
                </a:solidFill>
                <a:effectLst/>
                <a:latin typeface="Söhne"/>
              </a:rPr>
              <a:t>Ce modèle utilise les résultats de la SVD pour identifier les sujets principaux dans le corpus.</a:t>
            </a:r>
          </a:p>
          <a:p>
            <a:pPr marL="0" lvl="0" indent="0" algn="l" rtl="0">
              <a:spcBef>
                <a:spcPts val="0"/>
              </a:spcBef>
              <a:spcAft>
                <a:spcPts val="0"/>
              </a:spcAft>
              <a:buNone/>
            </a:pPr>
            <a:r>
              <a:rPr lang="fr-FR" b="0" i="0" dirty="0">
                <a:solidFill>
                  <a:srgbClr val="374151"/>
                </a:solidFill>
                <a:effectLst/>
                <a:latin typeface="Söhne"/>
              </a:rPr>
              <a:t>Une matrice de termes latentes qui capture les relation sémantique entre les termes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03f6bbf5d8_1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03f6bbf5d8_1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03f25f02dd_0_4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103f25f02dd_0_4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10830a883bd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0830a883bd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374151"/>
                </a:solidFill>
                <a:effectLst/>
                <a:latin typeface="Söhne"/>
              </a:rPr>
              <a:t>le modèle LSI permet de trouver des mots-clés pertinents qui sont liés au sujet principal de votre contenu.</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le contenu d'un site Web et en le comparant au contenu d'autres sites Web afin de déterminer la pertinence du contenu du site Web pour des mots clés et des phrases spécifiques.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91919"/>
        </a:solidFill>
        <a:effectLst/>
      </p:bgPr>
    </p:bg>
    <p:spTree>
      <p:nvGrpSpPr>
        <p:cNvPr id="1" name="Shape 8"/>
        <p:cNvGrpSpPr/>
        <p:nvPr/>
      </p:nvGrpSpPr>
      <p:grpSpPr>
        <a:xfrm>
          <a:off x="0" y="0"/>
          <a:ext cx="0" cy="0"/>
          <a:chOff x="0" y="0"/>
          <a:chExt cx="0" cy="0"/>
        </a:xfrm>
      </p:grpSpPr>
      <p:sp>
        <p:nvSpPr>
          <p:cNvPr id="9" name="Google Shape;9;p2"/>
          <p:cNvSpPr/>
          <p:nvPr/>
        </p:nvSpPr>
        <p:spPr>
          <a:xfrm>
            <a:off x="45651" y="1798125"/>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9754832" flipH="1">
            <a:off x="-565966" y="-3083460"/>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6820401" y="4434249"/>
            <a:ext cx="1608509" cy="174242"/>
            <a:chOff x="7696550" y="850149"/>
            <a:chExt cx="1671873" cy="181125"/>
          </a:xfrm>
        </p:grpSpPr>
        <p:sp>
          <p:nvSpPr>
            <p:cNvPr id="12" name="Google Shape;12;p2"/>
            <p:cNvSpPr/>
            <p:nvPr/>
          </p:nvSpPr>
          <p:spPr>
            <a:xfrm>
              <a:off x="7696550"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11023"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25280"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39754" y="850149"/>
              <a:ext cx="60590" cy="51936"/>
            </a:xfrm>
            <a:custGeom>
              <a:avLst/>
              <a:gdLst/>
              <a:ahLst/>
              <a:cxnLst/>
              <a:rect l="l" t="t" r="r" b="b"/>
              <a:pathLst>
                <a:path w="280" h="240" extrusionOk="0">
                  <a:moveTo>
                    <a:pt x="160" y="1"/>
                  </a:moveTo>
                  <a:cubicBezTo>
                    <a:pt x="54" y="1"/>
                    <a:pt x="1" y="129"/>
                    <a:pt x="76" y="204"/>
                  </a:cubicBezTo>
                  <a:cubicBezTo>
                    <a:pt x="101" y="229"/>
                    <a:pt x="131" y="240"/>
                    <a:pt x="160" y="240"/>
                  </a:cubicBezTo>
                  <a:cubicBezTo>
                    <a:pt x="221" y="240"/>
                    <a:pt x="279" y="192"/>
                    <a:pt x="279" y="120"/>
                  </a:cubicBezTo>
                  <a:cubicBezTo>
                    <a:pt x="279" y="55"/>
                    <a:pt x="227"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54227" y="850149"/>
              <a:ext cx="60374" cy="51936"/>
            </a:xfrm>
            <a:custGeom>
              <a:avLst/>
              <a:gdLst/>
              <a:ahLst/>
              <a:cxnLst/>
              <a:rect l="l" t="t" r="r" b="b"/>
              <a:pathLst>
                <a:path w="279" h="240" extrusionOk="0">
                  <a:moveTo>
                    <a:pt x="159" y="1"/>
                  </a:moveTo>
                  <a:cubicBezTo>
                    <a:pt x="53" y="1"/>
                    <a:pt x="0" y="129"/>
                    <a:pt x="76"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68484" y="850149"/>
              <a:ext cx="60590" cy="51936"/>
            </a:xfrm>
            <a:custGeom>
              <a:avLst/>
              <a:gdLst/>
              <a:ahLst/>
              <a:cxnLst/>
              <a:rect l="l" t="t" r="r" b="b"/>
              <a:pathLst>
                <a:path w="280" h="240" extrusionOk="0">
                  <a:moveTo>
                    <a:pt x="159" y="1"/>
                  </a:moveTo>
                  <a:cubicBezTo>
                    <a:pt x="53" y="1"/>
                    <a:pt x="1" y="129"/>
                    <a:pt x="76" y="204"/>
                  </a:cubicBezTo>
                  <a:cubicBezTo>
                    <a:pt x="100" y="229"/>
                    <a:pt x="130" y="240"/>
                    <a:pt x="160" y="240"/>
                  </a:cubicBezTo>
                  <a:cubicBezTo>
                    <a:pt x="221"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82741"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97215"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11472"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25729" y="850149"/>
              <a:ext cx="60806" cy="51936"/>
            </a:xfrm>
            <a:custGeom>
              <a:avLst/>
              <a:gdLst/>
              <a:ahLst/>
              <a:cxnLst/>
              <a:rect l="l" t="t" r="r" b="b"/>
              <a:pathLst>
                <a:path w="281" h="240" extrusionOk="0">
                  <a:moveTo>
                    <a:pt x="161" y="1"/>
                  </a:moveTo>
                  <a:cubicBezTo>
                    <a:pt x="54" y="1"/>
                    <a:pt x="1" y="129"/>
                    <a:pt x="76" y="204"/>
                  </a:cubicBezTo>
                  <a:cubicBezTo>
                    <a:pt x="100" y="229"/>
                    <a:pt x="131" y="240"/>
                    <a:pt x="160" y="240"/>
                  </a:cubicBezTo>
                  <a:cubicBezTo>
                    <a:pt x="222" y="240"/>
                    <a:pt x="280" y="192"/>
                    <a:pt x="280" y="120"/>
                  </a:cubicBezTo>
                  <a:cubicBezTo>
                    <a:pt x="280"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840418" y="850149"/>
              <a:ext cx="60374" cy="51936"/>
            </a:xfrm>
            <a:custGeom>
              <a:avLst/>
              <a:gdLst/>
              <a:ahLst/>
              <a:cxnLst/>
              <a:rect l="l" t="t" r="r" b="b"/>
              <a:pathLst>
                <a:path w="279" h="240" extrusionOk="0">
                  <a:moveTo>
                    <a:pt x="159" y="1"/>
                  </a:moveTo>
                  <a:cubicBezTo>
                    <a:pt x="53" y="1"/>
                    <a:pt x="0" y="129"/>
                    <a:pt x="75"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954459" y="850149"/>
              <a:ext cx="60590" cy="51936"/>
            </a:xfrm>
            <a:custGeom>
              <a:avLst/>
              <a:gdLst/>
              <a:ahLst/>
              <a:cxnLst/>
              <a:rect l="l" t="t" r="r" b="b"/>
              <a:pathLst>
                <a:path w="280" h="240" extrusionOk="0">
                  <a:moveTo>
                    <a:pt x="160" y="1"/>
                  </a:moveTo>
                  <a:cubicBezTo>
                    <a:pt x="54" y="1"/>
                    <a:pt x="0" y="129"/>
                    <a:pt x="76"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049924"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164181"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278655" y="979338"/>
              <a:ext cx="60590" cy="51936"/>
            </a:xfrm>
            <a:custGeom>
              <a:avLst/>
              <a:gdLst/>
              <a:ahLst/>
              <a:cxnLst/>
              <a:rect l="l" t="t" r="r" b="b"/>
              <a:pathLst>
                <a:path w="280" h="240" extrusionOk="0">
                  <a:moveTo>
                    <a:pt x="160" y="0"/>
                  </a:moveTo>
                  <a:cubicBezTo>
                    <a:pt x="54"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92912" y="979338"/>
              <a:ext cx="60806" cy="51936"/>
            </a:xfrm>
            <a:custGeom>
              <a:avLst/>
              <a:gdLst/>
              <a:ahLst/>
              <a:cxnLst/>
              <a:rect l="l" t="t" r="r" b="b"/>
              <a:pathLst>
                <a:path w="281" h="240" extrusionOk="0">
                  <a:moveTo>
                    <a:pt x="161" y="0"/>
                  </a:moveTo>
                  <a:cubicBezTo>
                    <a:pt x="54"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07169"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21642" y="979338"/>
              <a:ext cx="60590" cy="51936"/>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736116" y="979338"/>
              <a:ext cx="60374" cy="51936"/>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850373" y="979338"/>
              <a:ext cx="60590" cy="51936"/>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64846" y="979338"/>
              <a:ext cx="60590" cy="51936"/>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079103" y="979338"/>
              <a:ext cx="60806" cy="51936"/>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193360"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307617" y="979338"/>
              <a:ext cx="60806" cy="51936"/>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715095" y="425559"/>
            <a:ext cx="442959" cy="147424"/>
            <a:chOff x="7749438" y="2914107"/>
            <a:chExt cx="268818" cy="89462"/>
          </a:xfrm>
        </p:grpSpPr>
        <p:sp>
          <p:nvSpPr>
            <p:cNvPr id="37" name="Google Shape;37;p2"/>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txBox="1">
            <a:spLocks noGrp="1"/>
          </p:cNvSpPr>
          <p:nvPr>
            <p:ph type="ctrTitle"/>
          </p:nvPr>
        </p:nvSpPr>
        <p:spPr>
          <a:xfrm>
            <a:off x="3825100" y="1271600"/>
            <a:ext cx="4603800" cy="1847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4055875" y="3306200"/>
            <a:ext cx="3939600" cy="327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43" name="Google Shape;43;p2"/>
          <p:cNvGrpSpPr/>
          <p:nvPr/>
        </p:nvGrpSpPr>
        <p:grpSpPr>
          <a:xfrm>
            <a:off x="450425" y="4608500"/>
            <a:ext cx="264675" cy="222000"/>
            <a:chOff x="1858425" y="4612725"/>
            <a:chExt cx="264675" cy="222000"/>
          </a:xfrm>
        </p:grpSpPr>
        <p:cxnSp>
          <p:nvCxnSpPr>
            <p:cNvPr id="44" name="Google Shape;44;p2"/>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5" name="Google Shape;45;p2"/>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6" name="Google Shape;46;p2"/>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7" name="Google Shape;47;p2"/>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2_2">
    <p:bg>
      <p:bgPr>
        <a:solidFill>
          <a:srgbClr val="191919"/>
        </a:solidFill>
        <a:effectLst/>
      </p:bgPr>
    </p:bg>
    <p:spTree>
      <p:nvGrpSpPr>
        <p:cNvPr id="1" name="Shape 305"/>
        <p:cNvGrpSpPr/>
        <p:nvPr/>
      </p:nvGrpSpPr>
      <p:grpSpPr>
        <a:xfrm>
          <a:off x="0" y="0"/>
          <a:ext cx="0" cy="0"/>
          <a:chOff x="0" y="0"/>
          <a:chExt cx="0" cy="0"/>
        </a:xfrm>
      </p:grpSpPr>
      <p:sp>
        <p:nvSpPr>
          <p:cNvPr id="306" name="Google Shape;306;p17"/>
          <p:cNvSpPr/>
          <p:nvPr/>
        </p:nvSpPr>
        <p:spPr>
          <a:xfrm rot="1001129">
            <a:off x="-1120601" y="1396587"/>
            <a:ext cx="14095371" cy="7623179"/>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rot="1001164">
            <a:off x="-1323132" y="1930671"/>
            <a:ext cx="13846306" cy="792706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txBox="1">
            <a:spLocks noGrp="1"/>
          </p:cNvSpPr>
          <p:nvPr>
            <p:ph type="title"/>
          </p:nvPr>
        </p:nvSpPr>
        <p:spPr>
          <a:xfrm>
            <a:off x="715100" y="447485"/>
            <a:ext cx="73152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9" name="Google Shape;309;p17"/>
          <p:cNvSpPr txBox="1">
            <a:spLocks noGrp="1"/>
          </p:cNvSpPr>
          <p:nvPr>
            <p:ph type="title" idx="2" hasCustomPrompt="1"/>
          </p:nvPr>
        </p:nvSpPr>
        <p:spPr>
          <a:xfrm>
            <a:off x="2951038" y="1688367"/>
            <a:ext cx="13716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0" name="Google Shape;310;p17"/>
          <p:cNvSpPr txBox="1">
            <a:spLocks noGrp="1"/>
          </p:cNvSpPr>
          <p:nvPr>
            <p:ph type="title" idx="3" hasCustomPrompt="1"/>
          </p:nvPr>
        </p:nvSpPr>
        <p:spPr>
          <a:xfrm>
            <a:off x="1327477" y="1300550"/>
            <a:ext cx="8817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1" name="Google Shape;311;p17"/>
          <p:cNvSpPr txBox="1">
            <a:spLocks noGrp="1"/>
          </p:cNvSpPr>
          <p:nvPr>
            <p:ph type="title" idx="4" hasCustomPrompt="1"/>
          </p:nvPr>
        </p:nvSpPr>
        <p:spPr>
          <a:xfrm>
            <a:off x="6634179" y="2460977"/>
            <a:ext cx="13716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2" name="Google Shape;312;p17"/>
          <p:cNvSpPr txBox="1">
            <a:spLocks noGrp="1"/>
          </p:cNvSpPr>
          <p:nvPr>
            <p:ph type="title" idx="5" hasCustomPrompt="1"/>
          </p:nvPr>
        </p:nvSpPr>
        <p:spPr>
          <a:xfrm>
            <a:off x="4792621" y="2068600"/>
            <a:ext cx="13716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3" name="Google Shape;313;p17"/>
          <p:cNvSpPr txBox="1">
            <a:spLocks noGrp="1"/>
          </p:cNvSpPr>
          <p:nvPr>
            <p:ph type="subTitle" idx="1"/>
          </p:nvPr>
        </p:nvSpPr>
        <p:spPr>
          <a:xfrm>
            <a:off x="972455" y="1989050"/>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4" name="Google Shape;314;p17"/>
          <p:cNvSpPr txBox="1">
            <a:spLocks noGrp="1"/>
          </p:cNvSpPr>
          <p:nvPr>
            <p:ph type="subTitle" idx="6"/>
          </p:nvPr>
        </p:nvSpPr>
        <p:spPr>
          <a:xfrm>
            <a:off x="2813938" y="2384362"/>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5" name="Google Shape;315;p17"/>
          <p:cNvSpPr txBox="1">
            <a:spLocks noGrp="1"/>
          </p:cNvSpPr>
          <p:nvPr>
            <p:ph type="subTitle" idx="7"/>
          </p:nvPr>
        </p:nvSpPr>
        <p:spPr>
          <a:xfrm>
            <a:off x="4655521" y="2770212"/>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6" name="Google Shape;316;p17"/>
          <p:cNvSpPr txBox="1">
            <a:spLocks noGrp="1"/>
          </p:cNvSpPr>
          <p:nvPr>
            <p:ph type="subTitle" idx="8"/>
          </p:nvPr>
        </p:nvSpPr>
        <p:spPr>
          <a:xfrm>
            <a:off x="6497079" y="3156475"/>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7" name="Google Shape;317;p17"/>
          <p:cNvSpPr txBox="1">
            <a:spLocks noGrp="1"/>
          </p:cNvSpPr>
          <p:nvPr>
            <p:ph type="subTitle" idx="9"/>
          </p:nvPr>
        </p:nvSpPr>
        <p:spPr>
          <a:xfrm>
            <a:off x="972455" y="2357857"/>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18" name="Google Shape;318;p17"/>
          <p:cNvSpPr txBox="1">
            <a:spLocks noGrp="1"/>
          </p:cNvSpPr>
          <p:nvPr>
            <p:ph type="subTitle" idx="13"/>
          </p:nvPr>
        </p:nvSpPr>
        <p:spPr>
          <a:xfrm>
            <a:off x="2813963" y="2754670"/>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19" name="Google Shape;319;p17"/>
          <p:cNvSpPr txBox="1">
            <a:spLocks noGrp="1"/>
          </p:cNvSpPr>
          <p:nvPr>
            <p:ph type="subTitle" idx="14"/>
          </p:nvPr>
        </p:nvSpPr>
        <p:spPr>
          <a:xfrm>
            <a:off x="4655521" y="3139045"/>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20" name="Google Shape;320;p17"/>
          <p:cNvSpPr txBox="1">
            <a:spLocks noGrp="1"/>
          </p:cNvSpPr>
          <p:nvPr>
            <p:ph type="subTitle" idx="15"/>
          </p:nvPr>
        </p:nvSpPr>
        <p:spPr>
          <a:xfrm>
            <a:off x="6497079" y="3526757"/>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grpSp>
        <p:nvGrpSpPr>
          <p:cNvPr id="321" name="Google Shape;321;p17"/>
          <p:cNvGrpSpPr/>
          <p:nvPr/>
        </p:nvGrpSpPr>
        <p:grpSpPr>
          <a:xfrm rot="5400000">
            <a:off x="7691340" y="1363421"/>
            <a:ext cx="2148655" cy="84630"/>
            <a:chOff x="1593183" y="4904561"/>
            <a:chExt cx="3994524" cy="157335"/>
          </a:xfrm>
        </p:grpSpPr>
        <p:sp>
          <p:nvSpPr>
            <p:cNvPr id="322" name="Google Shape;322;p17"/>
            <p:cNvSpPr/>
            <p:nvPr/>
          </p:nvSpPr>
          <p:spPr>
            <a:xfrm>
              <a:off x="1593183"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2137981" y="4904561"/>
              <a:ext cx="183563" cy="157335"/>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682123" y="4904561"/>
              <a:ext cx="182908" cy="157335"/>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3225610" y="4904561"/>
              <a:ext cx="183563" cy="157335"/>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3769752" y="4904561"/>
              <a:ext cx="183563" cy="157335"/>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4313894" y="4904561"/>
              <a:ext cx="184219" cy="157335"/>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858691"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5403489" y="4904561"/>
              <a:ext cx="184219" cy="157335"/>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7"/>
          <p:cNvGrpSpPr/>
          <p:nvPr/>
        </p:nvGrpSpPr>
        <p:grpSpPr>
          <a:xfrm>
            <a:off x="450425" y="3363975"/>
            <a:ext cx="264675" cy="222000"/>
            <a:chOff x="1858425" y="4612725"/>
            <a:chExt cx="264675" cy="222000"/>
          </a:xfrm>
        </p:grpSpPr>
        <p:cxnSp>
          <p:nvCxnSpPr>
            <p:cNvPr id="331" name="Google Shape;331;p17"/>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332" name="Google Shape;332;p17"/>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333" name="Google Shape;333;p17"/>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334" name="Google Shape;334;p17"/>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APTION_ONLY_2">
    <p:bg>
      <p:bgPr>
        <a:solidFill>
          <a:srgbClr val="191919"/>
        </a:solidFill>
        <a:effectLst/>
      </p:bgPr>
    </p:bg>
    <p:spTree>
      <p:nvGrpSpPr>
        <p:cNvPr id="1" name="Shape 405"/>
        <p:cNvGrpSpPr/>
        <p:nvPr/>
      </p:nvGrpSpPr>
      <p:grpSpPr>
        <a:xfrm>
          <a:off x="0" y="0"/>
          <a:ext cx="0" cy="0"/>
          <a:chOff x="0" y="0"/>
          <a:chExt cx="0" cy="0"/>
        </a:xfrm>
      </p:grpSpPr>
      <p:sp>
        <p:nvSpPr>
          <p:cNvPr id="406" name="Google Shape;406;p22"/>
          <p:cNvSpPr txBox="1">
            <a:spLocks noGrp="1"/>
          </p:cNvSpPr>
          <p:nvPr>
            <p:ph type="title"/>
          </p:nvPr>
        </p:nvSpPr>
        <p:spPr>
          <a:xfrm>
            <a:off x="715100" y="2106863"/>
            <a:ext cx="3885600" cy="7233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Clr>
                <a:schemeClr val="lt1"/>
              </a:buClr>
              <a:buSzPts val="3500"/>
              <a:buNone/>
              <a:defRPr sz="3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7" name="Google Shape;407;p22"/>
          <p:cNvSpPr/>
          <p:nvPr/>
        </p:nvSpPr>
        <p:spPr>
          <a:xfrm rot="-180173">
            <a:off x="1147796" y="2108809"/>
            <a:ext cx="11932030" cy="605891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rot="-9754832">
            <a:off x="-1634353" y="-3097560"/>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txBox="1">
            <a:spLocks noGrp="1"/>
          </p:cNvSpPr>
          <p:nvPr>
            <p:ph type="subTitle" idx="1"/>
          </p:nvPr>
        </p:nvSpPr>
        <p:spPr>
          <a:xfrm>
            <a:off x="715100" y="2880350"/>
            <a:ext cx="3885600" cy="126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410" name="Google Shape;410;p22"/>
          <p:cNvGrpSpPr/>
          <p:nvPr/>
        </p:nvGrpSpPr>
        <p:grpSpPr>
          <a:xfrm rot="10390200" flipH="1">
            <a:off x="2975698" y="1053563"/>
            <a:ext cx="382628" cy="285530"/>
            <a:chOff x="8730655" y="2307484"/>
            <a:chExt cx="275279" cy="205420"/>
          </a:xfrm>
        </p:grpSpPr>
        <p:sp>
          <p:nvSpPr>
            <p:cNvPr id="411" name="Google Shape;411;p22"/>
            <p:cNvSpPr/>
            <p:nvPr/>
          </p:nvSpPr>
          <p:spPr>
            <a:xfrm>
              <a:off x="8730655" y="2307484"/>
              <a:ext cx="137419" cy="135561"/>
            </a:xfrm>
            <a:custGeom>
              <a:avLst/>
              <a:gdLst/>
              <a:ahLst/>
              <a:cxnLst/>
              <a:rect l="l" t="t" r="r" b="b"/>
              <a:pathLst>
                <a:path w="1255" h="1238" extrusionOk="0">
                  <a:moveTo>
                    <a:pt x="1254" y="0"/>
                  </a:moveTo>
                  <a:lnTo>
                    <a:pt x="0" y="1237"/>
                  </a:lnTo>
                  <a:lnTo>
                    <a:pt x="1254" y="1237"/>
                  </a:lnTo>
                  <a:lnTo>
                    <a:pt x="1254"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936950" y="2442934"/>
              <a:ext cx="68983" cy="69971"/>
            </a:xfrm>
            <a:custGeom>
              <a:avLst/>
              <a:gdLst/>
              <a:ahLst/>
              <a:cxnLst/>
              <a:rect l="l" t="t" r="r" b="b"/>
              <a:pathLst>
                <a:path w="630" h="639" extrusionOk="0">
                  <a:moveTo>
                    <a:pt x="0" y="0"/>
                  </a:moveTo>
                  <a:lnTo>
                    <a:pt x="0" y="639"/>
                  </a:lnTo>
                  <a:lnTo>
                    <a:pt x="630"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2"/>
          <p:cNvGrpSpPr/>
          <p:nvPr/>
        </p:nvGrpSpPr>
        <p:grpSpPr>
          <a:xfrm>
            <a:off x="450425" y="4608500"/>
            <a:ext cx="264675" cy="222000"/>
            <a:chOff x="1858425" y="4612725"/>
            <a:chExt cx="264675" cy="222000"/>
          </a:xfrm>
        </p:grpSpPr>
        <p:cxnSp>
          <p:nvCxnSpPr>
            <p:cNvPr id="414" name="Google Shape;414;p22"/>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15" name="Google Shape;415;p22"/>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16" name="Google Shape;416;p22"/>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17" name="Google Shape;417;p22"/>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APTION_ONLY_2_1">
    <p:bg>
      <p:bgPr>
        <a:solidFill>
          <a:srgbClr val="191919"/>
        </a:solidFill>
        <a:effectLst/>
      </p:bgPr>
    </p:bg>
    <p:spTree>
      <p:nvGrpSpPr>
        <p:cNvPr id="1" name="Shape 418"/>
        <p:cNvGrpSpPr/>
        <p:nvPr/>
      </p:nvGrpSpPr>
      <p:grpSpPr>
        <a:xfrm>
          <a:off x="0" y="0"/>
          <a:ext cx="0" cy="0"/>
          <a:chOff x="0" y="0"/>
          <a:chExt cx="0" cy="0"/>
        </a:xfrm>
      </p:grpSpPr>
      <p:sp>
        <p:nvSpPr>
          <p:cNvPr id="419" name="Google Shape;419;p23"/>
          <p:cNvSpPr txBox="1">
            <a:spLocks noGrp="1"/>
          </p:cNvSpPr>
          <p:nvPr>
            <p:ph type="title"/>
          </p:nvPr>
        </p:nvSpPr>
        <p:spPr>
          <a:xfrm>
            <a:off x="4503425" y="1820313"/>
            <a:ext cx="3885600" cy="723300"/>
          </a:xfrm>
          <a:prstGeom prst="rect">
            <a:avLst/>
          </a:prstGeom>
          <a:solidFill>
            <a:schemeClr val="dk1"/>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3500"/>
              <a:buNone/>
              <a:defRPr sz="3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0" name="Google Shape;420;p23"/>
          <p:cNvSpPr/>
          <p:nvPr/>
        </p:nvSpPr>
        <p:spPr>
          <a:xfrm rot="180173" flipH="1">
            <a:off x="-3446676" y="2116534"/>
            <a:ext cx="11932030" cy="605891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rot="9754832" flipH="1">
            <a:off x="-664777" y="-3089835"/>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txBox="1">
            <a:spLocks noGrp="1"/>
          </p:cNvSpPr>
          <p:nvPr>
            <p:ph type="subTitle" idx="1"/>
          </p:nvPr>
        </p:nvSpPr>
        <p:spPr>
          <a:xfrm>
            <a:off x="4120925" y="2585450"/>
            <a:ext cx="4268100" cy="126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23" name="Google Shape;423;p23"/>
          <p:cNvSpPr/>
          <p:nvPr/>
        </p:nvSpPr>
        <p:spPr>
          <a:xfrm>
            <a:off x="4459250" y="1419125"/>
            <a:ext cx="276000" cy="345500"/>
          </a:xfrm>
          <a:custGeom>
            <a:avLst/>
            <a:gdLst/>
            <a:ahLst/>
            <a:cxnLst/>
            <a:rect l="l" t="t" r="r" b="b"/>
            <a:pathLst>
              <a:path w="11040" h="13820" extrusionOk="0">
                <a:moveTo>
                  <a:pt x="547" y="1"/>
                </a:moveTo>
                <a:cubicBezTo>
                  <a:pt x="268" y="1"/>
                  <a:pt x="0" y="265"/>
                  <a:pt x="74" y="583"/>
                </a:cubicBezTo>
                <a:lnTo>
                  <a:pt x="2942" y="13492"/>
                </a:lnTo>
                <a:cubicBezTo>
                  <a:pt x="3015" y="13710"/>
                  <a:pt x="3207" y="13820"/>
                  <a:pt x="3393" y="13820"/>
                </a:cubicBezTo>
                <a:cubicBezTo>
                  <a:pt x="3549" y="13820"/>
                  <a:pt x="3700" y="13744"/>
                  <a:pt x="3776" y="13592"/>
                </a:cubicBezTo>
                <a:lnTo>
                  <a:pt x="5644" y="9656"/>
                </a:lnTo>
                <a:cubicBezTo>
                  <a:pt x="5744" y="9489"/>
                  <a:pt x="5911" y="9389"/>
                  <a:pt x="6078" y="9389"/>
                </a:cubicBezTo>
                <a:lnTo>
                  <a:pt x="10414" y="9623"/>
                </a:lnTo>
                <a:cubicBezTo>
                  <a:pt x="10427" y="9624"/>
                  <a:pt x="10440" y="9624"/>
                  <a:pt x="10453" y="9624"/>
                </a:cubicBezTo>
                <a:cubicBezTo>
                  <a:pt x="10860" y="9624"/>
                  <a:pt x="11039" y="9114"/>
                  <a:pt x="10748" y="8855"/>
                </a:cubicBezTo>
                <a:lnTo>
                  <a:pt x="841" y="116"/>
                </a:lnTo>
                <a:cubicBezTo>
                  <a:pt x="752" y="36"/>
                  <a:pt x="649"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424" name="Google Shape;424;p23"/>
          <p:cNvGrpSpPr/>
          <p:nvPr/>
        </p:nvGrpSpPr>
        <p:grpSpPr>
          <a:xfrm>
            <a:off x="8428900" y="4616225"/>
            <a:ext cx="264675" cy="222000"/>
            <a:chOff x="1858425" y="4612725"/>
            <a:chExt cx="264675" cy="222000"/>
          </a:xfrm>
        </p:grpSpPr>
        <p:cxnSp>
          <p:nvCxnSpPr>
            <p:cNvPr id="425" name="Google Shape;425;p23"/>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26" name="Google Shape;426;p23"/>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27" name="Google Shape;427;p23"/>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28" name="Google Shape;428;p23"/>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191919"/>
        </a:solidFill>
        <a:effectLst/>
      </p:bgPr>
    </p:bg>
    <p:spTree>
      <p:nvGrpSpPr>
        <p:cNvPr id="1" name="Shape 695"/>
        <p:cNvGrpSpPr/>
        <p:nvPr/>
      </p:nvGrpSpPr>
      <p:grpSpPr>
        <a:xfrm>
          <a:off x="0" y="0"/>
          <a:ext cx="0" cy="0"/>
          <a:chOff x="0" y="0"/>
          <a:chExt cx="0" cy="0"/>
        </a:xfrm>
      </p:grpSpPr>
      <p:grpSp>
        <p:nvGrpSpPr>
          <p:cNvPr id="696" name="Google Shape;696;p35"/>
          <p:cNvGrpSpPr/>
          <p:nvPr/>
        </p:nvGrpSpPr>
        <p:grpSpPr>
          <a:xfrm>
            <a:off x="1253745" y="3501234"/>
            <a:ext cx="442959" cy="147424"/>
            <a:chOff x="7749438" y="2914107"/>
            <a:chExt cx="268818" cy="89462"/>
          </a:xfrm>
        </p:grpSpPr>
        <p:sp>
          <p:nvSpPr>
            <p:cNvPr id="697" name="Google Shape;697;p35"/>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35"/>
          <p:cNvSpPr/>
          <p:nvPr/>
        </p:nvSpPr>
        <p:spPr>
          <a:xfrm rot="10800000">
            <a:off x="-1634451" y="-5023728"/>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rot="-1045168" flipH="1">
            <a:off x="-2228466" y="2461181"/>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428900" y="313000"/>
            <a:ext cx="264675" cy="222000"/>
            <a:chOff x="1858425" y="4612725"/>
            <a:chExt cx="264675" cy="222000"/>
          </a:xfrm>
        </p:grpSpPr>
        <p:cxnSp>
          <p:nvCxnSpPr>
            <p:cNvPr id="704" name="Google Shape;704;p35"/>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705" name="Google Shape;705;p35"/>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706" name="Google Shape;706;p35"/>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707" name="Google Shape;707;p35"/>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rgbClr val="191919"/>
        </a:solidFill>
        <a:effectLst/>
      </p:bgPr>
    </p:bg>
    <p:spTree>
      <p:nvGrpSpPr>
        <p:cNvPr id="1" name="Shape 708"/>
        <p:cNvGrpSpPr/>
        <p:nvPr/>
      </p:nvGrpSpPr>
      <p:grpSpPr>
        <a:xfrm>
          <a:off x="0" y="0"/>
          <a:ext cx="0" cy="0"/>
          <a:chOff x="0" y="0"/>
          <a:chExt cx="0" cy="0"/>
        </a:xfrm>
      </p:grpSpPr>
      <p:sp>
        <p:nvSpPr>
          <p:cNvPr id="709" name="Google Shape;709;p36"/>
          <p:cNvSpPr/>
          <p:nvPr/>
        </p:nvSpPr>
        <p:spPr>
          <a:xfrm>
            <a:off x="-301212" y="2171700"/>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rot="9754832" flipH="1">
            <a:off x="-895216" y="-3376635"/>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6"/>
          <p:cNvGrpSpPr/>
          <p:nvPr/>
        </p:nvGrpSpPr>
        <p:grpSpPr>
          <a:xfrm rot="5400000">
            <a:off x="-734210" y="3491846"/>
            <a:ext cx="2148655" cy="84630"/>
            <a:chOff x="1593183" y="4904561"/>
            <a:chExt cx="3994524" cy="157335"/>
          </a:xfrm>
        </p:grpSpPr>
        <p:sp>
          <p:nvSpPr>
            <p:cNvPr id="712" name="Google Shape;712;p36"/>
            <p:cNvSpPr/>
            <p:nvPr/>
          </p:nvSpPr>
          <p:spPr>
            <a:xfrm>
              <a:off x="1593183"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2137981" y="4904561"/>
              <a:ext cx="183563" cy="157335"/>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2682123" y="4904561"/>
              <a:ext cx="182908" cy="157335"/>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3225610" y="4904561"/>
              <a:ext cx="183563" cy="157335"/>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3769752" y="4904561"/>
              <a:ext cx="183563" cy="157335"/>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4313894" y="4904561"/>
              <a:ext cx="184219" cy="157335"/>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858691"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5403489" y="4904561"/>
              <a:ext cx="184219" cy="157335"/>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36"/>
          <p:cNvGrpSpPr/>
          <p:nvPr/>
        </p:nvGrpSpPr>
        <p:grpSpPr>
          <a:xfrm rot="5400000">
            <a:off x="8207420" y="1420609"/>
            <a:ext cx="442959" cy="147424"/>
            <a:chOff x="7749438" y="2914107"/>
            <a:chExt cx="268818" cy="89462"/>
          </a:xfrm>
        </p:grpSpPr>
        <p:sp>
          <p:nvSpPr>
            <p:cNvPr id="721" name="Google Shape;721;p36"/>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BLANK_1_2_1_1">
    <p:bg>
      <p:bgPr>
        <a:solidFill>
          <a:srgbClr val="191919"/>
        </a:solidFill>
        <a:effectLst/>
      </p:bgPr>
    </p:bg>
    <p:spTree>
      <p:nvGrpSpPr>
        <p:cNvPr id="1" name="Shape 48"/>
        <p:cNvGrpSpPr/>
        <p:nvPr/>
      </p:nvGrpSpPr>
      <p:grpSpPr>
        <a:xfrm>
          <a:off x="0" y="0"/>
          <a:ext cx="0" cy="0"/>
          <a:chOff x="0" y="0"/>
          <a:chExt cx="0" cy="0"/>
        </a:xfrm>
      </p:grpSpPr>
      <p:sp>
        <p:nvSpPr>
          <p:cNvPr id="49" name="Google Shape;49;p3"/>
          <p:cNvSpPr/>
          <p:nvPr/>
        </p:nvSpPr>
        <p:spPr>
          <a:xfrm rot="9896308" flipH="1">
            <a:off x="-738006" y="-3076956"/>
            <a:ext cx="11932163" cy="6058885"/>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9896308" flipH="1">
            <a:off x="-1116708" y="-3469022"/>
            <a:ext cx="11932163" cy="6058885"/>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2573094">
            <a:off x="-3304311" y="2346744"/>
            <a:ext cx="8358612" cy="5717632"/>
          </a:xfrm>
          <a:custGeom>
            <a:avLst/>
            <a:gdLst/>
            <a:ahLst/>
            <a:cxnLst/>
            <a:rect l="l" t="t" r="r" b="b"/>
            <a:pathLst>
              <a:path w="334309" h="228681" extrusionOk="0">
                <a:moveTo>
                  <a:pt x="334156" y="14820"/>
                </a:moveTo>
                <a:cubicBezTo>
                  <a:pt x="337625" y="5289"/>
                  <a:pt x="281271" y="-7695"/>
                  <a:pt x="258147" y="5825"/>
                </a:cubicBezTo>
                <a:cubicBezTo>
                  <a:pt x="235023" y="19345"/>
                  <a:pt x="220970" y="78400"/>
                  <a:pt x="195411" y="95938"/>
                </a:cubicBezTo>
                <a:cubicBezTo>
                  <a:pt x="169852" y="113477"/>
                  <a:pt x="132599" y="105125"/>
                  <a:pt x="104792" y="111056"/>
                </a:cubicBezTo>
                <a:cubicBezTo>
                  <a:pt x="76985" y="116987"/>
                  <a:pt x="45507" y="126646"/>
                  <a:pt x="28569" y="131525"/>
                </a:cubicBezTo>
                <a:cubicBezTo>
                  <a:pt x="11631" y="136404"/>
                  <a:pt x="6720" y="135873"/>
                  <a:pt x="3164" y="140332"/>
                </a:cubicBezTo>
                <a:cubicBezTo>
                  <a:pt x="-392" y="144791"/>
                  <a:pt x="-3036" y="143607"/>
                  <a:pt x="7231" y="158279"/>
                </a:cubicBezTo>
                <a:cubicBezTo>
                  <a:pt x="17498" y="172951"/>
                  <a:pt x="31876" y="233575"/>
                  <a:pt x="64766" y="228365"/>
                </a:cubicBezTo>
                <a:cubicBezTo>
                  <a:pt x="97656" y="223155"/>
                  <a:pt x="175808" y="154576"/>
                  <a:pt x="204569" y="127017"/>
                </a:cubicBezTo>
                <a:cubicBezTo>
                  <a:pt x="233331" y="99458"/>
                  <a:pt x="215737" y="81709"/>
                  <a:pt x="237335" y="63009"/>
                </a:cubicBezTo>
                <a:cubicBezTo>
                  <a:pt x="258933" y="44310"/>
                  <a:pt x="330687" y="24351"/>
                  <a:pt x="334156" y="14820"/>
                </a:cubicBezTo>
                <a:close/>
              </a:path>
            </a:pathLst>
          </a:custGeom>
          <a:gradFill>
            <a:gsLst>
              <a:gs pos="0">
                <a:schemeClr val="dk2"/>
              </a:gs>
              <a:gs pos="46000">
                <a:schemeClr val="lt2"/>
              </a:gs>
              <a:gs pos="66000">
                <a:schemeClr val="accent1"/>
              </a:gs>
              <a:gs pos="100000">
                <a:schemeClr val="accent2"/>
              </a:gs>
            </a:gsLst>
            <a:lin ang="5400700" scaled="0"/>
          </a:gradFill>
          <a:ln>
            <a:noFill/>
          </a:ln>
        </p:spPr>
      </p:sp>
      <p:sp>
        <p:nvSpPr>
          <p:cNvPr id="52" name="Google Shape;52;p3"/>
          <p:cNvSpPr/>
          <p:nvPr/>
        </p:nvSpPr>
        <p:spPr>
          <a:xfrm rot="2573094">
            <a:off x="-3339722" y="2658923"/>
            <a:ext cx="8358612" cy="5717632"/>
          </a:xfrm>
          <a:custGeom>
            <a:avLst/>
            <a:gdLst/>
            <a:ahLst/>
            <a:cxnLst/>
            <a:rect l="l" t="t" r="r" b="b"/>
            <a:pathLst>
              <a:path w="334309" h="228681" extrusionOk="0">
                <a:moveTo>
                  <a:pt x="334156" y="14820"/>
                </a:moveTo>
                <a:cubicBezTo>
                  <a:pt x="337625" y="5289"/>
                  <a:pt x="281271" y="-7695"/>
                  <a:pt x="258147" y="5825"/>
                </a:cubicBezTo>
                <a:cubicBezTo>
                  <a:pt x="235023" y="19345"/>
                  <a:pt x="220970" y="78400"/>
                  <a:pt x="195411" y="95938"/>
                </a:cubicBezTo>
                <a:cubicBezTo>
                  <a:pt x="169852" y="113477"/>
                  <a:pt x="132599" y="105125"/>
                  <a:pt x="104792" y="111056"/>
                </a:cubicBezTo>
                <a:cubicBezTo>
                  <a:pt x="76985" y="116987"/>
                  <a:pt x="45507" y="126646"/>
                  <a:pt x="28569" y="131525"/>
                </a:cubicBezTo>
                <a:cubicBezTo>
                  <a:pt x="11631" y="136404"/>
                  <a:pt x="6720" y="135873"/>
                  <a:pt x="3164" y="140332"/>
                </a:cubicBezTo>
                <a:cubicBezTo>
                  <a:pt x="-392" y="144791"/>
                  <a:pt x="-3036" y="143607"/>
                  <a:pt x="7231" y="158279"/>
                </a:cubicBezTo>
                <a:cubicBezTo>
                  <a:pt x="17498" y="172951"/>
                  <a:pt x="31876" y="233575"/>
                  <a:pt x="64766" y="228365"/>
                </a:cubicBezTo>
                <a:cubicBezTo>
                  <a:pt x="97656" y="223155"/>
                  <a:pt x="175808" y="154576"/>
                  <a:pt x="204569" y="127017"/>
                </a:cubicBezTo>
                <a:cubicBezTo>
                  <a:pt x="233331" y="99458"/>
                  <a:pt x="215737" y="81709"/>
                  <a:pt x="237335" y="63009"/>
                </a:cubicBezTo>
                <a:cubicBezTo>
                  <a:pt x="258933" y="44310"/>
                  <a:pt x="330687" y="24351"/>
                  <a:pt x="334156" y="14820"/>
                </a:cubicBezTo>
                <a:close/>
              </a:path>
            </a:pathLst>
          </a:custGeom>
          <a:gradFill>
            <a:gsLst>
              <a:gs pos="0">
                <a:schemeClr val="dk2"/>
              </a:gs>
              <a:gs pos="46000">
                <a:schemeClr val="lt2"/>
              </a:gs>
              <a:gs pos="66000">
                <a:schemeClr val="accent1"/>
              </a:gs>
              <a:gs pos="100000">
                <a:schemeClr val="accent2"/>
              </a:gs>
            </a:gsLst>
            <a:lin ang="5400700" scaled="0"/>
          </a:gradFill>
          <a:ln>
            <a:noFill/>
          </a:ln>
        </p:spPr>
      </p:sp>
      <p:sp>
        <p:nvSpPr>
          <p:cNvPr id="53" name="Google Shape;53;p3"/>
          <p:cNvSpPr txBox="1">
            <a:spLocks noGrp="1"/>
          </p:cNvSpPr>
          <p:nvPr>
            <p:ph type="subTitle" idx="1"/>
          </p:nvPr>
        </p:nvSpPr>
        <p:spPr>
          <a:xfrm flipH="1">
            <a:off x="715100" y="3915725"/>
            <a:ext cx="3767700" cy="4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3"/>
          <p:cNvSpPr txBox="1">
            <a:spLocks noGrp="1"/>
          </p:cNvSpPr>
          <p:nvPr>
            <p:ph type="ctrTitle"/>
          </p:nvPr>
        </p:nvSpPr>
        <p:spPr>
          <a:xfrm flipH="1">
            <a:off x="927525" y="2591136"/>
            <a:ext cx="3342900" cy="126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 name="Google Shape;55;p3"/>
          <p:cNvSpPr txBox="1">
            <a:spLocks noGrp="1"/>
          </p:cNvSpPr>
          <p:nvPr>
            <p:ph type="title" idx="2" hasCustomPrompt="1"/>
          </p:nvPr>
        </p:nvSpPr>
        <p:spPr>
          <a:xfrm>
            <a:off x="1713061" y="1831600"/>
            <a:ext cx="1710300" cy="6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grpSp>
        <p:nvGrpSpPr>
          <p:cNvPr id="56" name="Google Shape;56;p3"/>
          <p:cNvGrpSpPr/>
          <p:nvPr/>
        </p:nvGrpSpPr>
        <p:grpSpPr>
          <a:xfrm rot="-10390200">
            <a:off x="659748" y="1591113"/>
            <a:ext cx="382628" cy="285530"/>
            <a:chOff x="8730655" y="2307484"/>
            <a:chExt cx="275279" cy="205420"/>
          </a:xfrm>
        </p:grpSpPr>
        <p:sp>
          <p:nvSpPr>
            <p:cNvPr id="57" name="Google Shape;57;p3"/>
            <p:cNvSpPr/>
            <p:nvPr/>
          </p:nvSpPr>
          <p:spPr>
            <a:xfrm>
              <a:off x="8730655" y="2307484"/>
              <a:ext cx="137419" cy="135561"/>
            </a:xfrm>
            <a:custGeom>
              <a:avLst/>
              <a:gdLst/>
              <a:ahLst/>
              <a:cxnLst/>
              <a:rect l="l" t="t" r="r" b="b"/>
              <a:pathLst>
                <a:path w="1255" h="1238" extrusionOk="0">
                  <a:moveTo>
                    <a:pt x="1254" y="0"/>
                  </a:moveTo>
                  <a:lnTo>
                    <a:pt x="0" y="1237"/>
                  </a:lnTo>
                  <a:lnTo>
                    <a:pt x="1254" y="1237"/>
                  </a:lnTo>
                  <a:lnTo>
                    <a:pt x="1254"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936950" y="2442934"/>
              <a:ext cx="68983" cy="69971"/>
            </a:xfrm>
            <a:custGeom>
              <a:avLst/>
              <a:gdLst/>
              <a:ahLst/>
              <a:cxnLst/>
              <a:rect l="l" t="t" r="r" b="b"/>
              <a:pathLst>
                <a:path w="630" h="639" extrusionOk="0">
                  <a:moveTo>
                    <a:pt x="0" y="0"/>
                  </a:moveTo>
                  <a:lnTo>
                    <a:pt x="0" y="639"/>
                  </a:lnTo>
                  <a:lnTo>
                    <a:pt x="630"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rot="5400000">
            <a:off x="8207432" y="4463684"/>
            <a:ext cx="442959" cy="147424"/>
            <a:chOff x="7749438" y="2914107"/>
            <a:chExt cx="268818" cy="89462"/>
          </a:xfrm>
        </p:grpSpPr>
        <p:sp>
          <p:nvSpPr>
            <p:cNvPr id="60" name="Google Shape;60;p3"/>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191919"/>
        </a:solidFill>
        <a:effectLst/>
      </p:bgPr>
    </p:bg>
    <p:spTree>
      <p:nvGrpSpPr>
        <p:cNvPr id="1" name="Shape 64"/>
        <p:cNvGrpSpPr/>
        <p:nvPr/>
      </p:nvGrpSpPr>
      <p:grpSpPr>
        <a:xfrm>
          <a:off x="0" y="0"/>
          <a:ext cx="0" cy="0"/>
          <a:chOff x="0" y="0"/>
          <a:chExt cx="0" cy="0"/>
        </a:xfrm>
      </p:grpSpPr>
      <p:sp>
        <p:nvSpPr>
          <p:cNvPr id="65" name="Google Shape;65;p4"/>
          <p:cNvSpPr/>
          <p:nvPr/>
        </p:nvSpPr>
        <p:spPr>
          <a:xfrm rot="-179989" flipH="1">
            <a:off x="-1707682" y="2297515"/>
            <a:ext cx="12559355" cy="9346195"/>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9931862">
            <a:off x="-298487" y="-1894873"/>
            <a:ext cx="10896690" cy="3257173"/>
          </a:xfrm>
          <a:custGeom>
            <a:avLst/>
            <a:gdLst/>
            <a:ahLst/>
            <a:cxnLst/>
            <a:rect l="l" t="t" r="r" b="b"/>
            <a:pathLst>
              <a:path w="358119" h="118213" extrusionOk="0">
                <a:moveTo>
                  <a:pt x="1248" y="116063"/>
                </a:moveTo>
                <a:cubicBezTo>
                  <a:pt x="-7007" y="108253"/>
                  <a:pt x="27410" y="64882"/>
                  <a:pt x="53826" y="60437"/>
                </a:cubicBezTo>
                <a:cubicBezTo>
                  <a:pt x="80242" y="55992"/>
                  <a:pt x="126978" y="91679"/>
                  <a:pt x="159744" y="89393"/>
                </a:cubicBezTo>
                <a:cubicBezTo>
                  <a:pt x="192510" y="87107"/>
                  <a:pt x="225276" y="59993"/>
                  <a:pt x="250422" y="46721"/>
                </a:cubicBezTo>
                <a:cubicBezTo>
                  <a:pt x="275568" y="33450"/>
                  <a:pt x="296396" y="17511"/>
                  <a:pt x="310620" y="9764"/>
                </a:cubicBezTo>
                <a:cubicBezTo>
                  <a:pt x="324844" y="2017"/>
                  <a:pt x="330178" y="-904"/>
                  <a:pt x="335766" y="239"/>
                </a:cubicBezTo>
                <a:cubicBezTo>
                  <a:pt x="341354" y="1382"/>
                  <a:pt x="342624" y="-1221"/>
                  <a:pt x="344148" y="16622"/>
                </a:cubicBezTo>
                <a:cubicBezTo>
                  <a:pt x="345672" y="34466"/>
                  <a:pt x="374311" y="91362"/>
                  <a:pt x="344910" y="107300"/>
                </a:cubicBezTo>
                <a:cubicBezTo>
                  <a:pt x="315510" y="123239"/>
                  <a:pt x="208004" y="112253"/>
                  <a:pt x="167745" y="112253"/>
                </a:cubicBezTo>
                <a:cubicBezTo>
                  <a:pt x="127486" y="112253"/>
                  <a:pt x="131106" y="106665"/>
                  <a:pt x="103356" y="107300"/>
                </a:cubicBezTo>
                <a:cubicBezTo>
                  <a:pt x="75607" y="107935"/>
                  <a:pt x="9503" y="123874"/>
                  <a:pt x="1248" y="116063"/>
                </a:cubicBezTo>
                <a:close/>
              </a:path>
            </a:pathLst>
          </a:custGeom>
          <a:gradFill>
            <a:gsLst>
              <a:gs pos="0">
                <a:schemeClr val="dk2"/>
              </a:gs>
              <a:gs pos="46000">
                <a:schemeClr val="lt2"/>
              </a:gs>
              <a:gs pos="66000">
                <a:schemeClr val="accent1"/>
              </a:gs>
              <a:gs pos="100000">
                <a:schemeClr val="accent2"/>
              </a:gs>
            </a:gsLst>
            <a:lin ang="5400700" scaled="0"/>
          </a:gradFill>
          <a:ln>
            <a:noFill/>
          </a:ln>
        </p:spPr>
      </p:sp>
      <p:sp>
        <p:nvSpPr>
          <p:cNvPr id="67" name="Google Shape;67;p4"/>
          <p:cNvSpPr/>
          <p:nvPr/>
        </p:nvSpPr>
        <p:spPr>
          <a:xfrm rot="10800000">
            <a:off x="7958955" y="-1104083"/>
            <a:ext cx="62" cy="62"/>
          </a:xfrm>
          <a:custGeom>
            <a:avLst/>
            <a:gdLst/>
            <a:ahLst/>
            <a:cxnLst/>
            <a:rect l="l" t="t" r="r" b="b"/>
            <a:pathLst>
              <a:path w="1" h="1" extrusionOk="0">
                <a:moveTo>
                  <a:pt x="0" y="1"/>
                </a:move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7956650" y="-1106451"/>
            <a:ext cx="2367" cy="2430"/>
          </a:xfrm>
          <a:custGeom>
            <a:avLst/>
            <a:gdLst/>
            <a:ahLst/>
            <a:cxnLst/>
            <a:rect l="l" t="t" r="r" b="b"/>
            <a:pathLst>
              <a:path w="38" h="39" extrusionOk="0">
                <a:moveTo>
                  <a:pt x="38" y="38"/>
                </a:moveTo>
                <a:lnTo>
                  <a:pt x="38" y="38"/>
                </a:lnTo>
                <a:lnTo>
                  <a:pt x="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0800000">
            <a:off x="7943069" y="-1106451"/>
            <a:ext cx="15949" cy="15949"/>
          </a:xfrm>
          <a:custGeom>
            <a:avLst/>
            <a:gdLst/>
            <a:ahLst/>
            <a:cxnLst/>
            <a:rect l="l" t="t" r="r" b="b"/>
            <a:pathLst>
              <a:path w="256" h="256" extrusionOk="0">
                <a:moveTo>
                  <a:pt x="218" y="1"/>
                </a:moveTo>
                <a:lnTo>
                  <a:pt x="0" y="218"/>
                </a:lnTo>
                <a:lnTo>
                  <a:pt x="38" y="255"/>
                </a:lnTo>
                <a:lnTo>
                  <a:pt x="255" y="38"/>
                </a:lnTo>
                <a:lnTo>
                  <a:pt x="21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rot="10800000">
            <a:off x="7958955" y="-1104083"/>
            <a:ext cx="2367" cy="2430"/>
          </a:xfrm>
          <a:custGeom>
            <a:avLst/>
            <a:gdLst/>
            <a:ahLst/>
            <a:cxnLst/>
            <a:rect l="l" t="t" r="r" b="b"/>
            <a:pathLst>
              <a:path w="38" h="39" extrusionOk="0">
                <a:moveTo>
                  <a:pt x="0" y="0"/>
                </a:moveTo>
                <a:lnTo>
                  <a:pt x="0" y="0"/>
                </a:lnTo>
                <a:lnTo>
                  <a:pt x="37" y="39"/>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9301884" y="-1106451"/>
            <a:ext cx="2430" cy="2430"/>
          </a:xfrm>
          <a:custGeom>
            <a:avLst/>
            <a:gdLst/>
            <a:ahLst/>
            <a:cxnLst/>
            <a:rect l="l" t="t" r="r" b="b"/>
            <a:pathLst>
              <a:path w="39" h="39" extrusionOk="0">
                <a:moveTo>
                  <a:pt x="1" y="1"/>
                </a:moveTo>
                <a:lnTo>
                  <a:pt x="38" y="38"/>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9288365" y="-1106451"/>
            <a:ext cx="15949" cy="15949"/>
          </a:xfrm>
          <a:custGeom>
            <a:avLst/>
            <a:gdLst/>
            <a:ahLst/>
            <a:cxnLst/>
            <a:rect l="l" t="t" r="r" b="b"/>
            <a:pathLst>
              <a:path w="256" h="256" extrusionOk="0">
                <a:moveTo>
                  <a:pt x="218" y="1"/>
                </a:moveTo>
                <a:lnTo>
                  <a:pt x="1" y="218"/>
                </a:lnTo>
                <a:lnTo>
                  <a:pt x="38" y="255"/>
                </a:lnTo>
                <a:lnTo>
                  <a:pt x="255" y="38"/>
                </a:lnTo>
                <a:lnTo>
                  <a:pt x="21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0800000">
            <a:off x="9304252" y="-1104083"/>
            <a:ext cx="2367" cy="2430"/>
          </a:xfrm>
          <a:custGeom>
            <a:avLst/>
            <a:gdLst/>
            <a:ahLst/>
            <a:cxnLst/>
            <a:rect l="l" t="t" r="r" b="b"/>
            <a:pathLst>
              <a:path w="38" h="39" extrusionOk="0">
                <a:moveTo>
                  <a:pt x="0" y="0"/>
                </a:moveTo>
                <a:lnTo>
                  <a:pt x="38" y="39"/>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rot="10800000">
            <a:off x="9290670" y="-1104083"/>
            <a:ext cx="15949" cy="15886"/>
          </a:xfrm>
          <a:custGeom>
            <a:avLst/>
            <a:gdLst/>
            <a:ahLst/>
            <a:cxnLst/>
            <a:rect l="l" t="t" r="r" b="b"/>
            <a:pathLst>
              <a:path w="256" h="255" extrusionOk="0">
                <a:moveTo>
                  <a:pt x="217" y="0"/>
                </a:moveTo>
                <a:lnTo>
                  <a:pt x="0" y="216"/>
                </a:lnTo>
                <a:lnTo>
                  <a:pt x="38" y="255"/>
                </a:lnTo>
                <a:lnTo>
                  <a:pt x="255" y="38"/>
                </a:lnTo>
                <a:lnTo>
                  <a:pt x="21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txBox="1">
            <a:spLocks noGrp="1"/>
          </p:cNvSpPr>
          <p:nvPr>
            <p:ph type="title"/>
          </p:nvPr>
        </p:nvSpPr>
        <p:spPr>
          <a:xfrm>
            <a:off x="720000" y="399900"/>
            <a:ext cx="7704000" cy="723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4"/>
          <p:cNvSpPr txBox="1">
            <a:spLocks noGrp="1"/>
          </p:cNvSpPr>
          <p:nvPr>
            <p:ph type="body" idx="1"/>
          </p:nvPr>
        </p:nvSpPr>
        <p:spPr>
          <a:xfrm>
            <a:off x="720000" y="1152475"/>
            <a:ext cx="7055100" cy="3324600"/>
          </a:xfrm>
          <a:prstGeom prst="rect">
            <a:avLst/>
          </a:prstGeom>
          <a:noFill/>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0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grpSp>
        <p:nvGrpSpPr>
          <p:cNvPr id="77" name="Google Shape;77;p4"/>
          <p:cNvGrpSpPr/>
          <p:nvPr/>
        </p:nvGrpSpPr>
        <p:grpSpPr>
          <a:xfrm>
            <a:off x="8132795" y="4329659"/>
            <a:ext cx="442959" cy="147424"/>
            <a:chOff x="7749438" y="2914107"/>
            <a:chExt cx="268818" cy="89462"/>
          </a:xfrm>
        </p:grpSpPr>
        <p:sp>
          <p:nvSpPr>
            <p:cNvPr id="78" name="Google Shape;78;p4"/>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4"/>
          <p:cNvGrpSpPr/>
          <p:nvPr/>
        </p:nvGrpSpPr>
        <p:grpSpPr>
          <a:xfrm>
            <a:off x="1257790" y="4919746"/>
            <a:ext cx="2148655" cy="84630"/>
            <a:chOff x="1593183" y="4904561"/>
            <a:chExt cx="3994524" cy="157335"/>
          </a:xfrm>
        </p:grpSpPr>
        <p:sp>
          <p:nvSpPr>
            <p:cNvPr id="83" name="Google Shape;83;p4"/>
            <p:cNvSpPr/>
            <p:nvPr/>
          </p:nvSpPr>
          <p:spPr>
            <a:xfrm>
              <a:off x="1593183"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2137981" y="4904561"/>
              <a:ext cx="183563" cy="157335"/>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682123" y="4904561"/>
              <a:ext cx="182908" cy="157335"/>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3225610" y="4904561"/>
              <a:ext cx="183563" cy="157335"/>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3769752" y="4904561"/>
              <a:ext cx="183563" cy="157335"/>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313894" y="4904561"/>
              <a:ext cx="184219" cy="157335"/>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858691"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5403489" y="4904561"/>
              <a:ext cx="184219" cy="157335"/>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_1_1">
    <p:bg>
      <p:bgPr>
        <a:solidFill>
          <a:srgbClr val="191919"/>
        </a:solidFill>
        <a:effectLst/>
      </p:bgPr>
    </p:bg>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715100" y="1852650"/>
            <a:ext cx="4099800" cy="63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7"/>
          <p:cNvSpPr txBox="1">
            <a:spLocks noGrp="1"/>
          </p:cNvSpPr>
          <p:nvPr>
            <p:ph type="subTitle" idx="1"/>
          </p:nvPr>
        </p:nvSpPr>
        <p:spPr>
          <a:xfrm>
            <a:off x="715100" y="2551725"/>
            <a:ext cx="40998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23" name="Google Shape;123;p7"/>
          <p:cNvSpPr/>
          <p:nvPr/>
        </p:nvSpPr>
        <p:spPr>
          <a:xfrm rot="-3327390" flipH="1">
            <a:off x="1735445" y="2035593"/>
            <a:ext cx="11729568" cy="8539300"/>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rot="-3327401" flipH="1">
            <a:off x="2308964" y="-1452835"/>
            <a:ext cx="14243270" cy="9420029"/>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4407602" flipH="1">
            <a:off x="4364186" y="958635"/>
            <a:ext cx="13573461" cy="928684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7"/>
          <p:cNvGrpSpPr/>
          <p:nvPr/>
        </p:nvGrpSpPr>
        <p:grpSpPr>
          <a:xfrm>
            <a:off x="715101" y="534999"/>
            <a:ext cx="1608509" cy="174242"/>
            <a:chOff x="7696550" y="850149"/>
            <a:chExt cx="1671873" cy="181125"/>
          </a:xfrm>
        </p:grpSpPr>
        <p:sp>
          <p:nvSpPr>
            <p:cNvPr id="127" name="Google Shape;127;p7"/>
            <p:cNvSpPr/>
            <p:nvPr/>
          </p:nvSpPr>
          <p:spPr>
            <a:xfrm>
              <a:off x="7696550"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7811023"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7925280"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8039754" y="850149"/>
              <a:ext cx="60590" cy="51936"/>
            </a:xfrm>
            <a:custGeom>
              <a:avLst/>
              <a:gdLst/>
              <a:ahLst/>
              <a:cxnLst/>
              <a:rect l="l" t="t" r="r" b="b"/>
              <a:pathLst>
                <a:path w="280" h="240" extrusionOk="0">
                  <a:moveTo>
                    <a:pt x="160" y="1"/>
                  </a:moveTo>
                  <a:cubicBezTo>
                    <a:pt x="54" y="1"/>
                    <a:pt x="1" y="129"/>
                    <a:pt x="76" y="204"/>
                  </a:cubicBezTo>
                  <a:cubicBezTo>
                    <a:pt x="101" y="229"/>
                    <a:pt x="131" y="240"/>
                    <a:pt x="160" y="240"/>
                  </a:cubicBezTo>
                  <a:cubicBezTo>
                    <a:pt x="221" y="240"/>
                    <a:pt x="279" y="192"/>
                    <a:pt x="279" y="120"/>
                  </a:cubicBezTo>
                  <a:cubicBezTo>
                    <a:pt x="279" y="55"/>
                    <a:pt x="227"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8154227" y="850149"/>
              <a:ext cx="60374" cy="51936"/>
            </a:xfrm>
            <a:custGeom>
              <a:avLst/>
              <a:gdLst/>
              <a:ahLst/>
              <a:cxnLst/>
              <a:rect l="l" t="t" r="r" b="b"/>
              <a:pathLst>
                <a:path w="279" h="240" extrusionOk="0">
                  <a:moveTo>
                    <a:pt x="159" y="1"/>
                  </a:moveTo>
                  <a:cubicBezTo>
                    <a:pt x="53" y="1"/>
                    <a:pt x="0" y="129"/>
                    <a:pt x="76"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8268484" y="850149"/>
              <a:ext cx="60590" cy="51936"/>
            </a:xfrm>
            <a:custGeom>
              <a:avLst/>
              <a:gdLst/>
              <a:ahLst/>
              <a:cxnLst/>
              <a:rect l="l" t="t" r="r" b="b"/>
              <a:pathLst>
                <a:path w="280" h="240" extrusionOk="0">
                  <a:moveTo>
                    <a:pt x="159" y="1"/>
                  </a:moveTo>
                  <a:cubicBezTo>
                    <a:pt x="53" y="1"/>
                    <a:pt x="1" y="129"/>
                    <a:pt x="76" y="204"/>
                  </a:cubicBezTo>
                  <a:cubicBezTo>
                    <a:pt x="100" y="229"/>
                    <a:pt x="130" y="240"/>
                    <a:pt x="160" y="240"/>
                  </a:cubicBezTo>
                  <a:cubicBezTo>
                    <a:pt x="221"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382741"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8497215"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8611472"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8725729" y="850149"/>
              <a:ext cx="60806" cy="51936"/>
            </a:xfrm>
            <a:custGeom>
              <a:avLst/>
              <a:gdLst/>
              <a:ahLst/>
              <a:cxnLst/>
              <a:rect l="l" t="t" r="r" b="b"/>
              <a:pathLst>
                <a:path w="281" h="240" extrusionOk="0">
                  <a:moveTo>
                    <a:pt x="161" y="1"/>
                  </a:moveTo>
                  <a:cubicBezTo>
                    <a:pt x="54" y="1"/>
                    <a:pt x="1" y="129"/>
                    <a:pt x="76" y="204"/>
                  </a:cubicBezTo>
                  <a:cubicBezTo>
                    <a:pt x="100" y="229"/>
                    <a:pt x="131" y="240"/>
                    <a:pt x="160" y="240"/>
                  </a:cubicBezTo>
                  <a:cubicBezTo>
                    <a:pt x="222" y="240"/>
                    <a:pt x="280" y="192"/>
                    <a:pt x="280" y="120"/>
                  </a:cubicBezTo>
                  <a:cubicBezTo>
                    <a:pt x="280"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8840418" y="850149"/>
              <a:ext cx="60374" cy="51936"/>
            </a:xfrm>
            <a:custGeom>
              <a:avLst/>
              <a:gdLst/>
              <a:ahLst/>
              <a:cxnLst/>
              <a:rect l="l" t="t" r="r" b="b"/>
              <a:pathLst>
                <a:path w="279" h="240" extrusionOk="0">
                  <a:moveTo>
                    <a:pt x="159" y="1"/>
                  </a:moveTo>
                  <a:cubicBezTo>
                    <a:pt x="53" y="1"/>
                    <a:pt x="0" y="129"/>
                    <a:pt x="75"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954459" y="850149"/>
              <a:ext cx="60590" cy="51936"/>
            </a:xfrm>
            <a:custGeom>
              <a:avLst/>
              <a:gdLst/>
              <a:ahLst/>
              <a:cxnLst/>
              <a:rect l="l" t="t" r="r" b="b"/>
              <a:pathLst>
                <a:path w="280" h="240" extrusionOk="0">
                  <a:moveTo>
                    <a:pt x="160" y="1"/>
                  </a:moveTo>
                  <a:cubicBezTo>
                    <a:pt x="54" y="1"/>
                    <a:pt x="0" y="129"/>
                    <a:pt x="76"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049924"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8164181"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8278655" y="979338"/>
              <a:ext cx="60590" cy="51936"/>
            </a:xfrm>
            <a:custGeom>
              <a:avLst/>
              <a:gdLst/>
              <a:ahLst/>
              <a:cxnLst/>
              <a:rect l="l" t="t" r="r" b="b"/>
              <a:pathLst>
                <a:path w="280" h="240" extrusionOk="0">
                  <a:moveTo>
                    <a:pt x="160" y="0"/>
                  </a:moveTo>
                  <a:cubicBezTo>
                    <a:pt x="54"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8392912" y="979338"/>
              <a:ext cx="60806" cy="51936"/>
            </a:xfrm>
            <a:custGeom>
              <a:avLst/>
              <a:gdLst/>
              <a:ahLst/>
              <a:cxnLst/>
              <a:rect l="l" t="t" r="r" b="b"/>
              <a:pathLst>
                <a:path w="281" h="240" extrusionOk="0">
                  <a:moveTo>
                    <a:pt x="161" y="0"/>
                  </a:moveTo>
                  <a:cubicBezTo>
                    <a:pt x="54"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8507169"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621642" y="979338"/>
              <a:ext cx="60590" cy="51936"/>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8736116" y="979338"/>
              <a:ext cx="60374" cy="51936"/>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8850373" y="979338"/>
              <a:ext cx="60590" cy="51936"/>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8964846" y="979338"/>
              <a:ext cx="60590" cy="51936"/>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9079103" y="979338"/>
              <a:ext cx="60806" cy="51936"/>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9193360"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9307617" y="979338"/>
              <a:ext cx="60806" cy="51936"/>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7"/>
          <p:cNvGrpSpPr/>
          <p:nvPr/>
        </p:nvGrpSpPr>
        <p:grpSpPr>
          <a:xfrm>
            <a:off x="450425" y="4608500"/>
            <a:ext cx="264675" cy="222000"/>
            <a:chOff x="1858425" y="4612725"/>
            <a:chExt cx="264675" cy="222000"/>
          </a:xfrm>
        </p:grpSpPr>
        <p:cxnSp>
          <p:nvCxnSpPr>
            <p:cNvPr id="152" name="Google Shape;152;p7"/>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53" name="Google Shape;153;p7"/>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54" name="Google Shape;154;p7"/>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55" name="Google Shape;155;p7"/>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extLst>
    <p:ext uri="{DCECCB84-F9BA-43D5-87BE-67443E8EF086}">
      <p15:sldGuideLst xmlns:p15="http://schemas.microsoft.com/office/powerpoint/2012/main">
        <p15:guide id="1" orient="horz" pos="748">
          <p15:clr>
            <a:srgbClr val="FA7B17"/>
          </p15:clr>
        </p15:guide>
        <p15:guide id="2" pos="2206">
          <p15:clr>
            <a:srgbClr val="FA7B17"/>
          </p15:clr>
        </p15:guide>
        <p15:guide id="3" pos="1765">
          <p15:clr>
            <a:srgbClr val="FA7B17"/>
          </p15:clr>
        </p15:guide>
        <p15:guide id="4" orient="horz" pos="1250">
          <p15:clr>
            <a:srgbClr val="FA7B17"/>
          </p15:clr>
        </p15:guide>
        <p15:guide id="5">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_1_1">
    <p:bg>
      <p:bgPr>
        <a:solidFill>
          <a:schemeClr val="dk1"/>
        </a:solidFill>
        <a:effectLst/>
      </p:bgPr>
    </p:bg>
    <p:spTree>
      <p:nvGrpSpPr>
        <p:cNvPr id="1" name="Shape 156"/>
        <p:cNvGrpSpPr/>
        <p:nvPr/>
      </p:nvGrpSpPr>
      <p:grpSpPr>
        <a:xfrm>
          <a:off x="0" y="0"/>
          <a:ext cx="0" cy="0"/>
          <a:chOff x="0" y="0"/>
          <a:chExt cx="0" cy="0"/>
        </a:xfrm>
      </p:grpSpPr>
      <p:sp>
        <p:nvSpPr>
          <p:cNvPr id="157" name="Google Shape;157;p8"/>
          <p:cNvSpPr txBox="1">
            <a:spLocks noGrp="1"/>
          </p:cNvSpPr>
          <p:nvPr>
            <p:ph type="ctrTitle"/>
          </p:nvPr>
        </p:nvSpPr>
        <p:spPr>
          <a:xfrm>
            <a:off x="3716075" y="1041100"/>
            <a:ext cx="4685400" cy="1854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Font typeface="Staatliches"/>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8" name="Google Shape;158;p8"/>
          <p:cNvSpPr/>
          <p:nvPr/>
        </p:nvSpPr>
        <p:spPr>
          <a:xfrm rot="1800031">
            <a:off x="-3866664" y="-197974"/>
            <a:ext cx="12559382" cy="9346253"/>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1800031">
            <a:off x="-3783814" y="487776"/>
            <a:ext cx="12559382" cy="9346253"/>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8"/>
          <p:cNvGrpSpPr/>
          <p:nvPr/>
        </p:nvGrpSpPr>
        <p:grpSpPr>
          <a:xfrm rot="409800">
            <a:off x="5131123" y="3817363"/>
            <a:ext cx="382628" cy="285530"/>
            <a:chOff x="8730655" y="2307484"/>
            <a:chExt cx="275279" cy="205420"/>
          </a:xfrm>
        </p:grpSpPr>
        <p:sp>
          <p:nvSpPr>
            <p:cNvPr id="161" name="Google Shape;161;p8"/>
            <p:cNvSpPr/>
            <p:nvPr/>
          </p:nvSpPr>
          <p:spPr>
            <a:xfrm>
              <a:off x="8730655" y="2307484"/>
              <a:ext cx="137419" cy="135561"/>
            </a:xfrm>
            <a:custGeom>
              <a:avLst/>
              <a:gdLst/>
              <a:ahLst/>
              <a:cxnLst/>
              <a:rect l="l" t="t" r="r" b="b"/>
              <a:pathLst>
                <a:path w="1255" h="1238" extrusionOk="0">
                  <a:moveTo>
                    <a:pt x="1254" y="0"/>
                  </a:moveTo>
                  <a:lnTo>
                    <a:pt x="0" y="1237"/>
                  </a:lnTo>
                  <a:lnTo>
                    <a:pt x="1254" y="1237"/>
                  </a:lnTo>
                  <a:lnTo>
                    <a:pt x="1254"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8936950" y="2442934"/>
              <a:ext cx="68983" cy="69971"/>
            </a:xfrm>
            <a:custGeom>
              <a:avLst/>
              <a:gdLst/>
              <a:ahLst/>
              <a:cxnLst/>
              <a:rect l="l" t="t" r="r" b="b"/>
              <a:pathLst>
                <a:path w="630" h="639" extrusionOk="0">
                  <a:moveTo>
                    <a:pt x="0" y="0"/>
                  </a:moveTo>
                  <a:lnTo>
                    <a:pt x="0" y="639"/>
                  </a:lnTo>
                  <a:lnTo>
                    <a:pt x="630"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8"/>
          <p:cNvGrpSpPr/>
          <p:nvPr/>
        </p:nvGrpSpPr>
        <p:grpSpPr>
          <a:xfrm rot="5400000">
            <a:off x="2795082" y="892484"/>
            <a:ext cx="442959" cy="147424"/>
            <a:chOff x="7749438" y="2914107"/>
            <a:chExt cx="268818" cy="89462"/>
          </a:xfrm>
        </p:grpSpPr>
        <p:sp>
          <p:nvSpPr>
            <p:cNvPr id="164" name="Google Shape;164;p8"/>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_1_1">
    <p:bg>
      <p:bgPr>
        <a:solidFill>
          <a:schemeClr val="dk1"/>
        </a:solidFill>
        <a:effectLst/>
      </p:bgPr>
    </p:bg>
    <p:spTree>
      <p:nvGrpSpPr>
        <p:cNvPr id="1" name="Shape 195"/>
        <p:cNvGrpSpPr/>
        <p:nvPr/>
      </p:nvGrpSpPr>
      <p:grpSpPr>
        <a:xfrm>
          <a:off x="0" y="0"/>
          <a:ext cx="0" cy="0"/>
          <a:chOff x="0" y="0"/>
          <a:chExt cx="0" cy="0"/>
        </a:xfrm>
      </p:grpSpPr>
      <p:sp>
        <p:nvSpPr>
          <p:cNvPr id="196" name="Google Shape;196;p12"/>
          <p:cNvSpPr txBox="1">
            <a:spLocks noGrp="1"/>
          </p:cNvSpPr>
          <p:nvPr>
            <p:ph type="title" hasCustomPrompt="1"/>
          </p:nvPr>
        </p:nvSpPr>
        <p:spPr>
          <a:xfrm>
            <a:off x="1390250" y="2273800"/>
            <a:ext cx="6389700" cy="9729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7" name="Google Shape;197;p12"/>
          <p:cNvSpPr txBox="1">
            <a:spLocks noGrp="1"/>
          </p:cNvSpPr>
          <p:nvPr>
            <p:ph type="body" idx="1"/>
          </p:nvPr>
        </p:nvSpPr>
        <p:spPr>
          <a:xfrm>
            <a:off x="2216025" y="3605125"/>
            <a:ext cx="4861500" cy="4551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600">
                <a:solidFill>
                  <a:schemeClr val="dk1"/>
                </a:solidFill>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98" name="Google Shape;198;p12"/>
          <p:cNvSpPr/>
          <p:nvPr/>
        </p:nvSpPr>
        <p:spPr>
          <a:xfrm rot="9798871" flipH="1">
            <a:off x="-1267451" y="-3724861"/>
            <a:ext cx="14095371" cy="7623179"/>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rot="9798836" flipH="1">
            <a:off x="-1469982" y="-4562832"/>
            <a:ext cx="13846306" cy="792706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2"/>
          <p:cNvGrpSpPr/>
          <p:nvPr/>
        </p:nvGrpSpPr>
        <p:grpSpPr>
          <a:xfrm>
            <a:off x="652226" y="4608499"/>
            <a:ext cx="1608509" cy="174242"/>
            <a:chOff x="7696550" y="850149"/>
            <a:chExt cx="1671873" cy="181125"/>
          </a:xfrm>
        </p:grpSpPr>
        <p:sp>
          <p:nvSpPr>
            <p:cNvPr id="201" name="Google Shape;201;p12"/>
            <p:cNvSpPr/>
            <p:nvPr/>
          </p:nvSpPr>
          <p:spPr>
            <a:xfrm>
              <a:off x="7696550"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7811023"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7925280"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039754" y="850149"/>
              <a:ext cx="60590" cy="51936"/>
            </a:xfrm>
            <a:custGeom>
              <a:avLst/>
              <a:gdLst/>
              <a:ahLst/>
              <a:cxnLst/>
              <a:rect l="l" t="t" r="r" b="b"/>
              <a:pathLst>
                <a:path w="280" h="240" extrusionOk="0">
                  <a:moveTo>
                    <a:pt x="160" y="1"/>
                  </a:moveTo>
                  <a:cubicBezTo>
                    <a:pt x="54" y="1"/>
                    <a:pt x="1" y="129"/>
                    <a:pt x="76" y="204"/>
                  </a:cubicBezTo>
                  <a:cubicBezTo>
                    <a:pt x="101" y="229"/>
                    <a:pt x="131" y="240"/>
                    <a:pt x="160" y="240"/>
                  </a:cubicBezTo>
                  <a:cubicBezTo>
                    <a:pt x="221" y="240"/>
                    <a:pt x="279" y="192"/>
                    <a:pt x="279" y="120"/>
                  </a:cubicBezTo>
                  <a:cubicBezTo>
                    <a:pt x="279" y="55"/>
                    <a:pt x="227"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8154227" y="850149"/>
              <a:ext cx="60374" cy="51936"/>
            </a:xfrm>
            <a:custGeom>
              <a:avLst/>
              <a:gdLst/>
              <a:ahLst/>
              <a:cxnLst/>
              <a:rect l="l" t="t" r="r" b="b"/>
              <a:pathLst>
                <a:path w="279" h="240" extrusionOk="0">
                  <a:moveTo>
                    <a:pt x="159" y="1"/>
                  </a:moveTo>
                  <a:cubicBezTo>
                    <a:pt x="53" y="1"/>
                    <a:pt x="0" y="129"/>
                    <a:pt x="76"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8268484" y="850149"/>
              <a:ext cx="60590" cy="51936"/>
            </a:xfrm>
            <a:custGeom>
              <a:avLst/>
              <a:gdLst/>
              <a:ahLst/>
              <a:cxnLst/>
              <a:rect l="l" t="t" r="r" b="b"/>
              <a:pathLst>
                <a:path w="280" h="240" extrusionOk="0">
                  <a:moveTo>
                    <a:pt x="159" y="1"/>
                  </a:moveTo>
                  <a:cubicBezTo>
                    <a:pt x="53" y="1"/>
                    <a:pt x="1" y="129"/>
                    <a:pt x="76" y="204"/>
                  </a:cubicBezTo>
                  <a:cubicBezTo>
                    <a:pt x="100" y="229"/>
                    <a:pt x="130" y="240"/>
                    <a:pt x="160" y="240"/>
                  </a:cubicBezTo>
                  <a:cubicBezTo>
                    <a:pt x="221"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382741"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8497215"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2"/>
            <p:cNvSpPr/>
            <p:nvPr/>
          </p:nvSpPr>
          <p:spPr>
            <a:xfrm>
              <a:off x="8611472"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2"/>
            <p:cNvSpPr/>
            <p:nvPr/>
          </p:nvSpPr>
          <p:spPr>
            <a:xfrm>
              <a:off x="8725729" y="850149"/>
              <a:ext cx="60806" cy="51936"/>
            </a:xfrm>
            <a:custGeom>
              <a:avLst/>
              <a:gdLst/>
              <a:ahLst/>
              <a:cxnLst/>
              <a:rect l="l" t="t" r="r" b="b"/>
              <a:pathLst>
                <a:path w="281" h="240" extrusionOk="0">
                  <a:moveTo>
                    <a:pt x="161" y="1"/>
                  </a:moveTo>
                  <a:cubicBezTo>
                    <a:pt x="54" y="1"/>
                    <a:pt x="1" y="129"/>
                    <a:pt x="76" y="204"/>
                  </a:cubicBezTo>
                  <a:cubicBezTo>
                    <a:pt x="100" y="229"/>
                    <a:pt x="131" y="240"/>
                    <a:pt x="160" y="240"/>
                  </a:cubicBezTo>
                  <a:cubicBezTo>
                    <a:pt x="222" y="240"/>
                    <a:pt x="280" y="192"/>
                    <a:pt x="280" y="120"/>
                  </a:cubicBezTo>
                  <a:cubicBezTo>
                    <a:pt x="280"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2"/>
            <p:cNvSpPr/>
            <p:nvPr/>
          </p:nvSpPr>
          <p:spPr>
            <a:xfrm>
              <a:off x="8840418" y="850149"/>
              <a:ext cx="60374" cy="51936"/>
            </a:xfrm>
            <a:custGeom>
              <a:avLst/>
              <a:gdLst/>
              <a:ahLst/>
              <a:cxnLst/>
              <a:rect l="l" t="t" r="r" b="b"/>
              <a:pathLst>
                <a:path w="279" h="240" extrusionOk="0">
                  <a:moveTo>
                    <a:pt x="159" y="1"/>
                  </a:moveTo>
                  <a:cubicBezTo>
                    <a:pt x="53" y="1"/>
                    <a:pt x="0" y="129"/>
                    <a:pt x="75"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2"/>
            <p:cNvSpPr/>
            <p:nvPr/>
          </p:nvSpPr>
          <p:spPr>
            <a:xfrm>
              <a:off x="8954459" y="850149"/>
              <a:ext cx="60590" cy="51936"/>
            </a:xfrm>
            <a:custGeom>
              <a:avLst/>
              <a:gdLst/>
              <a:ahLst/>
              <a:cxnLst/>
              <a:rect l="l" t="t" r="r" b="b"/>
              <a:pathLst>
                <a:path w="280" h="240" extrusionOk="0">
                  <a:moveTo>
                    <a:pt x="160" y="1"/>
                  </a:moveTo>
                  <a:cubicBezTo>
                    <a:pt x="54" y="1"/>
                    <a:pt x="0" y="129"/>
                    <a:pt x="76"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2"/>
            <p:cNvSpPr/>
            <p:nvPr/>
          </p:nvSpPr>
          <p:spPr>
            <a:xfrm>
              <a:off x="8049924"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2"/>
            <p:cNvSpPr/>
            <p:nvPr/>
          </p:nvSpPr>
          <p:spPr>
            <a:xfrm>
              <a:off x="8164181"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2"/>
            <p:cNvSpPr/>
            <p:nvPr/>
          </p:nvSpPr>
          <p:spPr>
            <a:xfrm>
              <a:off x="8278655" y="979338"/>
              <a:ext cx="60590" cy="51936"/>
            </a:xfrm>
            <a:custGeom>
              <a:avLst/>
              <a:gdLst/>
              <a:ahLst/>
              <a:cxnLst/>
              <a:rect l="l" t="t" r="r" b="b"/>
              <a:pathLst>
                <a:path w="280" h="240" extrusionOk="0">
                  <a:moveTo>
                    <a:pt x="160" y="0"/>
                  </a:moveTo>
                  <a:cubicBezTo>
                    <a:pt x="54"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2"/>
            <p:cNvSpPr/>
            <p:nvPr/>
          </p:nvSpPr>
          <p:spPr>
            <a:xfrm>
              <a:off x="8392912" y="979338"/>
              <a:ext cx="60806" cy="51936"/>
            </a:xfrm>
            <a:custGeom>
              <a:avLst/>
              <a:gdLst/>
              <a:ahLst/>
              <a:cxnLst/>
              <a:rect l="l" t="t" r="r" b="b"/>
              <a:pathLst>
                <a:path w="281" h="240" extrusionOk="0">
                  <a:moveTo>
                    <a:pt x="161" y="0"/>
                  </a:moveTo>
                  <a:cubicBezTo>
                    <a:pt x="54"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2"/>
            <p:cNvSpPr/>
            <p:nvPr/>
          </p:nvSpPr>
          <p:spPr>
            <a:xfrm>
              <a:off x="8507169"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2"/>
            <p:cNvSpPr/>
            <p:nvPr/>
          </p:nvSpPr>
          <p:spPr>
            <a:xfrm>
              <a:off x="8621642" y="979338"/>
              <a:ext cx="60590" cy="51936"/>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2"/>
            <p:cNvSpPr/>
            <p:nvPr/>
          </p:nvSpPr>
          <p:spPr>
            <a:xfrm>
              <a:off x="8736116" y="979338"/>
              <a:ext cx="60374" cy="51936"/>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2"/>
            <p:cNvSpPr/>
            <p:nvPr/>
          </p:nvSpPr>
          <p:spPr>
            <a:xfrm>
              <a:off x="8850373" y="979338"/>
              <a:ext cx="60590" cy="51936"/>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2"/>
            <p:cNvSpPr/>
            <p:nvPr/>
          </p:nvSpPr>
          <p:spPr>
            <a:xfrm>
              <a:off x="8964846" y="979338"/>
              <a:ext cx="60590" cy="51936"/>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9079103" y="979338"/>
              <a:ext cx="60806" cy="51936"/>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9193360"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9307617" y="979338"/>
              <a:ext cx="60806" cy="51936"/>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2"/>
          <p:cNvGrpSpPr/>
          <p:nvPr/>
        </p:nvGrpSpPr>
        <p:grpSpPr>
          <a:xfrm flipH="1">
            <a:off x="6221176" y="1600099"/>
            <a:ext cx="1608509" cy="174242"/>
            <a:chOff x="7696550" y="850149"/>
            <a:chExt cx="1671873" cy="181125"/>
          </a:xfrm>
        </p:grpSpPr>
        <p:sp>
          <p:nvSpPr>
            <p:cNvPr id="226" name="Google Shape;226;p12"/>
            <p:cNvSpPr/>
            <p:nvPr/>
          </p:nvSpPr>
          <p:spPr>
            <a:xfrm>
              <a:off x="7696550"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7811023"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7925280"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8039754" y="850149"/>
              <a:ext cx="60590" cy="51936"/>
            </a:xfrm>
            <a:custGeom>
              <a:avLst/>
              <a:gdLst/>
              <a:ahLst/>
              <a:cxnLst/>
              <a:rect l="l" t="t" r="r" b="b"/>
              <a:pathLst>
                <a:path w="280" h="240" extrusionOk="0">
                  <a:moveTo>
                    <a:pt x="160" y="1"/>
                  </a:moveTo>
                  <a:cubicBezTo>
                    <a:pt x="54" y="1"/>
                    <a:pt x="1" y="129"/>
                    <a:pt x="76" y="204"/>
                  </a:cubicBezTo>
                  <a:cubicBezTo>
                    <a:pt x="101" y="229"/>
                    <a:pt x="131" y="240"/>
                    <a:pt x="160" y="240"/>
                  </a:cubicBezTo>
                  <a:cubicBezTo>
                    <a:pt x="221" y="240"/>
                    <a:pt x="279" y="192"/>
                    <a:pt x="279" y="120"/>
                  </a:cubicBezTo>
                  <a:cubicBezTo>
                    <a:pt x="279" y="55"/>
                    <a:pt x="227"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8154227" y="850149"/>
              <a:ext cx="60374" cy="51936"/>
            </a:xfrm>
            <a:custGeom>
              <a:avLst/>
              <a:gdLst/>
              <a:ahLst/>
              <a:cxnLst/>
              <a:rect l="l" t="t" r="r" b="b"/>
              <a:pathLst>
                <a:path w="279" h="240" extrusionOk="0">
                  <a:moveTo>
                    <a:pt x="159" y="1"/>
                  </a:moveTo>
                  <a:cubicBezTo>
                    <a:pt x="53" y="1"/>
                    <a:pt x="0" y="129"/>
                    <a:pt x="76"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8268484" y="850149"/>
              <a:ext cx="60590" cy="51936"/>
            </a:xfrm>
            <a:custGeom>
              <a:avLst/>
              <a:gdLst/>
              <a:ahLst/>
              <a:cxnLst/>
              <a:rect l="l" t="t" r="r" b="b"/>
              <a:pathLst>
                <a:path w="280" h="240" extrusionOk="0">
                  <a:moveTo>
                    <a:pt x="159" y="1"/>
                  </a:moveTo>
                  <a:cubicBezTo>
                    <a:pt x="53" y="1"/>
                    <a:pt x="1" y="129"/>
                    <a:pt x="76" y="204"/>
                  </a:cubicBezTo>
                  <a:cubicBezTo>
                    <a:pt x="100" y="229"/>
                    <a:pt x="130" y="240"/>
                    <a:pt x="160" y="240"/>
                  </a:cubicBezTo>
                  <a:cubicBezTo>
                    <a:pt x="221"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8382741"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8497215"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8611472"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8725729" y="850149"/>
              <a:ext cx="60806" cy="51936"/>
            </a:xfrm>
            <a:custGeom>
              <a:avLst/>
              <a:gdLst/>
              <a:ahLst/>
              <a:cxnLst/>
              <a:rect l="l" t="t" r="r" b="b"/>
              <a:pathLst>
                <a:path w="281" h="240" extrusionOk="0">
                  <a:moveTo>
                    <a:pt x="161" y="1"/>
                  </a:moveTo>
                  <a:cubicBezTo>
                    <a:pt x="54" y="1"/>
                    <a:pt x="1" y="129"/>
                    <a:pt x="76" y="204"/>
                  </a:cubicBezTo>
                  <a:cubicBezTo>
                    <a:pt x="100" y="229"/>
                    <a:pt x="131" y="240"/>
                    <a:pt x="160" y="240"/>
                  </a:cubicBezTo>
                  <a:cubicBezTo>
                    <a:pt x="222" y="240"/>
                    <a:pt x="280" y="192"/>
                    <a:pt x="280" y="120"/>
                  </a:cubicBezTo>
                  <a:cubicBezTo>
                    <a:pt x="280"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8840418" y="850149"/>
              <a:ext cx="60374" cy="51936"/>
            </a:xfrm>
            <a:custGeom>
              <a:avLst/>
              <a:gdLst/>
              <a:ahLst/>
              <a:cxnLst/>
              <a:rect l="l" t="t" r="r" b="b"/>
              <a:pathLst>
                <a:path w="279" h="240" extrusionOk="0">
                  <a:moveTo>
                    <a:pt x="159" y="1"/>
                  </a:moveTo>
                  <a:cubicBezTo>
                    <a:pt x="53" y="1"/>
                    <a:pt x="0" y="129"/>
                    <a:pt x="75"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8954459" y="850149"/>
              <a:ext cx="60590" cy="51936"/>
            </a:xfrm>
            <a:custGeom>
              <a:avLst/>
              <a:gdLst/>
              <a:ahLst/>
              <a:cxnLst/>
              <a:rect l="l" t="t" r="r" b="b"/>
              <a:pathLst>
                <a:path w="280" h="240" extrusionOk="0">
                  <a:moveTo>
                    <a:pt x="160" y="1"/>
                  </a:moveTo>
                  <a:cubicBezTo>
                    <a:pt x="54" y="1"/>
                    <a:pt x="0" y="129"/>
                    <a:pt x="76"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8049924"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8164181"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8278655" y="979338"/>
              <a:ext cx="60590" cy="51936"/>
            </a:xfrm>
            <a:custGeom>
              <a:avLst/>
              <a:gdLst/>
              <a:ahLst/>
              <a:cxnLst/>
              <a:rect l="l" t="t" r="r" b="b"/>
              <a:pathLst>
                <a:path w="280" h="240" extrusionOk="0">
                  <a:moveTo>
                    <a:pt x="160" y="0"/>
                  </a:moveTo>
                  <a:cubicBezTo>
                    <a:pt x="54"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8392912" y="979338"/>
              <a:ext cx="60806" cy="51936"/>
            </a:xfrm>
            <a:custGeom>
              <a:avLst/>
              <a:gdLst/>
              <a:ahLst/>
              <a:cxnLst/>
              <a:rect l="l" t="t" r="r" b="b"/>
              <a:pathLst>
                <a:path w="281" h="240" extrusionOk="0">
                  <a:moveTo>
                    <a:pt x="161" y="0"/>
                  </a:moveTo>
                  <a:cubicBezTo>
                    <a:pt x="54"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8507169"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8621642" y="979338"/>
              <a:ext cx="60590" cy="51936"/>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8736116" y="979338"/>
              <a:ext cx="60374" cy="51936"/>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8850373" y="979338"/>
              <a:ext cx="60590" cy="51936"/>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8964846" y="979338"/>
              <a:ext cx="60590" cy="51936"/>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9079103" y="979338"/>
              <a:ext cx="60806" cy="51936"/>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9193360"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9307617" y="979338"/>
              <a:ext cx="60806" cy="51936"/>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2"/>
          <p:cNvGrpSpPr/>
          <p:nvPr/>
        </p:nvGrpSpPr>
        <p:grpSpPr>
          <a:xfrm rot="5400000">
            <a:off x="8207432" y="4463684"/>
            <a:ext cx="442959" cy="147424"/>
            <a:chOff x="7749438" y="2914107"/>
            <a:chExt cx="268818" cy="89462"/>
          </a:xfrm>
        </p:grpSpPr>
        <p:sp>
          <p:nvSpPr>
            <p:cNvPr id="251" name="Google Shape;251;p12"/>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BLANK_1_2_1_1_3">
    <p:bg>
      <p:bgPr>
        <a:solidFill>
          <a:srgbClr val="191919"/>
        </a:solidFill>
        <a:effectLst/>
      </p:bgPr>
    </p:bg>
    <p:spTree>
      <p:nvGrpSpPr>
        <p:cNvPr id="1" name="Shape 256"/>
        <p:cNvGrpSpPr/>
        <p:nvPr/>
      </p:nvGrpSpPr>
      <p:grpSpPr>
        <a:xfrm>
          <a:off x="0" y="0"/>
          <a:ext cx="0" cy="0"/>
          <a:chOff x="0" y="0"/>
          <a:chExt cx="0" cy="0"/>
        </a:xfrm>
      </p:grpSpPr>
      <p:sp>
        <p:nvSpPr>
          <p:cNvPr id="257" name="Google Shape;257;p14"/>
          <p:cNvSpPr txBox="1">
            <a:spLocks noGrp="1"/>
          </p:cNvSpPr>
          <p:nvPr>
            <p:ph type="subTitle" idx="1"/>
          </p:nvPr>
        </p:nvSpPr>
        <p:spPr>
          <a:xfrm flipH="1">
            <a:off x="4195600" y="3721850"/>
            <a:ext cx="3767700" cy="4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8" name="Google Shape;258;p14"/>
          <p:cNvSpPr txBox="1">
            <a:spLocks noGrp="1"/>
          </p:cNvSpPr>
          <p:nvPr>
            <p:ph type="ctrTitle"/>
          </p:nvPr>
        </p:nvSpPr>
        <p:spPr>
          <a:xfrm flipH="1">
            <a:off x="4408025" y="2398661"/>
            <a:ext cx="3342900" cy="126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9" name="Google Shape;259;p14"/>
          <p:cNvSpPr txBox="1">
            <a:spLocks noGrp="1"/>
          </p:cNvSpPr>
          <p:nvPr>
            <p:ph type="title" idx="2" hasCustomPrompt="1"/>
          </p:nvPr>
        </p:nvSpPr>
        <p:spPr>
          <a:xfrm>
            <a:off x="5224336" y="1653725"/>
            <a:ext cx="1710300" cy="6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260" name="Google Shape;260;p14"/>
          <p:cNvSpPr/>
          <p:nvPr/>
        </p:nvSpPr>
        <p:spPr>
          <a:xfrm rot="9896308" flipH="1">
            <a:off x="-973668" y="-2814122"/>
            <a:ext cx="11932163" cy="6058885"/>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1820357">
            <a:off x="-188012" y="1800218"/>
            <a:ext cx="9902804" cy="6328393"/>
          </a:xfrm>
          <a:custGeom>
            <a:avLst/>
            <a:gdLst/>
            <a:ahLst/>
            <a:cxnLst/>
            <a:rect l="l" t="t" r="r" b="b"/>
            <a:pathLst>
              <a:path w="334309" h="228681" extrusionOk="0">
                <a:moveTo>
                  <a:pt x="334156" y="14820"/>
                </a:moveTo>
                <a:cubicBezTo>
                  <a:pt x="337625" y="5289"/>
                  <a:pt x="281271" y="-7695"/>
                  <a:pt x="258147" y="5825"/>
                </a:cubicBezTo>
                <a:cubicBezTo>
                  <a:pt x="235023" y="19345"/>
                  <a:pt x="220970" y="78400"/>
                  <a:pt x="195411" y="95938"/>
                </a:cubicBezTo>
                <a:cubicBezTo>
                  <a:pt x="169852" y="113477"/>
                  <a:pt x="132599" y="105125"/>
                  <a:pt x="104792" y="111056"/>
                </a:cubicBezTo>
                <a:cubicBezTo>
                  <a:pt x="76985" y="116987"/>
                  <a:pt x="45507" y="126646"/>
                  <a:pt x="28569" y="131525"/>
                </a:cubicBezTo>
                <a:cubicBezTo>
                  <a:pt x="11631" y="136404"/>
                  <a:pt x="6720" y="135873"/>
                  <a:pt x="3164" y="140332"/>
                </a:cubicBezTo>
                <a:cubicBezTo>
                  <a:pt x="-392" y="144791"/>
                  <a:pt x="-3036" y="143607"/>
                  <a:pt x="7231" y="158279"/>
                </a:cubicBezTo>
                <a:cubicBezTo>
                  <a:pt x="17498" y="172951"/>
                  <a:pt x="31876" y="233575"/>
                  <a:pt x="64766" y="228365"/>
                </a:cubicBezTo>
                <a:cubicBezTo>
                  <a:pt x="97656" y="223155"/>
                  <a:pt x="175808" y="154576"/>
                  <a:pt x="204569" y="127017"/>
                </a:cubicBezTo>
                <a:cubicBezTo>
                  <a:pt x="233331" y="99458"/>
                  <a:pt x="215737" y="81709"/>
                  <a:pt x="237335" y="63009"/>
                </a:cubicBezTo>
                <a:cubicBezTo>
                  <a:pt x="258933" y="44310"/>
                  <a:pt x="330687" y="24351"/>
                  <a:pt x="334156" y="14820"/>
                </a:cubicBezTo>
                <a:close/>
              </a:path>
            </a:pathLst>
          </a:custGeom>
          <a:gradFill>
            <a:gsLst>
              <a:gs pos="0">
                <a:schemeClr val="dk2"/>
              </a:gs>
              <a:gs pos="46000">
                <a:schemeClr val="lt2"/>
              </a:gs>
              <a:gs pos="66000">
                <a:schemeClr val="accent1"/>
              </a:gs>
              <a:gs pos="100000">
                <a:schemeClr val="accent2"/>
              </a:gs>
            </a:gsLst>
            <a:lin ang="5400700" scaled="0"/>
          </a:gradFill>
          <a:ln>
            <a:noFill/>
          </a:ln>
        </p:spPr>
      </p:sp>
      <p:sp>
        <p:nvSpPr>
          <p:cNvPr id="262" name="Google Shape;262;p14"/>
          <p:cNvSpPr/>
          <p:nvPr/>
        </p:nvSpPr>
        <p:spPr>
          <a:xfrm rot="1820357">
            <a:off x="-190436" y="2114393"/>
            <a:ext cx="9902804" cy="6328393"/>
          </a:xfrm>
          <a:custGeom>
            <a:avLst/>
            <a:gdLst/>
            <a:ahLst/>
            <a:cxnLst/>
            <a:rect l="l" t="t" r="r" b="b"/>
            <a:pathLst>
              <a:path w="334309" h="228681" extrusionOk="0">
                <a:moveTo>
                  <a:pt x="334156" y="14820"/>
                </a:moveTo>
                <a:cubicBezTo>
                  <a:pt x="337625" y="5289"/>
                  <a:pt x="281271" y="-7695"/>
                  <a:pt x="258147" y="5825"/>
                </a:cubicBezTo>
                <a:cubicBezTo>
                  <a:pt x="235023" y="19345"/>
                  <a:pt x="220970" y="78400"/>
                  <a:pt x="195411" y="95938"/>
                </a:cubicBezTo>
                <a:cubicBezTo>
                  <a:pt x="169852" y="113477"/>
                  <a:pt x="132599" y="105125"/>
                  <a:pt x="104792" y="111056"/>
                </a:cubicBezTo>
                <a:cubicBezTo>
                  <a:pt x="76985" y="116987"/>
                  <a:pt x="45507" y="126646"/>
                  <a:pt x="28569" y="131525"/>
                </a:cubicBezTo>
                <a:cubicBezTo>
                  <a:pt x="11631" y="136404"/>
                  <a:pt x="6720" y="135873"/>
                  <a:pt x="3164" y="140332"/>
                </a:cubicBezTo>
                <a:cubicBezTo>
                  <a:pt x="-392" y="144791"/>
                  <a:pt x="-3036" y="143607"/>
                  <a:pt x="7231" y="158279"/>
                </a:cubicBezTo>
                <a:cubicBezTo>
                  <a:pt x="17498" y="172951"/>
                  <a:pt x="31876" y="233575"/>
                  <a:pt x="64766" y="228365"/>
                </a:cubicBezTo>
                <a:cubicBezTo>
                  <a:pt x="97656" y="223155"/>
                  <a:pt x="175808" y="154576"/>
                  <a:pt x="204569" y="127017"/>
                </a:cubicBezTo>
                <a:cubicBezTo>
                  <a:pt x="233331" y="99458"/>
                  <a:pt x="215737" y="81709"/>
                  <a:pt x="237335" y="63009"/>
                </a:cubicBezTo>
                <a:cubicBezTo>
                  <a:pt x="258933" y="44310"/>
                  <a:pt x="330687" y="24351"/>
                  <a:pt x="334156" y="14820"/>
                </a:cubicBezTo>
                <a:close/>
              </a:path>
            </a:pathLst>
          </a:custGeom>
          <a:gradFill>
            <a:gsLst>
              <a:gs pos="0">
                <a:schemeClr val="dk2"/>
              </a:gs>
              <a:gs pos="46000">
                <a:schemeClr val="lt2"/>
              </a:gs>
              <a:gs pos="66000">
                <a:schemeClr val="accent1"/>
              </a:gs>
              <a:gs pos="100000">
                <a:schemeClr val="accent2"/>
              </a:gs>
            </a:gsLst>
            <a:lin ang="5400700" scaled="0"/>
          </a:gradFill>
          <a:ln>
            <a:noFill/>
          </a:ln>
        </p:spPr>
      </p:sp>
      <p:grpSp>
        <p:nvGrpSpPr>
          <p:cNvPr id="263" name="Google Shape;263;p14"/>
          <p:cNvGrpSpPr/>
          <p:nvPr/>
        </p:nvGrpSpPr>
        <p:grpSpPr>
          <a:xfrm rot="-10390200">
            <a:off x="8080598" y="2378663"/>
            <a:ext cx="382628" cy="285530"/>
            <a:chOff x="8730655" y="2307484"/>
            <a:chExt cx="275279" cy="205420"/>
          </a:xfrm>
        </p:grpSpPr>
        <p:sp>
          <p:nvSpPr>
            <p:cNvPr id="264" name="Google Shape;264;p14"/>
            <p:cNvSpPr/>
            <p:nvPr/>
          </p:nvSpPr>
          <p:spPr>
            <a:xfrm>
              <a:off x="8730655" y="2307484"/>
              <a:ext cx="137419" cy="135561"/>
            </a:xfrm>
            <a:custGeom>
              <a:avLst/>
              <a:gdLst/>
              <a:ahLst/>
              <a:cxnLst/>
              <a:rect l="l" t="t" r="r" b="b"/>
              <a:pathLst>
                <a:path w="1255" h="1238" extrusionOk="0">
                  <a:moveTo>
                    <a:pt x="1254" y="0"/>
                  </a:moveTo>
                  <a:lnTo>
                    <a:pt x="0" y="1237"/>
                  </a:lnTo>
                  <a:lnTo>
                    <a:pt x="1254" y="1237"/>
                  </a:lnTo>
                  <a:lnTo>
                    <a:pt x="1254"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8936950" y="2442934"/>
              <a:ext cx="68983" cy="69971"/>
            </a:xfrm>
            <a:custGeom>
              <a:avLst/>
              <a:gdLst/>
              <a:ahLst/>
              <a:cxnLst/>
              <a:rect l="l" t="t" r="r" b="b"/>
              <a:pathLst>
                <a:path w="630" h="639" extrusionOk="0">
                  <a:moveTo>
                    <a:pt x="0" y="0"/>
                  </a:moveTo>
                  <a:lnTo>
                    <a:pt x="0" y="639"/>
                  </a:lnTo>
                  <a:lnTo>
                    <a:pt x="630"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4"/>
          <p:cNvGrpSpPr/>
          <p:nvPr/>
        </p:nvGrpSpPr>
        <p:grpSpPr>
          <a:xfrm>
            <a:off x="450425" y="1913425"/>
            <a:ext cx="264675" cy="222000"/>
            <a:chOff x="1858425" y="4612725"/>
            <a:chExt cx="264675" cy="222000"/>
          </a:xfrm>
        </p:grpSpPr>
        <p:cxnSp>
          <p:nvCxnSpPr>
            <p:cNvPr id="267" name="Google Shape;267;p14"/>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268" name="Google Shape;268;p14"/>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269" name="Google Shape;269;p14"/>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270" name="Google Shape;270;p14"/>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BLANK_1_2_1_1_1">
    <p:bg>
      <p:bgPr>
        <a:solidFill>
          <a:srgbClr val="191919"/>
        </a:solidFill>
        <a:effectLst/>
      </p:bgPr>
    </p:bg>
    <p:spTree>
      <p:nvGrpSpPr>
        <p:cNvPr id="1" name="Shape 271"/>
        <p:cNvGrpSpPr/>
        <p:nvPr/>
      </p:nvGrpSpPr>
      <p:grpSpPr>
        <a:xfrm>
          <a:off x="0" y="0"/>
          <a:ext cx="0" cy="0"/>
          <a:chOff x="0" y="0"/>
          <a:chExt cx="0" cy="0"/>
        </a:xfrm>
      </p:grpSpPr>
      <p:sp>
        <p:nvSpPr>
          <p:cNvPr id="272" name="Google Shape;272;p15"/>
          <p:cNvSpPr/>
          <p:nvPr/>
        </p:nvSpPr>
        <p:spPr>
          <a:xfrm rot="-9896308">
            <a:off x="-2102733" y="-3025456"/>
            <a:ext cx="11932163" cy="6058885"/>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rot="-9896308">
            <a:off x="-1724031" y="-3417522"/>
            <a:ext cx="11932163" cy="6058885"/>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rot="-2054832" flipH="1">
            <a:off x="238711" y="1310042"/>
            <a:ext cx="10107722" cy="6762320"/>
          </a:xfrm>
          <a:custGeom>
            <a:avLst/>
            <a:gdLst/>
            <a:ahLst/>
            <a:cxnLst/>
            <a:rect l="l" t="t" r="r" b="b"/>
            <a:pathLst>
              <a:path w="334309" h="228681" extrusionOk="0">
                <a:moveTo>
                  <a:pt x="334156" y="14820"/>
                </a:moveTo>
                <a:cubicBezTo>
                  <a:pt x="337625" y="5289"/>
                  <a:pt x="281271" y="-7695"/>
                  <a:pt x="258147" y="5825"/>
                </a:cubicBezTo>
                <a:cubicBezTo>
                  <a:pt x="235023" y="19345"/>
                  <a:pt x="220970" y="78400"/>
                  <a:pt x="195411" y="95938"/>
                </a:cubicBezTo>
                <a:cubicBezTo>
                  <a:pt x="169852" y="113477"/>
                  <a:pt x="132599" y="105125"/>
                  <a:pt x="104792" y="111056"/>
                </a:cubicBezTo>
                <a:cubicBezTo>
                  <a:pt x="76985" y="116987"/>
                  <a:pt x="45507" y="126646"/>
                  <a:pt x="28569" y="131525"/>
                </a:cubicBezTo>
                <a:cubicBezTo>
                  <a:pt x="11631" y="136404"/>
                  <a:pt x="6720" y="135873"/>
                  <a:pt x="3164" y="140332"/>
                </a:cubicBezTo>
                <a:cubicBezTo>
                  <a:pt x="-392" y="144791"/>
                  <a:pt x="-3036" y="143607"/>
                  <a:pt x="7231" y="158279"/>
                </a:cubicBezTo>
                <a:cubicBezTo>
                  <a:pt x="17498" y="172951"/>
                  <a:pt x="31876" y="233575"/>
                  <a:pt x="64766" y="228365"/>
                </a:cubicBezTo>
                <a:cubicBezTo>
                  <a:pt x="97656" y="223155"/>
                  <a:pt x="175808" y="154576"/>
                  <a:pt x="204569" y="127017"/>
                </a:cubicBezTo>
                <a:cubicBezTo>
                  <a:pt x="233331" y="99458"/>
                  <a:pt x="215737" y="81709"/>
                  <a:pt x="237335" y="63009"/>
                </a:cubicBezTo>
                <a:cubicBezTo>
                  <a:pt x="258933" y="44310"/>
                  <a:pt x="330687" y="24351"/>
                  <a:pt x="334156" y="14820"/>
                </a:cubicBezTo>
                <a:close/>
              </a:path>
            </a:pathLst>
          </a:custGeom>
          <a:gradFill>
            <a:gsLst>
              <a:gs pos="0">
                <a:schemeClr val="dk2"/>
              </a:gs>
              <a:gs pos="46000">
                <a:schemeClr val="lt2"/>
              </a:gs>
              <a:gs pos="66000">
                <a:schemeClr val="accent1"/>
              </a:gs>
              <a:gs pos="100000">
                <a:schemeClr val="accent2"/>
              </a:gs>
            </a:gsLst>
            <a:lin ang="5400700" scaled="0"/>
          </a:gradFill>
          <a:ln>
            <a:noFill/>
          </a:ln>
        </p:spPr>
      </p:sp>
      <p:sp>
        <p:nvSpPr>
          <p:cNvPr id="275" name="Google Shape;275;p15"/>
          <p:cNvSpPr/>
          <p:nvPr/>
        </p:nvSpPr>
        <p:spPr>
          <a:xfrm rot="-2054832" flipH="1">
            <a:off x="287021" y="1622221"/>
            <a:ext cx="10107722" cy="6762320"/>
          </a:xfrm>
          <a:custGeom>
            <a:avLst/>
            <a:gdLst/>
            <a:ahLst/>
            <a:cxnLst/>
            <a:rect l="l" t="t" r="r" b="b"/>
            <a:pathLst>
              <a:path w="334309" h="228681" extrusionOk="0">
                <a:moveTo>
                  <a:pt x="334156" y="14820"/>
                </a:moveTo>
                <a:cubicBezTo>
                  <a:pt x="337625" y="5289"/>
                  <a:pt x="281271" y="-7695"/>
                  <a:pt x="258147" y="5825"/>
                </a:cubicBezTo>
                <a:cubicBezTo>
                  <a:pt x="235023" y="19345"/>
                  <a:pt x="220970" y="78400"/>
                  <a:pt x="195411" y="95938"/>
                </a:cubicBezTo>
                <a:cubicBezTo>
                  <a:pt x="169852" y="113477"/>
                  <a:pt x="132599" y="105125"/>
                  <a:pt x="104792" y="111056"/>
                </a:cubicBezTo>
                <a:cubicBezTo>
                  <a:pt x="76985" y="116987"/>
                  <a:pt x="45507" y="126646"/>
                  <a:pt x="28569" y="131525"/>
                </a:cubicBezTo>
                <a:cubicBezTo>
                  <a:pt x="11631" y="136404"/>
                  <a:pt x="6720" y="135873"/>
                  <a:pt x="3164" y="140332"/>
                </a:cubicBezTo>
                <a:cubicBezTo>
                  <a:pt x="-392" y="144791"/>
                  <a:pt x="-3036" y="143607"/>
                  <a:pt x="7231" y="158279"/>
                </a:cubicBezTo>
                <a:cubicBezTo>
                  <a:pt x="17498" y="172951"/>
                  <a:pt x="31876" y="233575"/>
                  <a:pt x="64766" y="228365"/>
                </a:cubicBezTo>
                <a:cubicBezTo>
                  <a:pt x="97656" y="223155"/>
                  <a:pt x="175808" y="154576"/>
                  <a:pt x="204569" y="127017"/>
                </a:cubicBezTo>
                <a:cubicBezTo>
                  <a:pt x="233331" y="99458"/>
                  <a:pt x="215737" y="81709"/>
                  <a:pt x="237335" y="63009"/>
                </a:cubicBezTo>
                <a:cubicBezTo>
                  <a:pt x="258933" y="44310"/>
                  <a:pt x="330687" y="24351"/>
                  <a:pt x="334156" y="14820"/>
                </a:cubicBezTo>
                <a:close/>
              </a:path>
            </a:pathLst>
          </a:custGeom>
          <a:gradFill>
            <a:gsLst>
              <a:gs pos="0">
                <a:schemeClr val="dk2"/>
              </a:gs>
              <a:gs pos="46000">
                <a:schemeClr val="lt2"/>
              </a:gs>
              <a:gs pos="66000">
                <a:schemeClr val="accent1"/>
              </a:gs>
              <a:gs pos="100000">
                <a:schemeClr val="accent2"/>
              </a:gs>
            </a:gsLst>
            <a:lin ang="5400700" scaled="0"/>
          </a:gradFill>
          <a:ln>
            <a:noFill/>
          </a:ln>
        </p:spPr>
      </p:sp>
      <p:sp>
        <p:nvSpPr>
          <p:cNvPr id="276" name="Google Shape;276;p15"/>
          <p:cNvSpPr txBox="1">
            <a:spLocks noGrp="1"/>
          </p:cNvSpPr>
          <p:nvPr>
            <p:ph type="subTitle" idx="1"/>
          </p:nvPr>
        </p:nvSpPr>
        <p:spPr>
          <a:xfrm flipH="1">
            <a:off x="715125" y="3442975"/>
            <a:ext cx="3767700" cy="4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7" name="Google Shape;277;p15"/>
          <p:cNvSpPr txBox="1">
            <a:spLocks noGrp="1"/>
          </p:cNvSpPr>
          <p:nvPr>
            <p:ph type="ctrTitle"/>
          </p:nvPr>
        </p:nvSpPr>
        <p:spPr>
          <a:xfrm flipH="1">
            <a:off x="927525" y="2128086"/>
            <a:ext cx="3342900" cy="126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8" name="Google Shape;278;p15"/>
          <p:cNvSpPr txBox="1">
            <a:spLocks noGrp="1"/>
          </p:cNvSpPr>
          <p:nvPr>
            <p:ph type="title" idx="2" hasCustomPrompt="1"/>
          </p:nvPr>
        </p:nvSpPr>
        <p:spPr>
          <a:xfrm>
            <a:off x="1713061" y="1375375"/>
            <a:ext cx="1710300" cy="6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grpSp>
        <p:nvGrpSpPr>
          <p:cNvPr id="279" name="Google Shape;279;p15"/>
          <p:cNvGrpSpPr/>
          <p:nvPr/>
        </p:nvGrpSpPr>
        <p:grpSpPr>
          <a:xfrm>
            <a:off x="4671195" y="1406634"/>
            <a:ext cx="442959" cy="147424"/>
            <a:chOff x="7749438" y="2914107"/>
            <a:chExt cx="268818" cy="89462"/>
          </a:xfrm>
        </p:grpSpPr>
        <p:sp>
          <p:nvSpPr>
            <p:cNvPr id="280" name="Google Shape;280;p15"/>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5"/>
          <p:cNvGrpSpPr/>
          <p:nvPr/>
        </p:nvGrpSpPr>
        <p:grpSpPr>
          <a:xfrm>
            <a:off x="8164225" y="1554050"/>
            <a:ext cx="264675" cy="222000"/>
            <a:chOff x="1858425" y="4612725"/>
            <a:chExt cx="264675" cy="222000"/>
          </a:xfrm>
        </p:grpSpPr>
        <p:cxnSp>
          <p:nvCxnSpPr>
            <p:cNvPr id="285" name="Google Shape;285;p15"/>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286" name="Google Shape;286;p15"/>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287" name="Google Shape;287;p15"/>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288" name="Google Shape;288;p15"/>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15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59" r:id="rId7"/>
    <p:sldLayoutId id="2147483660" r:id="rId8"/>
    <p:sldLayoutId id="2147483661" r:id="rId9"/>
    <p:sldLayoutId id="2147483663" r:id="rId10"/>
    <p:sldLayoutId id="2147483668" r:id="rId11"/>
    <p:sldLayoutId id="2147483669" r:id="rId12"/>
    <p:sldLayoutId id="2147483681" r:id="rId13"/>
    <p:sldLayoutId id="214748368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orient="horz" pos="385">
          <p15:clr>
            <a:srgbClr val="EA4335"/>
          </p15:clr>
        </p15:guide>
        <p15:guide id="6" orient="horz" pos="6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738"/>
        <p:cNvGrpSpPr/>
        <p:nvPr/>
      </p:nvGrpSpPr>
      <p:grpSpPr>
        <a:xfrm>
          <a:off x="0" y="0"/>
          <a:ext cx="0" cy="0"/>
          <a:chOff x="0" y="0"/>
          <a:chExt cx="0" cy="0"/>
        </a:xfrm>
      </p:grpSpPr>
      <p:sp>
        <p:nvSpPr>
          <p:cNvPr id="739" name="Google Shape;739;p42"/>
          <p:cNvSpPr/>
          <p:nvPr/>
        </p:nvSpPr>
        <p:spPr>
          <a:xfrm>
            <a:off x="3965100" y="3064134"/>
            <a:ext cx="4218000" cy="377300"/>
          </a:xfrm>
          <a:prstGeom prst="roundRect">
            <a:avLst>
              <a:gd name="adj" fmla="val 50000"/>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txBox="1">
            <a:spLocks noGrp="1"/>
          </p:cNvSpPr>
          <p:nvPr>
            <p:ph type="ctrTitle"/>
          </p:nvPr>
        </p:nvSpPr>
        <p:spPr>
          <a:xfrm>
            <a:off x="3825100" y="1299536"/>
            <a:ext cx="4603800" cy="1791229"/>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fr-FR" b="1" dirty="0"/>
              <a:t>déverrouillage du SEO avec </a:t>
            </a:r>
            <a:r>
              <a:rPr lang="en" b="1" dirty="0">
                <a:solidFill>
                  <a:schemeClr val="dk1"/>
                </a:solidFill>
              </a:rPr>
              <a:t> </a:t>
            </a:r>
            <a:r>
              <a:rPr lang="en" sz="3600" dirty="0">
                <a:solidFill>
                  <a:schemeClr val="dk2"/>
                </a:solidFill>
              </a:rPr>
              <a:t>Topic Modeling</a:t>
            </a:r>
            <a:endParaRPr sz="3600" dirty="0">
              <a:solidFill>
                <a:schemeClr val="dk2"/>
              </a:solidFill>
            </a:endParaRPr>
          </a:p>
        </p:txBody>
      </p:sp>
      <p:sp>
        <p:nvSpPr>
          <p:cNvPr id="742" name="Google Shape;742;p42"/>
          <p:cNvSpPr/>
          <p:nvPr/>
        </p:nvSpPr>
        <p:spPr>
          <a:xfrm>
            <a:off x="7749438" y="2958673"/>
            <a:ext cx="89569" cy="110"/>
          </a:xfrm>
          <a:custGeom>
            <a:avLst/>
            <a:gdLst/>
            <a:ahLst/>
            <a:cxnLst/>
            <a:rect l="l" t="t" r="r" b="b"/>
            <a:pathLst>
              <a:path w="818" h="1" extrusionOk="0">
                <a:moveTo>
                  <a:pt x="1" y="1"/>
                </a:moveTo>
                <a:lnTo>
                  <a:pt x="81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7794223" y="2914107"/>
            <a:ext cx="109" cy="89462"/>
          </a:xfrm>
          <a:custGeom>
            <a:avLst/>
            <a:gdLst/>
            <a:ahLst/>
            <a:cxnLst/>
            <a:rect l="l" t="t" r="r" b="b"/>
            <a:pathLst>
              <a:path w="1" h="817" extrusionOk="0">
                <a:moveTo>
                  <a:pt x="1" y="817"/>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7928797" y="2958673"/>
            <a:ext cx="89459" cy="110"/>
          </a:xfrm>
          <a:custGeom>
            <a:avLst/>
            <a:gdLst/>
            <a:ahLst/>
            <a:cxnLst/>
            <a:rect l="l" t="t" r="r" b="b"/>
            <a:pathLst>
              <a:path w="817" h="1" extrusionOk="0">
                <a:moveTo>
                  <a:pt x="0" y="1"/>
                </a:moveTo>
                <a:lnTo>
                  <a:pt x="81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7973472" y="2914107"/>
            <a:ext cx="109" cy="89462"/>
          </a:xfrm>
          <a:custGeom>
            <a:avLst/>
            <a:gdLst/>
            <a:ahLst/>
            <a:cxnLst/>
            <a:rect l="l" t="t" r="r" b="b"/>
            <a:pathLst>
              <a:path w="1" h="817" extrusionOk="0">
                <a:moveTo>
                  <a:pt x="1" y="817"/>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flipH="1">
            <a:off x="1611150" y="1142205"/>
            <a:ext cx="230888" cy="213549"/>
          </a:xfrm>
          <a:custGeom>
            <a:avLst/>
            <a:gdLst/>
            <a:ahLst/>
            <a:cxnLst/>
            <a:rect l="l" t="t" r="r" b="b"/>
            <a:pathLst>
              <a:path w="11042" h="10214" extrusionOk="0">
                <a:moveTo>
                  <a:pt x="8207" y="0"/>
                </a:moveTo>
                <a:cubicBezTo>
                  <a:pt x="7954" y="0"/>
                  <a:pt x="7887" y="370"/>
                  <a:pt x="8006" y="773"/>
                </a:cubicBezTo>
                <a:cubicBezTo>
                  <a:pt x="7372" y="573"/>
                  <a:pt x="6738" y="439"/>
                  <a:pt x="6071" y="373"/>
                </a:cubicBezTo>
                <a:cubicBezTo>
                  <a:pt x="5704" y="473"/>
                  <a:pt x="5371" y="606"/>
                  <a:pt x="5037" y="773"/>
                </a:cubicBezTo>
                <a:cubicBezTo>
                  <a:pt x="4804" y="740"/>
                  <a:pt x="4603" y="706"/>
                  <a:pt x="4370" y="706"/>
                </a:cubicBezTo>
                <a:cubicBezTo>
                  <a:pt x="4036" y="840"/>
                  <a:pt x="3703" y="1006"/>
                  <a:pt x="3403" y="1207"/>
                </a:cubicBezTo>
                <a:cubicBezTo>
                  <a:pt x="3169" y="1273"/>
                  <a:pt x="2936" y="1340"/>
                  <a:pt x="2702" y="1440"/>
                </a:cubicBezTo>
                <a:cubicBezTo>
                  <a:pt x="2335" y="1640"/>
                  <a:pt x="1868" y="2641"/>
                  <a:pt x="1868" y="2641"/>
                </a:cubicBezTo>
                <a:cubicBezTo>
                  <a:pt x="1868" y="2641"/>
                  <a:pt x="1201" y="2908"/>
                  <a:pt x="1101" y="3141"/>
                </a:cubicBezTo>
                <a:cubicBezTo>
                  <a:pt x="967" y="3341"/>
                  <a:pt x="0" y="4742"/>
                  <a:pt x="267" y="4843"/>
                </a:cubicBezTo>
                <a:cubicBezTo>
                  <a:pt x="356" y="4882"/>
                  <a:pt x="455" y="4899"/>
                  <a:pt x="560" y="4899"/>
                </a:cubicBezTo>
                <a:cubicBezTo>
                  <a:pt x="1160" y="4899"/>
                  <a:pt x="1935" y="4342"/>
                  <a:pt x="1935" y="4342"/>
                </a:cubicBezTo>
                <a:cubicBezTo>
                  <a:pt x="1935" y="4342"/>
                  <a:pt x="3503" y="4476"/>
                  <a:pt x="3603" y="4909"/>
                </a:cubicBezTo>
                <a:cubicBezTo>
                  <a:pt x="3669" y="5310"/>
                  <a:pt x="4870" y="7411"/>
                  <a:pt x="5637" y="7745"/>
                </a:cubicBezTo>
                <a:lnTo>
                  <a:pt x="5637" y="10213"/>
                </a:lnTo>
                <a:lnTo>
                  <a:pt x="10074" y="9913"/>
                </a:lnTo>
                <a:lnTo>
                  <a:pt x="9774" y="7278"/>
                </a:lnTo>
                <a:cubicBezTo>
                  <a:pt x="9774" y="7278"/>
                  <a:pt x="11041" y="4976"/>
                  <a:pt x="11041" y="4776"/>
                </a:cubicBezTo>
                <a:cubicBezTo>
                  <a:pt x="11041" y="4576"/>
                  <a:pt x="10574" y="2274"/>
                  <a:pt x="10107" y="1640"/>
                </a:cubicBezTo>
                <a:cubicBezTo>
                  <a:pt x="9640" y="1107"/>
                  <a:pt x="9140" y="640"/>
                  <a:pt x="8606" y="206"/>
                </a:cubicBezTo>
                <a:cubicBezTo>
                  <a:pt x="8442" y="61"/>
                  <a:pt x="8309" y="0"/>
                  <a:pt x="8207"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flipH="1">
            <a:off x="816696" y="1241662"/>
            <a:ext cx="479508" cy="448842"/>
          </a:xfrm>
          <a:custGeom>
            <a:avLst/>
            <a:gdLst/>
            <a:ahLst/>
            <a:cxnLst/>
            <a:rect l="l" t="t" r="r" b="b"/>
            <a:pathLst>
              <a:path w="22932" h="21468" extrusionOk="0">
                <a:moveTo>
                  <a:pt x="12977" y="0"/>
                </a:moveTo>
                <a:cubicBezTo>
                  <a:pt x="11732" y="0"/>
                  <a:pt x="10789" y="352"/>
                  <a:pt x="10789" y="352"/>
                </a:cubicBezTo>
                <a:cubicBezTo>
                  <a:pt x="9740" y="173"/>
                  <a:pt x="8798" y="89"/>
                  <a:pt x="7952" y="89"/>
                </a:cubicBezTo>
                <a:cubicBezTo>
                  <a:pt x="0" y="89"/>
                  <a:pt x="544" y="7454"/>
                  <a:pt x="815" y="11494"/>
                </a:cubicBezTo>
                <a:cubicBezTo>
                  <a:pt x="1416" y="20000"/>
                  <a:pt x="4351" y="21467"/>
                  <a:pt x="4351" y="21467"/>
                </a:cubicBezTo>
                <a:cubicBezTo>
                  <a:pt x="8054" y="20178"/>
                  <a:pt x="10956" y="19748"/>
                  <a:pt x="13180" y="19748"/>
                </a:cubicBezTo>
                <a:cubicBezTo>
                  <a:pt x="17627" y="19748"/>
                  <a:pt x="19362" y="21467"/>
                  <a:pt x="19362" y="21467"/>
                </a:cubicBezTo>
                <a:cubicBezTo>
                  <a:pt x="22931" y="9859"/>
                  <a:pt x="19228" y="3321"/>
                  <a:pt x="16193" y="1020"/>
                </a:cubicBezTo>
                <a:cubicBezTo>
                  <a:pt x="15145" y="222"/>
                  <a:pt x="13966" y="0"/>
                  <a:pt x="12977" y="0"/>
                </a:cubicBezTo>
                <a:close/>
              </a:path>
            </a:pathLst>
          </a:custGeom>
          <a:solidFill>
            <a:srgbClr val="19191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flipH="1">
            <a:off x="1163509" y="1447308"/>
            <a:ext cx="113897" cy="119905"/>
          </a:xfrm>
          <a:custGeom>
            <a:avLst/>
            <a:gdLst/>
            <a:ahLst/>
            <a:cxnLst/>
            <a:rect l="l" t="t" r="r" b="b"/>
            <a:pathLst>
              <a:path w="5447" h="5735" extrusionOk="0">
                <a:moveTo>
                  <a:pt x="3082" y="0"/>
                </a:moveTo>
                <a:cubicBezTo>
                  <a:pt x="1003" y="0"/>
                  <a:pt x="1" y="5406"/>
                  <a:pt x="3152" y="5727"/>
                </a:cubicBezTo>
                <a:cubicBezTo>
                  <a:pt x="3199" y="5732"/>
                  <a:pt x="3245" y="5734"/>
                  <a:pt x="3291" y="5734"/>
                </a:cubicBezTo>
                <a:cubicBezTo>
                  <a:pt x="5446" y="5734"/>
                  <a:pt x="5246" y="383"/>
                  <a:pt x="3319" y="23"/>
                </a:cubicBezTo>
                <a:cubicBezTo>
                  <a:pt x="3238" y="8"/>
                  <a:pt x="3159" y="0"/>
                  <a:pt x="3082" y="0"/>
                </a:cubicBezTo>
                <a:close/>
              </a:path>
            </a:pathLst>
          </a:custGeom>
          <a:solidFill>
            <a:srgbClr val="D0E1A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flipH="1">
            <a:off x="1103811" y="1416867"/>
            <a:ext cx="155612" cy="164061"/>
          </a:xfrm>
          <a:custGeom>
            <a:avLst/>
            <a:gdLst/>
            <a:ahLst/>
            <a:cxnLst/>
            <a:rect l="l" t="t" r="r" b="b"/>
            <a:pathLst>
              <a:path w="7442" h="7847" extrusionOk="0">
                <a:moveTo>
                  <a:pt x="2930" y="1"/>
                </a:moveTo>
                <a:cubicBezTo>
                  <a:pt x="0" y="1"/>
                  <a:pt x="248" y="7327"/>
                  <a:pt x="2892" y="7817"/>
                </a:cubicBezTo>
                <a:cubicBezTo>
                  <a:pt x="2997" y="7837"/>
                  <a:pt x="3100" y="7846"/>
                  <a:pt x="3201" y="7846"/>
                </a:cubicBezTo>
                <a:cubicBezTo>
                  <a:pt x="6036" y="7846"/>
                  <a:pt x="7442" y="430"/>
                  <a:pt x="3126" y="11"/>
                </a:cubicBezTo>
                <a:cubicBezTo>
                  <a:pt x="3059" y="4"/>
                  <a:pt x="2994" y="1"/>
                  <a:pt x="2930" y="1"/>
                </a:cubicBezTo>
                <a:close/>
              </a:path>
            </a:pathLst>
          </a:custGeom>
          <a:solidFill>
            <a:srgbClr val="75757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flipH="1">
            <a:off x="1300072" y="3972433"/>
            <a:ext cx="317267" cy="211375"/>
          </a:xfrm>
          <a:custGeom>
            <a:avLst/>
            <a:gdLst/>
            <a:ahLst/>
            <a:cxnLst/>
            <a:rect l="l" t="t" r="r" b="b"/>
            <a:pathLst>
              <a:path w="15173" h="10110" extrusionOk="0">
                <a:moveTo>
                  <a:pt x="14772" y="0"/>
                </a:moveTo>
                <a:lnTo>
                  <a:pt x="1163" y="8139"/>
                </a:lnTo>
                <a:cubicBezTo>
                  <a:pt x="1163" y="8139"/>
                  <a:pt x="0" y="10109"/>
                  <a:pt x="3807" y="10109"/>
                </a:cubicBezTo>
                <a:cubicBezTo>
                  <a:pt x="3869" y="10109"/>
                  <a:pt x="3933" y="10109"/>
                  <a:pt x="3998" y="10108"/>
                </a:cubicBezTo>
                <a:cubicBezTo>
                  <a:pt x="8034" y="10041"/>
                  <a:pt x="11236" y="6238"/>
                  <a:pt x="11236" y="6238"/>
                </a:cubicBezTo>
                <a:cubicBezTo>
                  <a:pt x="11270" y="5638"/>
                  <a:pt x="11537" y="5104"/>
                  <a:pt x="11970" y="4670"/>
                </a:cubicBezTo>
                <a:cubicBezTo>
                  <a:pt x="12432" y="4255"/>
                  <a:pt x="12782" y="4191"/>
                  <a:pt x="12954" y="4191"/>
                </a:cubicBezTo>
                <a:cubicBezTo>
                  <a:pt x="13030" y="4191"/>
                  <a:pt x="13071" y="4203"/>
                  <a:pt x="13071" y="4203"/>
                </a:cubicBezTo>
                <a:cubicBezTo>
                  <a:pt x="13838" y="3269"/>
                  <a:pt x="14539" y="2269"/>
                  <a:pt x="15173" y="1235"/>
                </a:cubicBezTo>
                <a:lnTo>
                  <a:pt x="14772" y="0"/>
                </a:lnTo>
                <a:close/>
              </a:path>
            </a:pathLst>
          </a:custGeom>
          <a:solidFill>
            <a:srgbClr val="D0E1A3"/>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flipH="1">
            <a:off x="1295179" y="3758591"/>
            <a:ext cx="304826" cy="408156"/>
          </a:xfrm>
          <a:custGeom>
            <a:avLst/>
            <a:gdLst/>
            <a:ahLst/>
            <a:cxnLst/>
            <a:rect l="l" t="t" r="r" b="b"/>
            <a:pathLst>
              <a:path w="14578" h="19522" extrusionOk="0">
                <a:moveTo>
                  <a:pt x="7307" y="0"/>
                </a:moveTo>
                <a:cubicBezTo>
                  <a:pt x="5810" y="0"/>
                  <a:pt x="4172" y="496"/>
                  <a:pt x="3636" y="2489"/>
                </a:cubicBezTo>
                <a:cubicBezTo>
                  <a:pt x="3636" y="2489"/>
                  <a:pt x="4603" y="6893"/>
                  <a:pt x="4036" y="9294"/>
                </a:cubicBezTo>
                <a:cubicBezTo>
                  <a:pt x="3469" y="11696"/>
                  <a:pt x="534" y="16299"/>
                  <a:pt x="367" y="17167"/>
                </a:cubicBezTo>
                <a:cubicBezTo>
                  <a:pt x="0" y="18868"/>
                  <a:pt x="267" y="19001"/>
                  <a:pt x="267" y="19001"/>
                </a:cubicBezTo>
                <a:cubicBezTo>
                  <a:pt x="267" y="19001"/>
                  <a:pt x="1166" y="19521"/>
                  <a:pt x="2573" y="19521"/>
                </a:cubicBezTo>
                <a:cubicBezTo>
                  <a:pt x="3334" y="19521"/>
                  <a:pt x="4242" y="19369"/>
                  <a:pt x="5237" y="18901"/>
                </a:cubicBezTo>
                <a:cubicBezTo>
                  <a:pt x="8106" y="17600"/>
                  <a:pt x="13043" y="11963"/>
                  <a:pt x="13810" y="10795"/>
                </a:cubicBezTo>
                <a:cubicBezTo>
                  <a:pt x="14577" y="9628"/>
                  <a:pt x="11375" y="5025"/>
                  <a:pt x="11375" y="5025"/>
                </a:cubicBezTo>
                <a:lnTo>
                  <a:pt x="10141" y="488"/>
                </a:lnTo>
                <a:cubicBezTo>
                  <a:pt x="10141" y="488"/>
                  <a:pt x="8793" y="0"/>
                  <a:pt x="7307"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flipH="1">
            <a:off x="1295179" y="3758591"/>
            <a:ext cx="304826" cy="408156"/>
          </a:xfrm>
          <a:custGeom>
            <a:avLst/>
            <a:gdLst/>
            <a:ahLst/>
            <a:cxnLst/>
            <a:rect l="l" t="t" r="r" b="b"/>
            <a:pathLst>
              <a:path w="14578" h="19522" extrusionOk="0">
                <a:moveTo>
                  <a:pt x="7307" y="0"/>
                </a:moveTo>
                <a:cubicBezTo>
                  <a:pt x="5810" y="0"/>
                  <a:pt x="4172" y="496"/>
                  <a:pt x="3636" y="2489"/>
                </a:cubicBezTo>
                <a:cubicBezTo>
                  <a:pt x="3636" y="2489"/>
                  <a:pt x="4603" y="6893"/>
                  <a:pt x="4036" y="9294"/>
                </a:cubicBezTo>
                <a:cubicBezTo>
                  <a:pt x="3469" y="11696"/>
                  <a:pt x="534" y="16299"/>
                  <a:pt x="367" y="17167"/>
                </a:cubicBezTo>
                <a:cubicBezTo>
                  <a:pt x="0" y="18868"/>
                  <a:pt x="267" y="19001"/>
                  <a:pt x="267" y="19001"/>
                </a:cubicBezTo>
                <a:cubicBezTo>
                  <a:pt x="267" y="19001"/>
                  <a:pt x="1166" y="19521"/>
                  <a:pt x="2573" y="19521"/>
                </a:cubicBezTo>
                <a:cubicBezTo>
                  <a:pt x="3334" y="19521"/>
                  <a:pt x="4242" y="19369"/>
                  <a:pt x="5237" y="18901"/>
                </a:cubicBezTo>
                <a:cubicBezTo>
                  <a:pt x="8106" y="17600"/>
                  <a:pt x="13043" y="11963"/>
                  <a:pt x="13810" y="10795"/>
                </a:cubicBezTo>
                <a:cubicBezTo>
                  <a:pt x="14577" y="9628"/>
                  <a:pt x="11375" y="5025"/>
                  <a:pt x="11375" y="5025"/>
                </a:cubicBezTo>
                <a:lnTo>
                  <a:pt x="10141" y="488"/>
                </a:lnTo>
                <a:cubicBezTo>
                  <a:pt x="10141" y="488"/>
                  <a:pt x="8793" y="0"/>
                  <a:pt x="730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flipH="1">
            <a:off x="1295179" y="3727627"/>
            <a:ext cx="304826" cy="454048"/>
          </a:xfrm>
          <a:custGeom>
            <a:avLst/>
            <a:gdLst/>
            <a:ahLst/>
            <a:cxnLst/>
            <a:rect l="l" t="t" r="r" b="b"/>
            <a:pathLst>
              <a:path w="14578" h="21717" fill="none" extrusionOk="0">
                <a:moveTo>
                  <a:pt x="10141" y="1969"/>
                </a:moveTo>
                <a:cubicBezTo>
                  <a:pt x="10141" y="1969"/>
                  <a:pt x="4703" y="1"/>
                  <a:pt x="3636" y="3970"/>
                </a:cubicBezTo>
                <a:cubicBezTo>
                  <a:pt x="3636" y="3970"/>
                  <a:pt x="4603" y="8374"/>
                  <a:pt x="4036" y="10775"/>
                </a:cubicBezTo>
                <a:cubicBezTo>
                  <a:pt x="3469" y="13177"/>
                  <a:pt x="534" y="17780"/>
                  <a:pt x="367" y="18648"/>
                </a:cubicBezTo>
                <a:cubicBezTo>
                  <a:pt x="0" y="20349"/>
                  <a:pt x="267" y="20482"/>
                  <a:pt x="267" y="20482"/>
                </a:cubicBezTo>
                <a:cubicBezTo>
                  <a:pt x="267" y="20482"/>
                  <a:pt x="2402" y="21716"/>
                  <a:pt x="5237" y="20382"/>
                </a:cubicBezTo>
                <a:cubicBezTo>
                  <a:pt x="8106" y="19081"/>
                  <a:pt x="13043" y="13444"/>
                  <a:pt x="13810" y="12276"/>
                </a:cubicBezTo>
                <a:cubicBezTo>
                  <a:pt x="14577" y="11109"/>
                  <a:pt x="11375" y="6506"/>
                  <a:pt x="11375" y="6506"/>
                </a:cubicBezTo>
                <a:close/>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flipH="1">
            <a:off x="1458403" y="4031015"/>
            <a:ext cx="90687" cy="12565"/>
          </a:xfrm>
          <a:custGeom>
            <a:avLst/>
            <a:gdLst/>
            <a:ahLst/>
            <a:cxnLst/>
            <a:rect l="l" t="t" r="r" b="b"/>
            <a:pathLst>
              <a:path w="4337" h="601" fill="none" extrusionOk="0">
                <a:moveTo>
                  <a:pt x="4337" y="434"/>
                </a:moveTo>
                <a:cubicBezTo>
                  <a:pt x="4337" y="434"/>
                  <a:pt x="1501" y="601"/>
                  <a:pt x="0" y="0"/>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flipH="1">
            <a:off x="1447237" y="3998233"/>
            <a:ext cx="86526" cy="17458"/>
          </a:xfrm>
          <a:custGeom>
            <a:avLst/>
            <a:gdLst/>
            <a:ahLst/>
            <a:cxnLst/>
            <a:rect l="l" t="t" r="r" b="b"/>
            <a:pathLst>
              <a:path w="4138" h="835" fill="none" extrusionOk="0">
                <a:moveTo>
                  <a:pt x="4137" y="434"/>
                </a:moveTo>
                <a:cubicBezTo>
                  <a:pt x="4137" y="434"/>
                  <a:pt x="1469" y="834"/>
                  <a:pt x="1" y="1"/>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flipH="1">
            <a:off x="1438183" y="3963359"/>
            <a:ext cx="80232" cy="14677"/>
          </a:xfrm>
          <a:custGeom>
            <a:avLst/>
            <a:gdLst/>
            <a:ahLst/>
            <a:cxnLst/>
            <a:rect l="l" t="t" r="r" b="b"/>
            <a:pathLst>
              <a:path w="3837" h="702" fill="none" extrusionOk="0">
                <a:moveTo>
                  <a:pt x="3837" y="368"/>
                </a:moveTo>
                <a:cubicBezTo>
                  <a:pt x="3837" y="368"/>
                  <a:pt x="1535" y="701"/>
                  <a:pt x="1" y="1"/>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flipH="1">
            <a:off x="1432600" y="3929196"/>
            <a:ext cx="79521" cy="17458"/>
          </a:xfrm>
          <a:custGeom>
            <a:avLst/>
            <a:gdLst/>
            <a:ahLst/>
            <a:cxnLst/>
            <a:rect l="l" t="t" r="r" b="b"/>
            <a:pathLst>
              <a:path w="3803" h="835" fill="none" extrusionOk="0">
                <a:moveTo>
                  <a:pt x="3803" y="0"/>
                </a:moveTo>
                <a:cubicBezTo>
                  <a:pt x="3803" y="0"/>
                  <a:pt x="1201" y="834"/>
                  <a:pt x="0" y="0"/>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flipH="1">
            <a:off x="857157" y="2294439"/>
            <a:ext cx="801438" cy="1599905"/>
          </a:xfrm>
          <a:custGeom>
            <a:avLst/>
            <a:gdLst/>
            <a:ahLst/>
            <a:cxnLst/>
            <a:rect l="l" t="t" r="r" b="b"/>
            <a:pathLst>
              <a:path w="38328" h="76523" extrusionOk="0">
                <a:moveTo>
                  <a:pt x="14844" y="1"/>
                </a:moveTo>
                <a:cubicBezTo>
                  <a:pt x="13877" y="3170"/>
                  <a:pt x="12409" y="8173"/>
                  <a:pt x="12409" y="8173"/>
                </a:cubicBezTo>
                <a:cubicBezTo>
                  <a:pt x="3970" y="19848"/>
                  <a:pt x="901" y="37461"/>
                  <a:pt x="467" y="39095"/>
                </a:cubicBezTo>
                <a:cubicBezTo>
                  <a:pt x="0" y="40730"/>
                  <a:pt x="7906" y="73287"/>
                  <a:pt x="7906" y="73287"/>
                </a:cubicBezTo>
                <a:cubicBezTo>
                  <a:pt x="8398" y="73416"/>
                  <a:pt x="8839" y="73471"/>
                  <a:pt x="9233" y="73471"/>
                </a:cubicBezTo>
                <a:cubicBezTo>
                  <a:pt x="11269" y="73471"/>
                  <a:pt x="12042" y="72019"/>
                  <a:pt x="12042" y="72019"/>
                </a:cubicBezTo>
                <a:cubicBezTo>
                  <a:pt x="12042" y="72019"/>
                  <a:pt x="11375" y="61045"/>
                  <a:pt x="11642" y="53706"/>
                </a:cubicBezTo>
                <a:cubicBezTo>
                  <a:pt x="11875" y="47468"/>
                  <a:pt x="9907" y="40130"/>
                  <a:pt x="9907" y="40130"/>
                </a:cubicBezTo>
                <a:cubicBezTo>
                  <a:pt x="11675" y="37728"/>
                  <a:pt x="21382" y="21016"/>
                  <a:pt x="21382" y="21016"/>
                </a:cubicBezTo>
                <a:cubicBezTo>
                  <a:pt x="23183" y="26953"/>
                  <a:pt x="22216" y="32457"/>
                  <a:pt x="23517" y="37928"/>
                </a:cubicBezTo>
                <a:cubicBezTo>
                  <a:pt x="24818" y="43399"/>
                  <a:pt x="23750" y="41864"/>
                  <a:pt x="23784" y="47535"/>
                </a:cubicBezTo>
                <a:cubicBezTo>
                  <a:pt x="23850" y="53172"/>
                  <a:pt x="23117" y="76522"/>
                  <a:pt x="23117" y="76522"/>
                </a:cubicBezTo>
                <a:lnTo>
                  <a:pt x="28053" y="76522"/>
                </a:lnTo>
                <a:cubicBezTo>
                  <a:pt x="28053" y="76522"/>
                  <a:pt x="33457" y="49570"/>
                  <a:pt x="33324" y="44366"/>
                </a:cubicBezTo>
                <a:cubicBezTo>
                  <a:pt x="33190" y="39196"/>
                  <a:pt x="33891" y="35259"/>
                  <a:pt x="36126" y="25719"/>
                </a:cubicBezTo>
                <a:cubicBezTo>
                  <a:pt x="38327" y="16179"/>
                  <a:pt x="33324" y="1635"/>
                  <a:pt x="33324" y="1635"/>
                </a:cubicBezTo>
                <a:lnTo>
                  <a:pt x="1484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flipH="1">
            <a:off x="1023851" y="3853469"/>
            <a:ext cx="303446" cy="307988"/>
          </a:xfrm>
          <a:custGeom>
            <a:avLst/>
            <a:gdLst/>
            <a:ahLst/>
            <a:cxnLst/>
            <a:rect l="l" t="t" r="r" b="b"/>
            <a:pathLst>
              <a:path w="14512" h="14731" extrusionOk="0">
                <a:moveTo>
                  <a:pt x="7717" y="0"/>
                </a:moveTo>
                <a:cubicBezTo>
                  <a:pt x="7293" y="0"/>
                  <a:pt x="6845" y="17"/>
                  <a:pt x="6372" y="53"/>
                </a:cubicBezTo>
                <a:cubicBezTo>
                  <a:pt x="6372" y="53"/>
                  <a:pt x="6005" y="5790"/>
                  <a:pt x="5371" y="7458"/>
                </a:cubicBezTo>
                <a:cubicBezTo>
                  <a:pt x="4704" y="9126"/>
                  <a:pt x="1268" y="11995"/>
                  <a:pt x="634" y="12495"/>
                </a:cubicBezTo>
                <a:cubicBezTo>
                  <a:pt x="1" y="12996"/>
                  <a:pt x="1" y="14730"/>
                  <a:pt x="1" y="14730"/>
                </a:cubicBezTo>
                <a:lnTo>
                  <a:pt x="14511" y="14730"/>
                </a:lnTo>
                <a:cubicBezTo>
                  <a:pt x="14344" y="12262"/>
                  <a:pt x="13944" y="9793"/>
                  <a:pt x="13377" y="7358"/>
                </a:cubicBezTo>
                <a:lnTo>
                  <a:pt x="13444" y="1354"/>
                </a:lnTo>
                <a:cubicBezTo>
                  <a:pt x="13444" y="1354"/>
                  <a:pt x="11576" y="0"/>
                  <a:pt x="7717"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flipH="1">
            <a:off x="1023851" y="3853469"/>
            <a:ext cx="303446" cy="307988"/>
          </a:xfrm>
          <a:custGeom>
            <a:avLst/>
            <a:gdLst/>
            <a:ahLst/>
            <a:cxnLst/>
            <a:rect l="l" t="t" r="r" b="b"/>
            <a:pathLst>
              <a:path w="14512" h="14731" extrusionOk="0">
                <a:moveTo>
                  <a:pt x="7717" y="0"/>
                </a:moveTo>
                <a:cubicBezTo>
                  <a:pt x="7293" y="0"/>
                  <a:pt x="6845" y="17"/>
                  <a:pt x="6372" y="53"/>
                </a:cubicBezTo>
                <a:cubicBezTo>
                  <a:pt x="6372" y="53"/>
                  <a:pt x="6005" y="5790"/>
                  <a:pt x="5371" y="7458"/>
                </a:cubicBezTo>
                <a:cubicBezTo>
                  <a:pt x="4704" y="9126"/>
                  <a:pt x="1268" y="11995"/>
                  <a:pt x="634" y="12495"/>
                </a:cubicBezTo>
                <a:cubicBezTo>
                  <a:pt x="1" y="12996"/>
                  <a:pt x="1" y="14730"/>
                  <a:pt x="1" y="14730"/>
                </a:cubicBezTo>
                <a:lnTo>
                  <a:pt x="14511" y="14730"/>
                </a:lnTo>
                <a:cubicBezTo>
                  <a:pt x="14344" y="12262"/>
                  <a:pt x="13944" y="9793"/>
                  <a:pt x="13377" y="7358"/>
                </a:cubicBezTo>
                <a:lnTo>
                  <a:pt x="13444" y="1354"/>
                </a:lnTo>
                <a:cubicBezTo>
                  <a:pt x="13444" y="1354"/>
                  <a:pt x="11576" y="0"/>
                  <a:pt x="771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flipH="1">
            <a:off x="1023851" y="3846883"/>
            <a:ext cx="303446" cy="314574"/>
          </a:xfrm>
          <a:custGeom>
            <a:avLst/>
            <a:gdLst/>
            <a:ahLst/>
            <a:cxnLst/>
            <a:rect l="l" t="t" r="r" b="b"/>
            <a:pathLst>
              <a:path w="14512" h="15046" fill="none" extrusionOk="0">
                <a:moveTo>
                  <a:pt x="13444" y="1669"/>
                </a:moveTo>
                <a:cubicBezTo>
                  <a:pt x="13444" y="1669"/>
                  <a:pt x="11142" y="1"/>
                  <a:pt x="6372" y="368"/>
                </a:cubicBezTo>
                <a:cubicBezTo>
                  <a:pt x="6372" y="368"/>
                  <a:pt x="6005" y="6105"/>
                  <a:pt x="5371" y="7773"/>
                </a:cubicBezTo>
                <a:cubicBezTo>
                  <a:pt x="4704" y="9441"/>
                  <a:pt x="1268" y="12310"/>
                  <a:pt x="634" y="12810"/>
                </a:cubicBezTo>
                <a:cubicBezTo>
                  <a:pt x="1" y="13311"/>
                  <a:pt x="1" y="15045"/>
                  <a:pt x="1" y="15045"/>
                </a:cubicBezTo>
                <a:lnTo>
                  <a:pt x="14511" y="15045"/>
                </a:lnTo>
                <a:cubicBezTo>
                  <a:pt x="14344" y="12577"/>
                  <a:pt x="13944" y="10108"/>
                  <a:pt x="13377" y="7673"/>
                </a:cubicBezTo>
                <a:close/>
              </a:path>
            </a:pathLst>
          </a:custGeom>
          <a:solidFill>
            <a:srgbClr val="191919"/>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flipH="1">
            <a:off x="1143833" y="4033106"/>
            <a:ext cx="110928" cy="36985"/>
          </a:xfrm>
          <a:custGeom>
            <a:avLst/>
            <a:gdLst/>
            <a:ahLst/>
            <a:cxnLst/>
            <a:rect l="l" t="t" r="r" b="b"/>
            <a:pathLst>
              <a:path w="5305" h="1769" fill="none" extrusionOk="0">
                <a:moveTo>
                  <a:pt x="5305" y="1768"/>
                </a:moveTo>
                <a:cubicBezTo>
                  <a:pt x="5305" y="1768"/>
                  <a:pt x="2236" y="0"/>
                  <a:pt x="1" y="1335"/>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flipH="1">
            <a:off x="1127795" y="4010087"/>
            <a:ext cx="98361" cy="34895"/>
          </a:xfrm>
          <a:custGeom>
            <a:avLst/>
            <a:gdLst/>
            <a:ahLst/>
            <a:cxnLst/>
            <a:rect l="l" t="t" r="r" b="b"/>
            <a:pathLst>
              <a:path w="4704" h="1669" fill="none" extrusionOk="0">
                <a:moveTo>
                  <a:pt x="4704" y="1668"/>
                </a:moveTo>
                <a:cubicBezTo>
                  <a:pt x="4704" y="1668"/>
                  <a:pt x="2536" y="1"/>
                  <a:pt x="0" y="901"/>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flipH="1">
            <a:off x="1108955" y="3968251"/>
            <a:ext cx="99762" cy="37675"/>
          </a:xfrm>
          <a:custGeom>
            <a:avLst/>
            <a:gdLst/>
            <a:ahLst/>
            <a:cxnLst/>
            <a:rect l="l" t="t" r="r" b="b"/>
            <a:pathLst>
              <a:path w="4771" h="1802" fill="none" extrusionOk="0">
                <a:moveTo>
                  <a:pt x="4770" y="1801"/>
                </a:moveTo>
                <a:cubicBezTo>
                  <a:pt x="4770" y="1801"/>
                  <a:pt x="2469" y="0"/>
                  <a:pt x="0" y="1134"/>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flipH="1">
            <a:off x="1101971" y="3926394"/>
            <a:ext cx="101874" cy="32114"/>
          </a:xfrm>
          <a:custGeom>
            <a:avLst/>
            <a:gdLst/>
            <a:ahLst/>
            <a:cxnLst/>
            <a:rect l="l" t="t" r="r" b="b"/>
            <a:pathLst>
              <a:path w="4872" h="1536" fill="none" extrusionOk="0">
                <a:moveTo>
                  <a:pt x="4871" y="1535"/>
                </a:moveTo>
                <a:cubicBezTo>
                  <a:pt x="4871" y="1535"/>
                  <a:pt x="2036" y="1"/>
                  <a:pt x="1" y="1168"/>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flipH="1">
            <a:off x="1023851" y="4161436"/>
            <a:ext cx="306938" cy="22329"/>
          </a:xfrm>
          <a:custGeom>
            <a:avLst/>
            <a:gdLst/>
            <a:ahLst/>
            <a:cxnLst/>
            <a:rect l="l" t="t" r="r" b="b"/>
            <a:pathLst>
              <a:path w="14679" h="1068" extrusionOk="0">
                <a:moveTo>
                  <a:pt x="168" y="0"/>
                </a:moveTo>
                <a:lnTo>
                  <a:pt x="1" y="534"/>
                </a:lnTo>
                <a:cubicBezTo>
                  <a:pt x="735" y="901"/>
                  <a:pt x="1569" y="1068"/>
                  <a:pt x="2403" y="1068"/>
                </a:cubicBezTo>
                <a:lnTo>
                  <a:pt x="10208" y="1068"/>
                </a:lnTo>
                <a:cubicBezTo>
                  <a:pt x="10642" y="834"/>
                  <a:pt x="11126" y="717"/>
                  <a:pt x="11609" y="717"/>
                </a:cubicBezTo>
                <a:cubicBezTo>
                  <a:pt x="12093" y="717"/>
                  <a:pt x="12577" y="834"/>
                  <a:pt x="13010" y="1068"/>
                </a:cubicBezTo>
                <a:lnTo>
                  <a:pt x="14678" y="1068"/>
                </a:lnTo>
                <a:lnTo>
                  <a:pt x="14678" y="0"/>
                </a:lnTo>
                <a:close/>
              </a:path>
            </a:pathLst>
          </a:custGeom>
          <a:solidFill>
            <a:srgbClr val="D0E1A3"/>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flipH="1">
            <a:off x="621396" y="1327132"/>
            <a:ext cx="1283435" cy="1177970"/>
          </a:xfrm>
          <a:custGeom>
            <a:avLst/>
            <a:gdLst/>
            <a:ahLst/>
            <a:cxnLst/>
            <a:rect l="l" t="t" r="r" b="b"/>
            <a:pathLst>
              <a:path w="61379" h="56342" extrusionOk="0">
                <a:moveTo>
                  <a:pt x="8407" y="0"/>
                </a:moveTo>
                <a:lnTo>
                  <a:pt x="8407" y="2035"/>
                </a:lnTo>
                <a:cubicBezTo>
                  <a:pt x="8407" y="2035"/>
                  <a:pt x="6272" y="7072"/>
                  <a:pt x="6439" y="14344"/>
                </a:cubicBezTo>
                <a:cubicBezTo>
                  <a:pt x="6572" y="21582"/>
                  <a:pt x="1" y="24418"/>
                  <a:pt x="19782" y="31023"/>
                </a:cubicBezTo>
                <a:cubicBezTo>
                  <a:pt x="19782" y="31023"/>
                  <a:pt x="19148" y="42898"/>
                  <a:pt x="21283" y="48168"/>
                </a:cubicBezTo>
                <a:cubicBezTo>
                  <a:pt x="21283" y="48168"/>
                  <a:pt x="37161" y="56141"/>
                  <a:pt x="47301" y="56207"/>
                </a:cubicBezTo>
                <a:cubicBezTo>
                  <a:pt x="47301" y="56207"/>
                  <a:pt x="47506" y="56342"/>
                  <a:pt x="47710" y="56342"/>
                </a:cubicBezTo>
                <a:cubicBezTo>
                  <a:pt x="48180" y="56342"/>
                  <a:pt x="48649" y="55627"/>
                  <a:pt x="46601" y="50903"/>
                </a:cubicBezTo>
                <a:lnTo>
                  <a:pt x="50003" y="46233"/>
                </a:lnTo>
                <a:cubicBezTo>
                  <a:pt x="50003" y="46233"/>
                  <a:pt x="53687" y="52673"/>
                  <a:pt x="56821" y="52673"/>
                </a:cubicBezTo>
                <a:cubicBezTo>
                  <a:pt x="57253" y="52673"/>
                  <a:pt x="57675" y="52550"/>
                  <a:pt x="58076" y="52271"/>
                </a:cubicBezTo>
                <a:cubicBezTo>
                  <a:pt x="61378" y="49969"/>
                  <a:pt x="58743" y="25252"/>
                  <a:pt x="53239" y="21749"/>
                </a:cubicBezTo>
                <a:cubicBezTo>
                  <a:pt x="51671" y="20715"/>
                  <a:pt x="49937" y="19948"/>
                  <a:pt x="48102" y="19448"/>
                </a:cubicBezTo>
                <a:cubicBezTo>
                  <a:pt x="48102" y="19448"/>
                  <a:pt x="47606" y="18952"/>
                  <a:pt x="47128" y="18952"/>
                </a:cubicBezTo>
                <a:cubicBezTo>
                  <a:pt x="46939" y="18952"/>
                  <a:pt x="46752" y="19030"/>
                  <a:pt x="46601" y="19247"/>
                </a:cubicBezTo>
                <a:cubicBezTo>
                  <a:pt x="46066" y="20024"/>
                  <a:pt x="44929" y="20312"/>
                  <a:pt x="43537" y="20312"/>
                </a:cubicBezTo>
                <a:cubicBezTo>
                  <a:pt x="39545" y="20312"/>
                  <a:pt x="33458" y="17947"/>
                  <a:pt x="33458" y="17947"/>
                </a:cubicBezTo>
                <a:cubicBezTo>
                  <a:pt x="33458" y="17947"/>
                  <a:pt x="32854" y="17278"/>
                  <a:pt x="31364" y="17278"/>
                </a:cubicBezTo>
                <a:cubicBezTo>
                  <a:pt x="31329" y="17278"/>
                  <a:pt x="31293" y="17279"/>
                  <a:pt x="31257" y="17279"/>
                </a:cubicBezTo>
                <a:cubicBezTo>
                  <a:pt x="30189" y="16379"/>
                  <a:pt x="28855" y="15845"/>
                  <a:pt x="27487" y="15745"/>
                </a:cubicBezTo>
                <a:cubicBezTo>
                  <a:pt x="27363" y="15736"/>
                  <a:pt x="27223" y="15732"/>
                  <a:pt x="27068" y="15732"/>
                </a:cubicBezTo>
                <a:cubicBezTo>
                  <a:pt x="24831" y="15732"/>
                  <a:pt x="19626" y="16602"/>
                  <a:pt x="17256" y="16602"/>
                </a:cubicBezTo>
                <a:cubicBezTo>
                  <a:pt x="16715" y="16602"/>
                  <a:pt x="16322" y="16557"/>
                  <a:pt x="16146" y="16445"/>
                </a:cubicBezTo>
                <a:cubicBezTo>
                  <a:pt x="15145" y="15812"/>
                  <a:pt x="13177" y="0"/>
                  <a:pt x="1317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flipH="1">
            <a:off x="621396" y="1327132"/>
            <a:ext cx="1283435" cy="1205840"/>
          </a:xfrm>
          <a:custGeom>
            <a:avLst/>
            <a:gdLst/>
            <a:ahLst/>
            <a:cxnLst/>
            <a:rect l="l" t="t" r="r" b="b"/>
            <a:pathLst>
              <a:path w="61379" h="57675" fill="none" extrusionOk="0">
                <a:moveTo>
                  <a:pt x="53239" y="21749"/>
                </a:moveTo>
                <a:cubicBezTo>
                  <a:pt x="51671" y="20715"/>
                  <a:pt x="49937" y="19948"/>
                  <a:pt x="48102" y="19448"/>
                </a:cubicBezTo>
                <a:cubicBezTo>
                  <a:pt x="48102" y="19448"/>
                  <a:pt x="47135" y="18480"/>
                  <a:pt x="46601" y="19247"/>
                </a:cubicBezTo>
                <a:cubicBezTo>
                  <a:pt x="44533" y="22250"/>
                  <a:pt x="33458" y="17947"/>
                  <a:pt x="33458" y="17947"/>
                </a:cubicBezTo>
                <a:cubicBezTo>
                  <a:pt x="33458" y="17947"/>
                  <a:pt x="32824" y="17246"/>
                  <a:pt x="31257" y="17279"/>
                </a:cubicBezTo>
                <a:cubicBezTo>
                  <a:pt x="30189" y="16379"/>
                  <a:pt x="28855" y="15845"/>
                  <a:pt x="27487" y="15745"/>
                </a:cubicBezTo>
                <a:cubicBezTo>
                  <a:pt x="25152" y="15578"/>
                  <a:pt x="17147" y="17079"/>
                  <a:pt x="16146" y="16445"/>
                </a:cubicBezTo>
                <a:cubicBezTo>
                  <a:pt x="15145" y="15812"/>
                  <a:pt x="13177" y="0"/>
                  <a:pt x="13177" y="0"/>
                </a:cubicBezTo>
                <a:lnTo>
                  <a:pt x="8407" y="0"/>
                </a:lnTo>
                <a:lnTo>
                  <a:pt x="8407" y="2035"/>
                </a:lnTo>
                <a:cubicBezTo>
                  <a:pt x="8407" y="2035"/>
                  <a:pt x="6272" y="7072"/>
                  <a:pt x="6439" y="14344"/>
                </a:cubicBezTo>
                <a:cubicBezTo>
                  <a:pt x="6572" y="21582"/>
                  <a:pt x="1" y="24418"/>
                  <a:pt x="19782" y="31023"/>
                </a:cubicBezTo>
                <a:cubicBezTo>
                  <a:pt x="19782" y="31023"/>
                  <a:pt x="19148" y="42898"/>
                  <a:pt x="21283" y="48168"/>
                </a:cubicBezTo>
                <a:cubicBezTo>
                  <a:pt x="21283" y="48168"/>
                  <a:pt x="37161" y="56141"/>
                  <a:pt x="47301" y="56207"/>
                </a:cubicBezTo>
                <a:cubicBezTo>
                  <a:pt x="47301" y="56207"/>
                  <a:pt x="49536" y="57675"/>
                  <a:pt x="46601" y="50903"/>
                </a:cubicBezTo>
                <a:lnTo>
                  <a:pt x="50003" y="46233"/>
                </a:lnTo>
                <a:cubicBezTo>
                  <a:pt x="50003" y="46233"/>
                  <a:pt x="54773" y="54573"/>
                  <a:pt x="58076" y="52271"/>
                </a:cubicBezTo>
                <a:cubicBezTo>
                  <a:pt x="61378" y="49969"/>
                  <a:pt x="58743" y="25252"/>
                  <a:pt x="53239" y="21749"/>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flipH="1">
            <a:off x="930404" y="1519607"/>
            <a:ext cx="288767" cy="320575"/>
          </a:xfrm>
          <a:custGeom>
            <a:avLst/>
            <a:gdLst/>
            <a:ahLst/>
            <a:cxnLst/>
            <a:rect l="l" t="t" r="r" b="b"/>
            <a:pathLst>
              <a:path w="13810" h="15333" extrusionOk="0">
                <a:moveTo>
                  <a:pt x="12442" y="1"/>
                </a:moveTo>
                <a:cubicBezTo>
                  <a:pt x="12442" y="1"/>
                  <a:pt x="967" y="1269"/>
                  <a:pt x="3169" y="3704"/>
                </a:cubicBezTo>
                <a:cubicBezTo>
                  <a:pt x="3603" y="4171"/>
                  <a:pt x="3936" y="4671"/>
                  <a:pt x="4203" y="5205"/>
                </a:cubicBezTo>
                <a:cubicBezTo>
                  <a:pt x="5037" y="6873"/>
                  <a:pt x="4670" y="8207"/>
                  <a:pt x="4336" y="8540"/>
                </a:cubicBezTo>
                <a:cubicBezTo>
                  <a:pt x="4303" y="8574"/>
                  <a:pt x="4270" y="8574"/>
                  <a:pt x="4236" y="8607"/>
                </a:cubicBezTo>
                <a:cubicBezTo>
                  <a:pt x="3943" y="8769"/>
                  <a:pt x="3217" y="8814"/>
                  <a:pt x="2495" y="8814"/>
                </a:cubicBezTo>
                <a:cubicBezTo>
                  <a:pt x="1577" y="8814"/>
                  <a:pt x="667" y="8741"/>
                  <a:pt x="667" y="8741"/>
                </a:cubicBezTo>
                <a:lnTo>
                  <a:pt x="667" y="8741"/>
                </a:lnTo>
                <a:cubicBezTo>
                  <a:pt x="667" y="8741"/>
                  <a:pt x="0" y="14978"/>
                  <a:pt x="4403" y="15312"/>
                </a:cubicBezTo>
                <a:cubicBezTo>
                  <a:pt x="4567" y="15326"/>
                  <a:pt x="4730" y="15332"/>
                  <a:pt x="4894" y="15332"/>
                </a:cubicBezTo>
                <a:cubicBezTo>
                  <a:pt x="9515" y="15332"/>
                  <a:pt x="13810" y="10041"/>
                  <a:pt x="13810" y="10041"/>
                </a:cubicBezTo>
                <a:cubicBezTo>
                  <a:pt x="13810" y="10041"/>
                  <a:pt x="11208" y="9941"/>
                  <a:pt x="10908" y="8741"/>
                </a:cubicBezTo>
                <a:cubicBezTo>
                  <a:pt x="9840" y="4971"/>
                  <a:pt x="12442" y="1"/>
                  <a:pt x="12442"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flipH="1">
            <a:off x="1026653" y="1610868"/>
            <a:ext cx="104634" cy="88543"/>
          </a:xfrm>
          <a:custGeom>
            <a:avLst/>
            <a:gdLst/>
            <a:ahLst/>
            <a:cxnLst/>
            <a:rect l="l" t="t" r="r" b="b"/>
            <a:pathLst>
              <a:path w="5004" h="4235" extrusionOk="0">
                <a:moveTo>
                  <a:pt x="3407" y="1"/>
                </a:moveTo>
                <a:cubicBezTo>
                  <a:pt x="2402" y="1"/>
                  <a:pt x="1093" y="163"/>
                  <a:pt x="0" y="840"/>
                </a:cubicBezTo>
                <a:cubicBezTo>
                  <a:pt x="834" y="2508"/>
                  <a:pt x="467" y="3842"/>
                  <a:pt x="100" y="4175"/>
                </a:cubicBezTo>
                <a:cubicBezTo>
                  <a:pt x="329" y="4216"/>
                  <a:pt x="549" y="4235"/>
                  <a:pt x="759" y="4235"/>
                </a:cubicBezTo>
                <a:cubicBezTo>
                  <a:pt x="3863" y="4235"/>
                  <a:pt x="5004" y="139"/>
                  <a:pt x="5004" y="139"/>
                </a:cubicBezTo>
                <a:cubicBezTo>
                  <a:pt x="5004" y="139"/>
                  <a:pt x="4335" y="1"/>
                  <a:pt x="3407" y="1"/>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flipH="1">
            <a:off x="948512" y="1268570"/>
            <a:ext cx="346688" cy="410414"/>
          </a:xfrm>
          <a:custGeom>
            <a:avLst/>
            <a:gdLst/>
            <a:ahLst/>
            <a:cxnLst/>
            <a:rect l="l" t="t" r="r" b="b"/>
            <a:pathLst>
              <a:path w="16580" h="19630" extrusionOk="0">
                <a:moveTo>
                  <a:pt x="9131" y="0"/>
                </a:moveTo>
                <a:cubicBezTo>
                  <a:pt x="8726" y="0"/>
                  <a:pt x="8296" y="32"/>
                  <a:pt x="7839" y="99"/>
                </a:cubicBezTo>
                <a:cubicBezTo>
                  <a:pt x="0" y="1267"/>
                  <a:pt x="3769" y="12842"/>
                  <a:pt x="4570" y="15711"/>
                </a:cubicBezTo>
                <a:cubicBezTo>
                  <a:pt x="4858" y="16734"/>
                  <a:pt x="7907" y="19630"/>
                  <a:pt x="9481" y="19630"/>
                </a:cubicBezTo>
                <a:cubicBezTo>
                  <a:pt x="9548" y="19630"/>
                  <a:pt x="9612" y="19624"/>
                  <a:pt x="9674" y="19613"/>
                </a:cubicBezTo>
                <a:cubicBezTo>
                  <a:pt x="10808" y="19380"/>
                  <a:pt x="14911" y="15911"/>
                  <a:pt x="15144" y="14476"/>
                </a:cubicBezTo>
                <a:cubicBezTo>
                  <a:pt x="15682" y="10838"/>
                  <a:pt x="16580" y="0"/>
                  <a:pt x="9131"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flipH="1">
            <a:off x="922019" y="1240659"/>
            <a:ext cx="450610" cy="405208"/>
          </a:xfrm>
          <a:custGeom>
            <a:avLst/>
            <a:gdLst/>
            <a:ahLst/>
            <a:cxnLst/>
            <a:rect l="l" t="t" r="r" b="b"/>
            <a:pathLst>
              <a:path w="21550" h="19381" extrusionOk="0">
                <a:moveTo>
                  <a:pt x="12176" y="0"/>
                </a:moveTo>
                <a:cubicBezTo>
                  <a:pt x="2169" y="33"/>
                  <a:pt x="0" y="12342"/>
                  <a:pt x="5304" y="19381"/>
                </a:cubicBezTo>
                <a:cubicBezTo>
                  <a:pt x="5304" y="19381"/>
                  <a:pt x="4103" y="3636"/>
                  <a:pt x="14444" y="3036"/>
                </a:cubicBezTo>
                <a:cubicBezTo>
                  <a:pt x="14444" y="3036"/>
                  <a:pt x="14444" y="8806"/>
                  <a:pt x="19648" y="10474"/>
                </a:cubicBezTo>
                <a:lnTo>
                  <a:pt x="21549" y="4770"/>
                </a:lnTo>
                <a:lnTo>
                  <a:pt x="12176" y="0"/>
                </a:lnTo>
                <a:close/>
              </a:path>
            </a:pathLst>
          </a:custGeom>
          <a:solidFill>
            <a:srgbClr val="19191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flipH="1">
            <a:off x="919928" y="1431042"/>
            <a:ext cx="66389" cy="102342"/>
          </a:xfrm>
          <a:custGeom>
            <a:avLst/>
            <a:gdLst/>
            <a:ahLst/>
            <a:cxnLst/>
            <a:rect l="l" t="t" r="r" b="b"/>
            <a:pathLst>
              <a:path w="3175" h="4895" extrusionOk="0">
                <a:moveTo>
                  <a:pt x="1609" y="0"/>
                </a:moveTo>
                <a:cubicBezTo>
                  <a:pt x="909" y="0"/>
                  <a:pt x="0" y="1203"/>
                  <a:pt x="105" y="1702"/>
                </a:cubicBezTo>
                <a:lnTo>
                  <a:pt x="372" y="4737"/>
                </a:lnTo>
                <a:cubicBezTo>
                  <a:pt x="476" y="4850"/>
                  <a:pt x="587" y="4895"/>
                  <a:pt x="701" y="4895"/>
                </a:cubicBezTo>
                <a:cubicBezTo>
                  <a:pt x="1027" y="4895"/>
                  <a:pt x="1385" y="4526"/>
                  <a:pt x="1707" y="4304"/>
                </a:cubicBezTo>
                <a:cubicBezTo>
                  <a:pt x="2607" y="3637"/>
                  <a:pt x="3174" y="2002"/>
                  <a:pt x="2107" y="301"/>
                </a:cubicBezTo>
                <a:cubicBezTo>
                  <a:pt x="1972" y="88"/>
                  <a:pt x="1798" y="0"/>
                  <a:pt x="160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flipH="1">
            <a:off x="919928" y="1416407"/>
            <a:ext cx="66996" cy="122748"/>
          </a:xfrm>
          <a:custGeom>
            <a:avLst/>
            <a:gdLst/>
            <a:ahLst/>
            <a:cxnLst/>
            <a:rect l="l" t="t" r="r" b="b"/>
            <a:pathLst>
              <a:path w="3204" h="5871" fill="none" extrusionOk="0">
                <a:moveTo>
                  <a:pt x="134" y="2402"/>
                </a:moveTo>
                <a:cubicBezTo>
                  <a:pt x="1" y="1768"/>
                  <a:pt x="1502" y="0"/>
                  <a:pt x="2136" y="1001"/>
                </a:cubicBezTo>
                <a:cubicBezTo>
                  <a:pt x="3203" y="2702"/>
                  <a:pt x="2636" y="4337"/>
                  <a:pt x="1736" y="5004"/>
                </a:cubicBezTo>
                <a:cubicBezTo>
                  <a:pt x="1302" y="5304"/>
                  <a:pt x="802" y="5871"/>
                  <a:pt x="401" y="543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flipH="1">
            <a:off x="866671" y="1392510"/>
            <a:ext cx="155633" cy="163998"/>
          </a:xfrm>
          <a:custGeom>
            <a:avLst/>
            <a:gdLst/>
            <a:ahLst/>
            <a:cxnLst/>
            <a:rect l="l" t="t" r="r" b="b"/>
            <a:pathLst>
              <a:path w="7443" h="7844" extrusionOk="0">
                <a:moveTo>
                  <a:pt x="2918" y="0"/>
                </a:moveTo>
                <a:cubicBezTo>
                  <a:pt x="0" y="0"/>
                  <a:pt x="244" y="7324"/>
                  <a:pt x="2894" y="7815"/>
                </a:cubicBezTo>
                <a:cubicBezTo>
                  <a:pt x="2998" y="7834"/>
                  <a:pt x="3101" y="7844"/>
                  <a:pt x="3203" y="7844"/>
                </a:cubicBezTo>
                <a:cubicBezTo>
                  <a:pt x="6037" y="7844"/>
                  <a:pt x="7442" y="428"/>
                  <a:pt x="3094" y="9"/>
                </a:cubicBezTo>
                <a:cubicBezTo>
                  <a:pt x="3034" y="3"/>
                  <a:pt x="2975" y="0"/>
                  <a:pt x="2918" y="0"/>
                </a:cubicBezTo>
                <a:close/>
              </a:path>
            </a:pathLst>
          </a:custGeom>
          <a:solidFill>
            <a:srgbClr val="999999"/>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flipH="1">
            <a:off x="922019" y="1235871"/>
            <a:ext cx="239963" cy="195882"/>
          </a:xfrm>
          <a:custGeom>
            <a:avLst/>
            <a:gdLst/>
            <a:ahLst/>
            <a:cxnLst/>
            <a:rect l="l" t="t" r="r" b="b"/>
            <a:pathLst>
              <a:path w="11476" h="9369" extrusionOk="0">
                <a:moveTo>
                  <a:pt x="2496" y="1"/>
                </a:moveTo>
                <a:cubicBezTo>
                  <a:pt x="857" y="1"/>
                  <a:pt x="0" y="663"/>
                  <a:pt x="0" y="663"/>
                </a:cubicBezTo>
                <a:cubicBezTo>
                  <a:pt x="72" y="662"/>
                  <a:pt x="144" y="661"/>
                  <a:pt x="215" y="661"/>
                </a:cubicBezTo>
                <a:cubicBezTo>
                  <a:pt x="9613" y="661"/>
                  <a:pt x="10007" y="9369"/>
                  <a:pt x="10007" y="9369"/>
                </a:cubicBezTo>
                <a:lnTo>
                  <a:pt x="11475" y="9369"/>
                </a:lnTo>
                <a:cubicBezTo>
                  <a:pt x="11475" y="3031"/>
                  <a:pt x="6972" y="930"/>
                  <a:pt x="4237" y="229"/>
                </a:cubicBezTo>
                <a:cubicBezTo>
                  <a:pt x="3583" y="64"/>
                  <a:pt x="3003" y="1"/>
                  <a:pt x="2496"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flipH="1">
            <a:off x="875474" y="1414860"/>
            <a:ext cx="114064" cy="119842"/>
          </a:xfrm>
          <a:custGeom>
            <a:avLst/>
            <a:gdLst/>
            <a:ahLst/>
            <a:cxnLst/>
            <a:rect l="l" t="t" r="r" b="b"/>
            <a:pathLst>
              <a:path w="5455" h="5732" extrusionOk="0">
                <a:moveTo>
                  <a:pt x="2156" y="0"/>
                </a:moveTo>
                <a:cubicBezTo>
                  <a:pt x="0" y="0"/>
                  <a:pt x="200" y="5352"/>
                  <a:pt x="2127" y="5711"/>
                </a:cubicBezTo>
                <a:cubicBezTo>
                  <a:pt x="2202" y="5725"/>
                  <a:pt x="2275" y="5731"/>
                  <a:pt x="2347" y="5731"/>
                </a:cubicBezTo>
                <a:cubicBezTo>
                  <a:pt x="4437" y="5731"/>
                  <a:pt x="5454" y="298"/>
                  <a:pt x="2294" y="7"/>
                </a:cubicBezTo>
                <a:cubicBezTo>
                  <a:pt x="2247" y="3"/>
                  <a:pt x="2201" y="0"/>
                  <a:pt x="2156"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78606" y="2605918"/>
            <a:ext cx="398984" cy="527810"/>
          </a:xfrm>
          <a:custGeom>
            <a:avLst/>
            <a:gdLst/>
            <a:ahLst/>
            <a:cxnLst/>
            <a:rect l="l" t="t" r="r" b="b"/>
            <a:pathLst>
              <a:path w="19081" h="25245" extrusionOk="0">
                <a:moveTo>
                  <a:pt x="16335" y="1"/>
                </a:moveTo>
                <a:cubicBezTo>
                  <a:pt x="16216" y="1"/>
                  <a:pt x="16095" y="26"/>
                  <a:pt x="15979" y="80"/>
                </a:cubicBezTo>
                <a:lnTo>
                  <a:pt x="601" y="7552"/>
                </a:lnTo>
                <a:cubicBezTo>
                  <a:pt x="234" y="7752"/>
                  <a:pt x="1" y="8153"/>
                  <a:pt x="67" y="8586"/>
                </a:cubicBezTo>
                <a:lnTo>
                  <a:pt x="2135" y="24531"/>
                </a:lnTo>
                <a:cubicBezTo>
                  <a:pt x="2212" y="24966"/>
                  <a:pt x="2584" y="25245"/>
                  <a:pt x="2979" y="25245"/>
                </a:cubicBezTo>
                <a:cubicBezTo>
                  <a:pt x="3098" y="25245"/>
                  <a:pt x="3220" y="25219"/>
                  <a:pt x="3336" y="25165"/>
                </a:cubicBezTo>
                <a:lnTo>
                  <a:pt x="18480" y="17326"/>
                </a:lnTo>
                <a:cubicBezTo>
                  <a:pt x="18847" y="17126"/>
                  <a:pt x="19081" y="16725"/>
                  <a:pt x="19014" y="16325"/>
                </a:cubicBezTo>
                <a:lnTo>
                  <a:pt x="17146" y="714"/>
                </a:lnTo>
                <a:cubicBezTo>
                  <a:pt x="17095" y="279"/>
                  <a:pt x="16729" y="1"/>
                  <a:pt x="16335" y="1"/>
                </a:cubicBezTo>
                <a:close/>
              </a:path>
            </a:pathLst>
          </a:custGeom>
          <a:solidFill>
            <a:srgbClr val="BFBFB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661167" y="2616100"/>
            <a:ext cx="398984" cy="527684"/>
          </a:xfrm>
          <a:custGeom>
            <a:avLst/>
            <a:gdLst/>
            <a:ahLst/>
            <a:cxnLst/>
            <a:rect l="l" t="t" r="r" b="b"/>
            <a:pathLst>
              <a:path w="19081" h="25239" extrusionOk="0">
                <a:moveTo>
                  <a:pt x="16347" y="0"/>
                </a:moveTo>
                <a:cubicBezTo>
                  <a:pt x="16224" y="0"/>
                  <a:pt x="16099" y="30"/>
                  <a:pt x="15979" y="94"/>
                </a:cubicBezTo>
                <a:lnTo>
                  <a:pt x="601" y="7566"/>
                </a:lnTo>
                <a:cubicBezTo>
                  <a:pt x="234" y="7766"/>
                  <a:pt x="0" y="8166"/>
                  <a:pt x="67" y="8600"/>
                </a:cubicBezTo>
                <a:lnTo>
                  <a:pt x="2135" y="24511"/>
                </a:lnTo>
                <a:cubicBezTo>
                  <a:pt x="2211" y="24942"/>
                  <a:pt x="2577" y="25238"/>
                  <a:pt x="2967" y="25238"/>
                </a:cubicBezTo>
                <a:cubicBezTo>
                  <a:pt x="3090" y="25238"/>
                  <a:pt x="3216" y="25209"/>
                  <a:pt x="3336" y="25145"/>
                </a:cubicBezTo>
                <a:lnTo>
                  <a:pt x="18480" y="17339"/>
                </a:lnTo>
                <a:cubicBezTo>
                  <a:pt x="18847" y="17139"/>
                  <a:pt x="19081" y="16739"/>
                  <a:pt x="19014" y="16305"/>
                </a:cubicBezTo>
                <a:lnTo>
                  <a:pt x="17146" y="727"/>
                </a:lnTo>
                <a:cubicBezTo>
                  <a:pt x="17095" y="296"/>
                  <a:pt x="16736" y="0"/>
                  <a:pt x="16347"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825771" y="2831448"/>
            <a:ext cx="51627" cy="80933"/>
          </a:xfrm>
          <a:custGeom>
            <a:avLst/>
            <a:gdLst/>
            <a:ahLst/>
            <a:cxnLst/>
            <a:rect l="l" t="t" r="r" b="b"/>
            <a:pathLst>
              <a:path w="2469" h="3871" extrusionOk="0">
                <a:moveTo>
                  <a:pt x="1234" y="1"/>
                </a:moveTo>
                <a:cubicBezTo>
                  <a:pt x="967" y="1"/>
                  <a:pt x="734" y="134"/>
                  <a:pt x="534" y="301"/>
                </a:cubicBezTo>
                <a:cubicBezTo>
                  <a:pt x="567" y="468"/>
                  <a:pt x="567" y="635"/>
                  <a:pt x="600" y="768"/>
                </a:cubicBezTo>
                <a:cubicBezTo>
                  <a:pt x="600" y="1369"/>
                  <a:pt x="400" y="1969"/>
                  <a:pt x="0" y="2403"/>
                </a:cubicBezTo>
                <a:cubicBezTo>
                  <a:pt x="133" y="3237"/>
                  <a:pt x="634" y="3870"/>
                  <a:pt x="1234" y="3870"/>
                </a:cubicBezTo>
                <a:cubicBezTo>
                  <a:pt x="1901" y="3870"/>
                  <a:pt x="2468" y="3003"/>
                  <a:pt x="2468" y="1936"/>
                </a:cubicBezTo>
                <a:cubicBezTo>
                  <a:pt x="2468" y="868"/>
                  <a:pt x="1935" y="1"/>
                  <a:pt x="1234" y="1"/>
                </a:cubicBezTo>
                <a:close/>
              </a:path>
            </a:pathLst>
          </a:custGeom>
          <a:solidFill>
            <a:srgbClr val="D0E1A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673713" y="2532972"/>
            <a:ext cx="191996" cy="575855"/>
          </a:xfrm>
          <a:custGeom>
            <a:avLst/>
            <a:gdLst/>
            <a:ahLst/>
            <a:cxnLst/>
            <a:rect l="l" t="t" r="r" b="b"/>
            <a:pathLst>
              <a:path w="9182" h="27543" extrusionOk="0">
                <a:moveTo>
                  <a:pt x="2710" y="0"/>
                </a:moveTo>
                <a:lnTo>
                  <a:pt x="4244" y="18146"/>
                </a:lnTo>
                <a:cubicBezTo>
                  <a:pt x="4244" y="18146"/>
                  <a:pt x="3377" y="20581"/>
                  <a:pt x="2710" y="21349"/>
                </a:cubicBezTo>
                <a:cubicBezTo>
                  <a:pt x="2043" y="22116"/>
                  <a:pt x="842" y="26085"/>
                  <a:pt x="242" y="26853"/>
                </a:cubicBezTo>
                <a:cubicBezTo>
                  <a:pt x="1" y="27161"/>
                  <a:pt x="7" y="27377"/>
                  <a:pt x="209" y="27377"/>
                </a:cubicBezTo>
                <a:cubicBezTo>
                  <a:pt x="509" y="27377"/>
                  <a:pt x="1245" y="26896"/>
                  <a:pt x="2243" y="25518"/>
                </a:cubicBezTo>
                <a:cubicBezTo>
                  <a:pt x="2777" y="26085"/>
                  <a:pt x="3277" y="26719"/>
                  <a:pt x="3711" y="27386"/>
                </a:cubicBezTo>
                <a:cubicBezTo>
                  <a:pt x="3760" y="27496"/>
                  <a:pt x="3826" y="27543"/>
                  <a:pt x="3905" y="27543"/>
                </a:cubicBezTo>
                <a:cubicBezTo>
                  <a:pt x="4305" y="27543"/>
                  <a:pt x="5038" y="26353"/>
                  <a:pt x="5679" y="26185"/>
                </a:cubicBezTo>
                <a:cubicBezTo>
                  <a:pt x="6446" y="25952"/>
                  <a:pt x="7980" y="25418"/>
                  <a:pt x="7980" y="24651"/>
                </a:cubicBezTo>
                <a:cubicBezTo>
                  <a:pt x="7980" y="23884"/>
                  <a:pt x="8981" y="23350"/>
                  <a:pt x="9081" y="22316"/>
                </a:cubicBezTo>
                <a:cubicBezTo>
                  <a:pt x="9181" y="21315"/>
                  <a:pt x="8081" y="17479"/>
                  <a:pt x="8081" y="17479"/>
                </a:cubicBezTo>
                <a:lnTo>
                  <a:pt x="8548" y="701"/>
                </a:lnTo>
                <a:lnTo>
                  <a:pt x="2710" y="0"/>
                </a:lnTo>
                <a:close/>
              </a:path>
            </a:pathLst>
          </a:custGeom>
          <a:solidFill>
            <a:srgbClr val="FFFFFF"/>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650691" y="1905287"/>
            <a:ext cx="264386" cy="786247"/>
          </a:xfrm>
          <a:custGeom>
            <a:avLst/>
            <a:gdLst/>
            <a:ahLst/>
            <a:cxnLst/>
            <a:rect l="l" t="t" r="r" b="b"/>
            <a:pathLst>
              <a:path w="12644" h="37606" extrusionOk="0">
                <a:moveTo>
                  <a:pt x="7606" y="1"/>
                </a:moveTo>
                <a:cubicBezTo>
                  <a:pt x="5838" y="201"/>
                  <a:pt x="1" y="6805"/>
                  <a:pt x="735" y="7706"/>
                </a:cubicBezTo>
                <a:cubicBezTo>
                  <a:pt x="1468" y="8573"/>
                  <a:pt x="1769" y="11876"/>
                  <a:pt x="1769" y="11876"/>
                </a:cubicBezTo>
                <a:cubicBezTo>
                  <a:pt x="1835" y="13877"/>
                  <a:pt x="2736" y="25519"/>
                  <a:pt x="3470" y="27487"/>
                </a:cubicBezTo>
                <a:cubicBezTo>
                  <a:pt x="4204" y="29455"/>
                  <a:pt x="4571" y="32657"/>
                  <a:pt x="4571" y="32657"/>
                </a:cubicBezTo>
                <a:cubicBezTo>
                  <a:pt x="4571" y="32657"/>
                  <a:pt x="3303" y="33625"/>
                  <a:pt x="5405" y="35192"/>
                </a:cubicBezTo>
                <a:cubicBezTo>
                  <a:pt x="6922" y="36318"/>
                  <a:pt x="8762" y="37605"/>
                  <a:pt x="10109" y="37605"/>
                </a:cubicBezTo>
                <a:cubicBezTo>
                  <a:pt x="10598" y="37605"/>
                  <a:pt x="11022" y="37436"/>
                  <a:pt x="11342" y="37027"/>
                </a:cubicBezTo>
                <a:cubicBezTo>
                  <a:pt x="11709" y="36593"/>
                  <a:pt x="11209" y="34926"/>
                  <a:pt x="11209" y="34926"/>
                </a:cubicBezTo>
                <a:lnTo>
                  <a:pt x="12176" y="26519"/>
                </a:lnTo>
                <a:cubicBezTo>
                  <a:pt x="12176" y="26519"/>
                  <a:pt x="12643" y="19948"/>
                  <a:pt x="12076" y="14511"/>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1452130" y="1728138"/>
            <a:ext cx="39081" cy="246918"/>
          </a:xfrm>
          <a:custGeom>
            <a:avLst/>
            <a:gdLst/>
            <a:ahLst/>
            <a:cxnLst/>
            <a:rect l="l" t="t" r="r" b="b"/>
            <a:pathLst>
              <a:path w="1869" h="11810" fill="none" extrusionOk="0">
                <a:moveTo>
                  <a:pt x="501" y="1"/>
                </a:moveTo>
                <a:cubicBezTo>
                  <a:pt x="501" y="1"/>
                  <a:pt x="1869" y="6372"/>
                  <a:pt x="1" y="11809"/>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930404" y="2391387"/>
            <a:ext cx="172298" cy="30713"/>
          </a:xfrm>
          <a:custGeom>
            <a:avLst/>
            <a:gdLst/>
            <a:ahLst/>
            <a:cxnLst/>
            <a:rect l="l" t="t" r="r" b="b"/>
            <a:pathLst>
              <a:path w="8240" h="1469" fill="none" extrusionOk="0">
                <a:moveTo>
                  <a:pt x="8240" y="0"/>
                </a:moveTo>
                <a:cubicBezTo>
                  <a:pt x="5638" y="1168"/>
                  <a:pt x="2769" y="1468"/>
                  <a:pt x="1" y="8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flipH="1">
            <a:off x="1556053" y="1670956"/>
            <a:ext cx="69777" cy="89296"/>
          </a:xfrm>
          <a:custGeom>
            <a:avLst/>
            <a:gdLst/>
            <a:ahLst/>
            <a:cxnLst/>
            <a:rect l="l" t="t" r="r" b="b"/>
            <a:pathLst>
              <a:path w="3337" h="4271" fill="none" extrusionOk="0">
                <a:moveTo>
                  <a:pt x="2803" y="0"/>
                </a:moveTo>
                <a:cubicBezTo>
                  <a:pt x="2803" y="0"/>
                  <a:pt x="3337" y="2569"/>
                  <a:pt x="1669" y="3436"/>
                </a:cubicBezTo>
                <a:cubicBezTo>
                  <a:pt x="1" y="4270"/>
                  <a:pt x="1669" y="1735"/>
                  <a:pt x="1669" y="173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flipH="1">
            <a:off x="719046" y="2588063"/>
            <a:ext cx="100473" cy="43258"/>
          </a:xfrm>
          <a:custGeom>
            <a:avLst/>
            <a:gdLst/>
            <a:ahLst/>
            <a:cxnLst/>
            <a:rect l="l" t="t" r="r" b="b"/>
            <a:pathLst>
              <a:path w="4805" h="2069" fill="none" extrusionOk="0">
                <a:moveTo>
                  <a:pt x="1" y="0"/>
                </a:moveTo>
                <a:cubicBezTo>
                  <a:pt x="1" y="0"/>
                  <a:pt x="2836" y="2068"/>
                  <a:pt x="4804" y="15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1685894" y="1142196"/>
            <a:ext cx="33498" cy="108824"/>
          </a:xfrm>
          <a:custGeom>
            <a:avLst/>
            <a:gdLst/>
            <a:ahLst/>
            <a:cxnLst/>
            <a:rect l="l" t="t" r="r" b="b"/>
            <a:pathLst>
              <a:path w="1602" h="5205" fill="none" extrusionOk="0">
                <a:moveTo>
                  <a:pt x="768" y="1"/>
                </a:moveTo>
                <a:cubicBezTo>
                  <a:pt x="1135" y="735"/>
                  <a:pt x="1602" y="1769"/>
                  <a:pt x="1435" y="2102"/>
                </a:cubicBezTo>
                <a:cubicBezTo>
                  <a:pt x="1235" y="2436"/>
                  <a:pt x="1" y="4137"/>
                  <a:pt x="434" y="520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1787726" y="1180561"/>
            <a:ext cx="53718" cy="30713"/>
          </a:xfrm>
          <a:custGeom>
            <a:avLst/>
            <a:gdLst/>
            <a:ahLst/>
            <a:cxnLst/>
            <a:rect l="l" t="t" r="r" b="b"/>
            <a:pathLst>
              <a:path w="2569" h="1469" fill="none" extrusionOk="0">
                <a:moveTo>
                  <a:pt x="434" y="1"/>
                </a:moveTo>
                <a:lnTo>
                  <a:pt x="0" y="1235"/>
                </a:lnTo>
                <a:cubicBezTo>
                  <a:pt x="367" y="1468"/>
                  <a:pt x="834" y="1368"/>
                  <a:pt x="1101" y="1035"/>
                </a:cubicBezTo>
                <a:cubicBezTo>
                  <a:pt x="1601" y="434"/>
                  <a:pt x="2569" y="668"/>
                  <a:pt x="2569" y="66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1717280" y="1142196"/>
            <a:ext cx="88596" cy="27222"/>
          </a:xfrm>
          <a:custGeom>
            <a:avLst/>
            <a:gdLst/>
            <a:ahLst/>
            <a:cxnLst/>
            <a:rect l="l" t="t" r="r" b="b"/>
            <a:pathLst>
              <a:path w="4237" h="1302" fill="none" extrusionOk="0">
                <a:moveTo>
                  <a:pt x="1935" y="1"/>
                </a:moveTo>
                <a:cubicBezTo>
                  <a:pt x="1935" y="1"/>
                  <a:pt x="0" y="1235"/>
                  <a:pt x="2302" y="968"/>
                </a:cubicBezTo>
                <a:cubicBezTo>
                  <a:pt x="3670" y="802"/>
                  <a:pt x="4237" y="1202"/>
                  <a:pt x="4203" y="1302"/>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1745174" y="1150580"/>
            <a:ext cx="71868" cy="33494"/>
          </a:xfrm>
          <a:custGeom>
            <a:avLst/>
            <a:gdLst/>
            <a:ahLst/>
            <a:cxnLst/>
            <a:rect l="l" t="t" r="r" b="b"/>
            <a:pathLst>
              <a:path w="3437" h="1602" fill="none" extrusionOk="0">
                <a:moveTo>
                  <a:pt x="835" y="0"/>
                </a:moveTo>
                <a:cubicBezTo>
                  <a:pt x="835" y="0"/>
                  <a:pt x="1" y="667"/>
                  <a:pt x="468" y="1068"/>
                </a:cubicBezTo>
                <a:cubicBezTo>
                  <a:pt x="968" y="1468"/>
                  <a:pt x="1969" y="1301"/>
                  <a:pt x="2169" y="1268"/>
                </a:cubicBezTo>
                <a:cubicBezTo>
                  <a:pt x="2602" y="1268"/>
                  <a:pt x="3036" y="1368"/>
                  <a:pt x="3436" y="160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1694948" y="1098959"/>
            <a:ext cx="1572892" cy="3068656"/>
          </a:xfrm>
          <a:custGeom>
            <a:avLst/>
            <a:gdLst/>
            <a:ahLst/>
            <a:cxnLst/>
            <a:rect l="l" t="t" r="r" b="b"/>
            <a:pathLst>
              <a:path w="75222" h="146773" extrusionOk="0">
                <a:moveTo>
                  <a:pt x="3837" y="1"/>
                </a:moveTo>
                <a:cubicBezTo>
                  <a:pt x="1702" y="1"/>
                  <a:pt x="1" y="1735"/>
                  <a:pt x="1" y="3870"/>
                </a:cubicBezTo>
                <a:lnTo>
                  <a:pt x="1" y="142903"/>
                </a:lnTo>
                <a:cubicBezTo>
                  <a:pt x="1" y="145071"/>
                  <a:pt x="1702" y="146773"/>
                  <a:pt x="3837" y="146773"/>
                </a:cubicBezTo>
                <a:lnTo>
                  <a:pt x="71385" y="146773"/>
                </a:lnTo>
                <a:cubicBezTo>
                  <a:pt x="73520" y="146773"/>
                  <a:pt x="75221" y="145071"/>
                  <a:pt x="75221" y="142903"/>
                </a:cubicBezTo>
                <a:lnTo>
                  <a:pt x="75221" y="3870"/>
                </a:lnTo>
                <a:cubicBezTo>
                  <a:pt x="75221" y="1735"/>
                  <a:pt x="73520" y="1"/>
                  <a:pt x="71385"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2603090" y="1154071"/>
            <a:ext cx="51648" cy="43529"/>
          </a:xfrm>
          <a:custGeom>
            <a:avLst/>
            <a:gdLst/>
            <a:ahLst/>
            <a:cxnLst/>
            <a:rect l="l" t="t" r="r" b="b"/>
            <a:pathLst>
              <a:path w="2470" h="2082" extrusionOk="0">
                <a:moveTo>
                  <a:pt x="1435" y="0"/>
                </a:moveTo>
                <a:cubicBezTo>
                  <a:pt x="468" y="0"/>
                  <a:pt x="1" y="1134"/>
                  <a:pt x="668" y="1768"/>
                </a:cubicBezTo>
                <a:cubicBezTo>
                  <a:pt x="885" y="1985"/>
                  <a:pt x="1151" y="2082"/>
                  <a:pt x="1412" y="2082"/>
                </a:cubicBezTo>
                <a:cubicBezTo>
                  <a:pt x="1953" y="2082"/>
                  <a:pt x="2469" y="1664"/>
                  <a:pt x="2469" y="1034"/>
                </a:cubicBezTo>
                <a:cubicBezTo>
                  <a:pt x="2469" y="467"/>
                  <a:pt x="2002" y="0"/>
                  <a:pt x="1435"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2315724" y="1161724"/>
            <a:ext cx="32118" cy="28037"/>
          </a:xfrm>
          <a:custGeom>
            <a:avLst/>
            <a:gdLst/>
            <a:ahLst/>
            <a:cxnLst/>
            <a:rect l="l" t="t" r="r" b="b"/>
            <a:pathLst>
              <a:path w="1536" h="1341" extrusionOk="0">
                <a:moveTo>
                  <a:pt x="868" y="1"/>
                </a:moveTo>
                <a:cubicBezTo>
                  <a:pt x="268" y="1"/>
                  <a:pt x="1" y="735"/>
                  <a:pt x="401" y="1135"/>
                </a:cubicBezTo>
                <a:cubicBezTo>
                  <a:pt x="543" y="1277"/>
                  <a:pt x="713" y="1340"/>
                  <a:pt x="878" y="1340"/>
                </a:cubicBezTo>
                <a:cubicBezTo>
                  <a:pt x="1218" y="1340"/>
                  <a:pt x="1535" y="1072"/>
                  <a:pt x="1535" y="668"/>
                </a:cubicBezTo>
                <a:cubicBezTo>
                  <a:pt x="1535" y="301"/>
                  <a:pt x="1235" y="1"/>
                  <a:pt x="868"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flipH="1">
            <a:off x="2386170" y="1168017"/>
            <a:ext cx="179972" cy="15367"/>
          </a:xfrm>
          <a:custGeom>
            <a:avLst/>
            <a:gdLst/>
            <a:ahLst/>
            <a:cxnLst/>
            <a:rect l="l" t="t" r="r" b="b"/>
            <a:pathLst>
              <a:path w="8607" h="735" extrusionOk="0">
                <a:moveTo>
                  <a:pt x="300" y="0"/>
                </a:moveTo>
                <a:cubicBezTo>
                  <a:pt x="133" y="0"/>
                  <a:pt x="0" y="134"/>
                  <a:pt x="0" y="300"/>
                </a:cubicBezTo>
                <a:lnTo>
                  <a:pt x="0" y="434"/>
                </a:lnTo>
                <a:cubicBezTo>
                  <a:pt x="0" y="601"/>
                  <a:pt x="133" y="734"/>
                  <a:pt x="300" y="734"/>
                </a:cubicBezTo>
                <a:lnTo>
                  <a:pt x="8306" y="734"/>
                </a:lnTo>
                <a:cubicBezTo>
                  <a:pt x="8473" y="734"/>
                  <a:pt x="8606" y="601"/>
                  <a:pt x="8606" y="434"/>
                </a:cubicBezTo>
                <a:lnTo>
                  <a:pt x="8606" y="300"/>
                </a:lnTo>
                <a:cubicBezTo>
                  <a:pt x="8606" y="134"/>
                  <a:pt x="8473" y="0"/>
                  <a:pt x="8306"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flipH="1">
            <a:off x="1740302" y="1149869"/>
            <a:ext cx="1482205" cy="2974510"/>
          </a:xfrm>
          <a:custGeom>
            <a:avLst/>
            <a:gdLst/>
            <a:ahLst/>
            <a:cxnLst/>
            <a:rect l="l" t="t" r="r" b="b"/>
            <a:pathLst>
              <a:path w="70885" h="142270" extrusionOk="0">
                <a:moveTo>
                  <a:pt x="2536" y="1"/>
                </a:moveTo>
                <a:cubicBezTo>
                  <a:pt x="1135" y="1"/>
                  <a:pt x="1" y="1135"/>
                  <a:pt x="1" y="2536"/>
                </a:cubicBezTo>
                <a:lnTo>
                  <a:pt x="1" y="139734"/>
                </a:lnTo>
                <a:cubicBezTo>
                  <a:pt x="1" y="141135"/>
                  <a:pt x="1135" y="142269"/>
                  <a:pt x="2536" y="142269"/>
                </a:cubicBezTo>
                <a:lnTo>
                  <a:pt x="68350" y="142269"/>
                </a:lnTo>
                <a:cubicBezTo>
                  <a:pt x="69751" y="142269"/>
                  <a:pt x="70885" y="141135"/>
                  <a:pt x="70885" y="139734"/>
                </a:cubicBezTo>
                <a:lnTo>
                  <a:pt x="70885" y="2536"/>
                </a:lnTo>
                <a:cubicBezTo>
                  <a:pt x="70885" y="1135"/>
                  <a:pt x="69751" y="1"/>
                  <a:pt x="68350" y="1"/>
                </a:cubicBezTo>
                <a:lnTo>
                  <a:pt x="54840" y="1"/>
                </a:lnTo>
                <a:cubicBezTo>
                  <a:pt x="53939" y="1"/>
                  <a:pt x="53139" y="535"/>
                  <a:pt x="52839" y="1369"/>
                </a:cubicBezTo>
                <a:lnTo>
                  <a:pt x="52272" y="2936"/>
                </a:lnTo>
                <a:cubicBezTo>
                  <a:pt x="51971" y="3770"/>
                  <a:pt x="51171" y="4304"/>
                  <a:pt x="50270" y="4304"/>
                </a:cubicBezTo>
                <a:lnTo>
                  <a:pt x="20616" y="4304"/>
                </a:lnTo>
                <a:cubicBezTo>
                  <a:pt x="19715" y="4304"/>
                  <a:pt x="18914" y="3770"/>
                  <a:pt x="18614" y="2936"/>
                </a:cubicBezTo>
                <a:lnTo>
                  <a:pt x="18047" y="1369"/>
                </a:lnTo>
                <a:cubicBezTo>
                  <a:pt x="17714" y="535"/>
                  <a:pt x="16946" y="1"/>
                  <a:pt x="16046" y="1"/>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flipH="1">
            <a:off x="1740302" y="3903972"/>
            <a:ext cx="1482205" cy="220407"/>
          </a:xfrm>
          <a:custGeom>
            <a:avLst/>
            <a:gdLst/>
            <a:ahLst/>
            <a:cxnLst/>
            <a:rect l="l" t="t" r="r" b="b"/>
            <a:pathLst>
              <a:path w="70885" h="10542" extrusionOk="0">
                <a:moveTo>
                  <a:pt x="1" y="0"/>
                </a:moveTo>
                <a:lnTo>
                  <a:pt x="1" y="8006"/>
                </a:lnTo>
                <a:cubicBezTo>
                  <a:pt x="1" y="9407"/>
                  <a:pt x="1135" y="10541"/>
                  <a:pt x="2536" y="10541"/>
                </a:cubicBezTo>
                <a:lnTo>
                  <a:pt x="68350" y="10541"/>
                </a:lnTo>
                <a:cubicBezTo>
                  <a:pt x="69751" y="10541"/>
                  <a:pt x="70885" y="9407"/>
                  <a:pt x="70885" y="8006"/>
                </a:cubicBezTo>
                <a:lnTo>
                  <a:pt x="70885"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flipH="1">
            <a:off x="1740302" y="1149869"/>
            <a:ext cx="1482205" cy="184843"/>
          </a:xfrm>
          <a:custGeom>
            <a:avLst/>
            <a:gdLst/>
            <a:ahLst/>
            <a:cxnLst/>
            <a:rect l="l" t="t" r="r" b="b"/>
            <a:pathLst>
              <a:path w="70885" h="8841" extrusionOk="0">
                <a:moveTo>
                  <a:pt x="2536" y="1"/>
                </a:moveTo>
                <a:cubicBezTo>
                  <a:pt x="1135" y="1"/>
                  <a:pt x="1" y="1135"/>
                  <a:pt x="1" y="2536"/>
                </a:cubicBezTo>
                <a:lnTo>
                  <a:pt x="1" y="8841"/>
                </a:lnTo>
                <a:lnTo>
                  <a:pt x="70885" y="8841"/>
                </a:lnTo>
                <a:lnTo>
                  <a:pt x="70885" y="2536"/>
                </a:lnTo>
                <a:cubicBezTo>
                  <a:pt x="70885" y="1135"/>
                  <a:pt x="69751" y="1"/>
                  <a:pt x="68350" y="1"/>
                </a:cubicBezTo>
                <a:lnTo>
                  <a:pt x="54840" y="1"/>
                </a:lnTo>
                <a:cubicBezTo>
                  <a:pt x="53973" y="1"/>
                  <a:pt x="53172" y="535"/>
                  <a:pt x="52839" y="1369"/>
                </a:cubicBezTo>
                <a:lnTo>
                  <a:pt x="52272" y="2936"/>
                </a:lnTo>
                <a:cubicBezTo>
                  <a:pt x="51971" y="3770"/>
                  <a:pt x="51171" y="4304"/>
                  <a:pt x="50270" y="4304"/>
                </a:cubicBezTo>
                <a:lnTo>
                  <a:pt x="20616" y="4304"/>
                </a:lnTo>
                <a:cubicBezTo>
                  <a:pt x="19715" y="4304"/>
                  <a:pt x="18948" y="3770"/>
                  <a:pt x="18614" y="2936"/>
                </a:cubicBezTo>
                <a:lnTo>
                  <a:pt x="18047" y="1369"/>
                </a:lnTo>
                <a:cubicBezTo>
                  <a:pt x="17747" y="535"/>
                  <a:pt x="16946" y="1"/>
                  <a:pt x="16046"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flipH="1">
            <a:off x="1740302" y="1149179"/>
            <a:ext cx="1482205" cy="2975200"/>
          </a:xfrm>
          <a:custGeom>
            <a:avLst/>
            <a:gdLst/>
            <a:ahLst/>
            <a:cxnLst/>
            <a:rect l="l" t="t" r="r" b="b"/>
            <a:pathLst>
              <a:path w="70885" h="142303" fill="none" extrusionOk="0">
                <a:moveTo>
                  <a:pt x="70885" y="2536"/>
                </a:moveTo>
                <a:lnTo>
                  <a:pt x="70885" y="139767"/>
                </a:lnTo>
                <a:cubicBezTo>
                  <a:pt x="70885" y="141135"/>
                  <a:pt x="69751" y="142302"/>
                  <a:pt x="68350" y="142302"/>
                </a:cubicBezTo>
                <a:lnTo>
                  <a:pt x="2536" y="142302"/>
                </a:lnTo>
                <a:cubicBezTo>
                  <a:pt x="1135" y="142302"/>
                  <a:pt x="1" y="141168"/>
                  <a:pt x="1" y="139767"/>
                </a:cubicBezTo>
                <a:lnTo>
                  <a:pt x="1" y="2536"/>
                </a:lnTo>
                <a:cubicBezTo>
                  <a:pt x="1" y="1135"/>
                  <a:pt x="1135" y="1"/>
                  <a:pt x="2536" y="1"/>
                </a:cubicBezTo>
                <a:lnTo>
                  <a:pt x="16046" y="1"/>
                </a:lnTo>
                <a:cubicBezTo>
                  <a:pt x="16946" y="1"/>
                  <a:pt x="17714" y="568"/>
                  <a:pt x="18047" y="1402"/>
                </a:cubicBezTo>
                <a:lnTo>
                  <a:pt x="18614" y="2936"/>
                </a:lnTo>
                <a:cubicBezTo>
                  <a:pt x="18914" y="3770"/>
                  <a:pt x="19715" y="4304"/>
                  <a:pt x="20616" y="4337"/>
                </a:cubicBezTo>
                <a:lnTo>
                  <a:pt x="50270" y="4337"/>
                </a:lnTo>
                <a:cubicBezTo>
                  <a:pt x="51171" y="4337"/>
                  <a:pt x="51971" y="3770"/>
                  <a:pt x="52272" y="2936"/>
                </a:cubicBezTo>
                <a:lnTo>
                  <a:pt x="52839" y="1402"/>
                </a:lnTo>
                <a:cubicBezTo>
                  <a:pt x="53139" y="568"/>
                  <a:pt x="53939" y="1"/>
                  <a:pt x="54840" y="1"/>
                </a:cubicBezTo>
                <a:lnTo>
                  <a:pt x="68350" y="1"/>
                </a:lnTo>
                <a:cubicBezTo>
                  <a:pt x="69751" y="1"/>
                  <a:pt x="70885" y="1135"/>
                  <a:pt x="70885" y="2536"/>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2057495" y="2972229"/>
            <a:ext cx="834225" cy="252479"/>
          </a:xfrm>
          <a:custGeom>
            <a:avLst/>
            <a:gdLst/>
            <a:ahLst/>
            <a:cxnLst/>
            <a:rect l="l" t="t" r="r" b="b"/>
            <a:pathLst>
              <a:path w="39896" h="12076" extrusionOk="0">
                <a:moveTo>
                  <a:pt x="5038" y="0"/>
                </a:moveTo>
                <a:cubicBezTo>
                  <a:pt x="2269" y="0"/>
                  <a:pt x="1" y="2235"/>
                  <a:pt x="1" y="5037"/>
                </a:cubicBezTo>
                <a:lnTo>
                  <a:pt x="1" y="7039"/>
                </a:lnTo>
                <a:cubicBezTo>
                  <a:pt x="1" y="9841"/>
                  <a:pt x="2269" y="12076"/>
                  <a:pt x="5038" y="12076"/>
                </a:cubicBezTo>
                <a:lnTo>
                  <a:pt x="34892" y="12076"/>
                </a:lnTo>
                <a:cubicBezTo>
                  <a:pt x="37661" y="12076"/>
                  <a:pt x="39896" y="9841"/>
                  <a:pt x="39896" y="7039"/>
                </a:cubicBezTo>
                <a:lnTo>
                  <a:pt x="39896" y="5037"/>
                </a:lnTo>
                <a:cubicBezTo>
                  <a:pt x="39896" y="2235"/>
                  <a:pt x="37661" y="0"/>
                  <a:pt x="3489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2300929" y="2321525"/>
            <a:ext cx="348758" cy="235063"/>
          </a:xfrm>
          <a:custGeom>
            <a:avLst/>
            <a:gdLst/>
            <a:ahLst/>
            <a:cxnLst/>
            <a:rect l="l" t="t" r="r" b="b"/>
            <a:pathLst>
              <a:path w="16679" h="11243" extrusionOk="0">
                <a:moveTo>
                  <a:pt x="3736" y="1"/>
                </a:moveTo>
                <a:lnTo>
                  <a:pt x="3736" y="6139"/>
                </a:lnTo>
                <a:cubicBezTo>
                  <a:pt x="3736" y="8307"/>
                  <a:pt x="2402" y="10275"/>
                  <a:pt x="401" y="11076"/>
                </a:cubicBezTo>
                <a:lnTo>
                  <a:pt x="0" y="11242"/>
                </a:lnTo>
                <a:lnTo>
                  <a:pt x="16679" y="11242"/>
                </a:lnTo>
                <a:lnTo>
                  <a:pt x="16245" y="11076"/>
                </a:lnTo>
                <a:cubicBezTo>
                  <a:pt x="14244" y="10242"/>
                  <a:pt x="12910" y="8274"/>
                  <a:pt x="12910" y="6105"/>
                </a:cubicBezTo>
                <a:lnTo>
                  <a:pt x="1291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2379049" y="2321525"/>
            <a:ext cx="191828" cy="128560"/>
          </a:xfrm>
          <a:custGeom>
            <a:avLst/>
            <a:gdLst/>
            <a:ahLst/>
            <a:cxnLst/>
            <a:rect l="l" t="t" r="r" b="b"/>
            <a:pathLst>
              <a:path w="9174" h="6149" extrusionOk="0">
                <a:moveTo>
                  <a:pt x="0" y="1"/>
                </a:moveTo>
                <a:lnTo>
                  <a:pt x="0" y="6139"/>
                </a:lnTo>
                <a:cubicBezTo>
                  <a:pt x="307" y="6145"/>
                  <a:pt x="614" y="6149"/>
                  <a:pt x="921" y="6149"/>
                </a:cubicBezTo>
                <a:cubicBezTo>
                  <a:pt x="3683" y="6149"/>
                  <a:pt x="6442" y="5879"/>
                  <a:pt x="9174" y="5338"/>
                </a:cubicBezTo>
                <a:lnTo>
                  <a:pt x="917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2300929" y="2321525"/>
            <a:ext cx="348758" cy="235063"/>
          </a:xfrm>
          <a:custGeom>
            <a:avLst/>
            <a:gdLst/>
            <a:ahLst/>
            <a:cxnLst/>
            <a:rect l="l" t="t" r="r" b="b"/>
            <a:pathLst>
              <a:path w="16679" h="11243" fill="none" extrusionOk="0">
                <a:moveTo>
                  <a:pt x="16679" y="11242"/>
                </a:moveTo>
                <a:lnTo>
                  <a:pt x="0" y="11242"/>
                </a:lnTo>
                <a:lnTo>
                  <a:pt x="401" y="11076"/>
                </a:lnTo>
                <a:cubicBezTo>
                  <a:pt x="2402" y="10275"/>
                  <a:pt x="3736" y="8307"/>
                  <a:pt x="3736" y="6139"/>
                </a:cubicBezTo>
                <a:lnTo>
                  <a:pt x="3736" y="1"/>
                </a:lnTo>
                <a:lnTo>
                  <a:pt x="12910" y="1"/>
                </a:lnTo>
                <a:lnTo>
                  <a:pt x="12910" y="6105"/>
                </a:lnTo>
                <a:cubicBezTo>
                  <a:pt x="12910" y="8274"/>
                  <a:pt x="14244" y="10242"/>
                  <a:pt x="16245" y="11076"/>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2058896" y="1769881"/>
            <a:ext cx="832134" cy="620723"/>
          </a:xfrm>
          <a:custGeom>
            <a:avLst/>
            <a:gdLst/>
            <a:ahLst/>
            <a:cxnLst/>
            <a:rect l="l" t="t" r="r" b="b"/>
            <a:pathLst>
              <a:path w="39796" h="29689" extrusionOk="0">
                <a:moveTo>
                  <a:pt x="1235" y="0"/>
                </a:moveTo>
                <a:cubicBezTo>
                  <a:pt x="534" y="0"/>
                  <a:pt x="0" y="568"/>
                  <a:pt x="0" y="1235"/>
                </a:cubicBezTo>
                <a:lnTo>
                  <a:pt x="0" y="28421"/>
                </a:lnTo>
                <a:cubicBezTo>
                  <a:pt x="0" y="29121"/>
                  <a:pt x="534" y="29688"/>
                  <a:pt x="1235" y="29688"/>
                </a:cubicBezTo>
                <a:lnTo>
                  <a:pt x="38528" y="29688"/>
                </a:lnTo>
                <a:cubicBezTo>
                  <a:pt x="39228" y="29688"/>
                  <a:pt x="39795" y="29121"/>
                  <a:pt x="39795" y="28421"/>
                </a:cubicBezTo>
                <a:lnTo>
                  <a:pt x="39795" y="1235"/>
                </a:lnTo>
                <a:cubicBezTo>
                  <a:pt x="39795" y="568"/>
                  <a:pt x="39228" y="0"/>
                  <a:pt x="3852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2091683" y="1816609"/>
            <a:ext cx="765871" cy="526576"/>
          </a:xfrm>
          <a:custGeom>
            <a:avLst/>
            <a:gdLst/>
            <a:ahLst/>
            <a:cxnLst/>
            <a:rect l="l" t="t" r="r" b="b"/>
            <a:pathLst>
              <a:path w="36627" h="25186" extrusionOk="0">
                <a:moveTo>
                  <a:pt x="0" y="0"/>
                </a:moveTo>
                <a:lnTo>
                  <a:pt x="0" y="25185"/>
                </a:lnTo>
                <a:lnTo>
                  <a:pt x="36626" y="25185"/>
                </a:lnTo>
                <a:lnTo>
                  <a:pt x="3662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2092373" y="1816609"/>
            <a:ext cx="531511" cy="404518"/>
          </a:xfrm>
          <a:custGeom>
            <a:avLst/>
            <a:gdLst/>
            <a:ahLst/>
            <a:cxnLst/>
            <a:rect l="l" t="t" r="r" b="b"/>
            <a:pathLst>
              <a:path w="25419" h="19348" extrusionOk="0">
                <a:moveTo>
                  <a:pt x="1" y="0"/>
                </a:moveTo>
                <a:lnTo>
                  <a:pt x="1" y="19348"/>
                </a:lnTo>
                <a:cubicBezTo>
                  <a:pt x="16312" y="17213"/>
                  <a:pt x="25419" y="0"/>
                  <a:pt x="2541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2489244" y="2002811"/>
            <a:ext cx="368999" cy="340374"/>
          </a:xfrm>
          <a:custGeom>
            <a:avLst/>
            <a:gdLst/>
            <a:ahLst/>
            <a:cxnLst/>
            <a:rect l="l" t="t" r="r" b="b"/>
            <a:pathLst>
              <a:path w="17647" h="16280" extrusionOk="0">
                <a:moveTo>
                  <a:pt x="17647" y="1"/>
                </a:moveTo>
                <a:cubicBezTo>
                  <a:pt x="11776" y="2402"/>
                  <a:pt x="2703" y="7439"/>
                  <a:pt x="1" y="16279"/>
                </a:cubicBezTo>
                <a:lnTo>
                  <a:pt x="17647" y="16279"/>
                </a:lnTo>
                <a:lnTo>
                  <a:pt x="17647"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2091683" y="1816609"/>
            <a:ext cx="765871" cy="526576"/>
          </a:xfrm>
          <a:custGeom>
            <a:avLst/>
            <a:gdLst/>
            <a:ahLst/>
            <a:cxnLst/>
            <a:rect l="l" t="t" r="r" b="b"/>
            <a:pathLst>
              <a:path w="36627" h="25186" fill="none" extrusionOk="0">
                <a:moveTo>
                  <a:pt x="0" y="0"/>
                </a:moveTo>
                <a:lnTo>
                  <a:pt x="36626" y="0"/>
                </a:lnTo>
                <a:lnTo>
                  <a:pt x="36626" y="25185"/>
                </a:lnTo>
                <a:lnTo>
                  <a:pt x="0" y="2518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2281399" y="2534949"/>
            <a:ext cx="387128" cy="50241"/>
          </a:xfrm>
          <a:custGeom>
            <a:avLst/>
            <a:gdLst/>
            <a:ahLst/>
            <a:cxnLst/>
            <a:rect l="l" t="t" r="r" b="b"/>
            <a:pathLst>
              <a:path w="18514" h="2403" extrusionOk="0">
                <a:moveTo>
                  <a:pt x="834" y="0"/>
                </a:moveTo>
                <a:cubicBezTo>
                  <a:pt x="367" y="34"/>
                  <a:pt x="0" y="401"/>
                  <a:pt x="0" y="834"/>
                </a:cubicBezTo>
                <a:lnTo>
                  <a:pt x="0" y="2402"/>
                </a:lnTo>
                <a:lnTo>
                  <a:pt x="18514" y="2402"/>
                </a:lnTo>
                <a:lnTo>
                  <a:pt x="18514" y="834"/>
                </a:lnTo>
                <a:cubicBezTo>
                  <a:pt x="18514" y="367"/>
                  <a:pt x="18147" y="0"/>
                  <a:pt x="17680"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1984958" y="2690459"/>
            <a:ext cx="173699" cy="174389"/>
          </a:xfrm>
          <a:custGeom>
            <a:avLst/>
            <a:gdLst/>
            <a:ahLst/>
            <a:cxnLst/>
            <a:rect l="l" t="t" r="r" b="b"/>
            <a:pathLst>
              <a:path w="8307" h="8341" extrusionOk="0">
                <a:moveTo>
                  <a:pt x="1" y="1"/>
                </a:moveTo>
                <a:lnTo>
                  <a:pt x="1" y="8340"/>
                </a:lnTo>
                <a:lnTo>
                  <a:pt x="8306" y="8340"/>
                </a:lnTo>
                <a:lnTo>
                  <a:pt x="83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2186530" y="2690459"/>
            <a:ext cx="173699" cy="174389"/>
          </a:xfrm>
          <a:custGeom>
            <a:avLst/>
            <a:gdLst/>
            <a:ahLst/>
            <a:cxnLst/>
            <a:rect l="l" t="t" r="r" b="b"/>
            <a:pathLst>
              <a:path w="8307" h="8341" extrusionOk="0">
                <a:moveTo>
                  <a:pt x="1" y="1"/>
                </a:moveTo>
                <a:lnTo>
                  <a:pt x="1" y="8340"/>
                </a:lnTo>
                <a:lnTo>
                  <a:pt x="8307" y="8340"/>
                </a:lnTo>
                <a:lnTo>
                  <a:pt x="830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2388103" y="2690459"/>
            <a:ext cx="173699" cy="174389"/>
          </a:xfrm>
          <a:custGeom>
            <a:avLst/>
            <a:gdLst/>
            <a:ahLst/>
            <a:cxnLst/>
            <a:rect l="l" t="t" r="r" b="b"/>
            <a:pathLst>
              <a:path w="8307" h="8341" extrusionOk="0">
                <a:moveTo>
                  <a:pt x="1" y="1"/>
                </a:moveTo>
                <a:lnTo>
                  <a:pt x="1" y="8340"/>
                </a:lnTo>
                <a:lnTo>
                  <a:pt x="8307" y="8340"/>
                </a:lnTo>
                <a:lnTo>
                  <a:pt x="830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2589696" y="2690459"/>
            <a:ext cx="173699" cy="174389"/>
          </a:xfrm>
          <a:custGeom>
            <a:avLst/>
            <a:gdLst/>
            <a:ahLst/>
            <a:cxnLst/>
            <a:rect l="l" t="t" r="r" b="b"/>
            <a:pathLst>
              <a:path w="8307" h="8341" extrusionOk="0">
                <a:moveTo>
                  <a:pt x="0" y="1"/>
                </a:moveTo>
                <a:lnTo>
                  <a:pt x="0" y="8340"/>
                </a:lnTo>
                <a:lnTo>
                  <a:pt x="8306" y="8340"/>
                </a:lnTo>
                <a:lnTo>
                  <a:pt x="83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2791268" y="2690459"/>
            <a:ext cx="173699" cy="174389"/>
          </a:xfrm>
          <a:custGeom>
            <a:avLst/>
            <a:gdLst/>
            <a:ahLst/>
            <a:cxnLst/>
            <a:rect l="l" t="t" r="r" b="b"/>
            <a:pathLst>
              <a:path w="8307" h="8341" extrusionOk="0">
                <a:moveTo>
                  <a:pt x="0" y="1"/>
                </a:moveTo>
                <a:lnTo>
                  <a:pt x="0" y="8340"/>
                </a:lnTo>
                <a:lnTo>
                  <a:pt x="8306" y="8340"/>
                </a:lnTo>
                <a:lnTo>
                  <a:pt x="83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3006098" y="2751153"/>
            <a:ext cx="25824" cy="52311"/>
          </a:xfrm>
          <a:custGeom>
            <a:avLst/>
            <a:gdLst/>
            <a:ahLst/>
            <a:cxnLst/>
            <a:rect l="l" t="t" r="r" b="b"/>
            <a:pathLst>
              <a:path w="1235" h="2502" fill="none" extrusionOk="0">
                <a:moveTo>
                  <a:pt x="0" y="2502"/>
                </a:moveTo>
                <a:lnTo>
                  <a:pt x="1235" y="1268"/>
                </a:lnTo>
                <a:lnTo>
                  <a:pt x="0"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917293" y="2751153"/>
            <a:ext cx="26535" cy="52311"/>
          </a:xfrm>
          <a:custGeom>
            <a:avLst/>
            <a:gdLst/>
            <a:ahLst/>
            <a:cxnLst/>
            <a:rect l="l" t="t" r="r" b="b"/>
            <a:pathLst>
              <a:path w="1269" h="2502" fill="none" extrusionOk="0">
                <a:moveTo>
                  <a:pt x="1268" y="0"/>
                </a:moveTo>
                <a:lnTo>
                  <a:pt x="1" y="1268"/>
                </a:lnTo>
                <a:lnTo>
                  <a:pt x="1268" y="2502"/>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1828718" y="3341853"/>
            <a:ext cx="1291778" cy="115786"/>
          </a:xfrm>
          <a:custGeom>
            <a:avLst/>
            <a:gdLst/>
            <a:ahLst/>
            <a:cxnLst/>
            <a:rect l="l" t="t" r="r" b="b"/>
            <a:pathLst>
              <a:path w="61778" h="5538" extrusionOk="0">
                <a:moveTo>
                  <a:pt x="1" y="1"/>
                </a:moveTo>
                <a:lnTo>
                  <a:pt x="1" y="5538"/>
                </a:lnTo>
                <a:lnTo>
                  <a:pt x="61778" y="5538"/>
                </a:lnTo>
                <a:lnTo>
                  <a:pt x="61778"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1887998" y="3533638"/>
            <a:ext cx="963972" cy="25131"/>
          </a:xfrm>
          <a:custGeom>
            <a:avLst/>
            <a:gdLst/>
            <a:ahLst/>
            <a:cxnLst/>
            <a:rect l="l" t="t" r="r" b="b"/>
            <a:pathLst>
              <a:path w="46101" h="1202" extrusionOk="0">
                <a:moveTo>
                  <a:pt x="501" y="1"/>
                </a:moveTo>
                <a:cubicBezTo>
                  <a:pt x="234" y="1"/>
                  <a:pt x="1" y="234"/>
                  <a:pt x="1" y="501"/>
                </a:cubicBezTo>
                <a:lnTo>
                  <a:pt x="1" y="701"/>
                </a:lnTo>
                <a:cubicBezTo>
                  <a:pt x="1" y="968"/>
                  <a:pt x="234" y="1202"/>
                  <a:pt x="501" y="1202"/>
                </a:cubicBezTo>
                <a:lnTo>
                  <a:pt x="45600" y="1202"/>
                </a:lnTo>
                <a:cubicBezTo>
                  <a:pt x="45900" y="1202"/>
                  <a:pt x="46100" y="968"/>
                  <a:pt x="46100" y="701"/>
                </a:cubicBezTo>
                <a:lnTo>
                  <a:pt x="46100" y="501"/>
                </a:lnTo>
                <a:cubicBezTo>
                  <a:pt x="46100" y="234"/>
                  <a:pt x="45900" y="1"/>
                  <a:pt x="4560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1887998" y="3608277"/>
            <a:ext cx="838428" cy="25110"/>
          </a:xfrm>
          <a:custGeom>
            <a:avLst/>
            <a:gdLst/>
            <a:ahLst/>
            <a:cxnLst/>
            <a:rect l="l" t="t" r="r" b="b"/>
            <a:pathLst>
              <a:path w="40097" h="1201" extrusionOk="0">
                <a:moveTo>
                  <a:pt x="501" y="0"/>
                </a:moveTo>
                <a:cubicBezTo>
                  <a:pt x="234" y="0"/>
                  <a:pt x="1" y="234"/>
                  <a:pt x="1" y="500"/>
                </a:cubicBezTo>
                <a:lnTo>
                  <a:pt x="1" y="701"/>
                </a:lnTo>
                <a:cubicBezTo>
                  <a:pt x="1" y="967"/>
                  <a:pt x="234" y="1201"/>
                  <a:pt x="501" y="1201"/>
                </a:cubicBezTo>
                <a:lnTo>
                  <a:pt x="39596" y="1201"/>
                </a:lnTo>
                <a:cubicBezTo>
                  <a:pt x="39896" y="1201"/>
                  <a:pt x="40096" y="967"/>
                  <a:pt x="40096" y="701"/>
                </a:cubicBezTo>
                <a:lnTo>
                  <a:pt x="40096" y="500"/>
                </a:lnTo>
                <a:cubicBezTo>
                  <a:pt x="40096" y="234"/>
                  <a:pt x="39896" y="0"/>
                  <a:pt x="39596"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1887998" y="3682896"/>
            <a:ext cx="765181" cy="24420"/>
          </a:xfrm>
          <a:custGeom>
            <a:avLst/>
            <a:gdLst/>
            <a:ahLst/>
            <a:cxnLst/>
            <a:rect l="l" t="t" r="r" b="b"/>
            <a:pathLst>
              <a:path w="36594" h="1168" extrusionOk="0">
                <a:moveTo>
                  <a:pt x="601" y="0"/>
                </a:moveTo>
                <a:cubicBezTo>
                  <a:pt x="301" y="0"/>
                  <a:pt x="34" y="267"/>
                  <a:pt x="34" y="601"/>
                </a:cubicBezTo>
                <a:cubicBezTo>
                  <a:pt x="1" y="901"/>
                  <a:pt x="268" y="1168"/>
                  <a:pt x="601" y="1168"/>
                </a:cubicBezTo>
                <a:lnTo>
                  <a:pt x="35993" y="1168"/>
                </a:lnTo>
                <a:cubicBezTo>
                  <a:pt x="36327" y="1168"/>
                  <a:pt x="36594" y="901"/>
                  <a:pt x="36594" y="601"/>
                </a:cubicBezTo>
                <a:cubicBezTo>
                  <a:pt x="36594" y="267"/>
                  <a:pt x="36327" y="0"/>
                  <a:pt x="3602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1887998" y="3757515"/>
            <a:ext cx="880269" cy="24420"/>
          </a:xfrm>
          <a:custGeom>
            <a:avLst/>
            <a:gdLst/>
            <a:ahLst/>
            <a:cxnLst/>
            <a:rect l="l" t="t" r="r" b="b"/>
            <a:pathLst>
              <a:path w="42098" h="1168" extrusionOk="0">
                <a:moveTo>
                  <a:pt x="501" y="0"/>
                </a:moveTo>
                <a:cubicBezTo>
                  <a:pt x="234" y="0"/>
                  <a:pt x="1" y="201"/>
                  <a:pt x="1" y="467"/>
                </a:cubicBezTo>
                <a:lnTo>
                  <a:pt x="1" y="668"/>
                </a:lnTo>
                <a:cubicBezTo>
                  <a:pt x="1" y="968"/>
                  <a:pt x="234" y="1168"/>
                  <a:pt x="501" y="1168"/>
                </a:cubicBezTo>
                <a:lnTo>
                  <a:pt x="41597" y="1168"/>
                </a:lnTo>
                <a:cubicBezTo>
                  <a:pt x="41897" y="1168"/>
                  <a:pt x="42098" y="968"/>
                  <a:pt x="42098" y="668"/>
                </a:cubicBezTo>
                <a:lnTo>
                  <a:pt x="42098" y="467"/>
                </a:lnTo>
                <a:cubicBezTo>
                  <a:pt x="42098" y="201"/>
                  <a:pt x="41897" y="0"/>
                  <a:pt x="4159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2934941" y="3533638"/>
            <a:ext cx="126275" cy="25131"/>
          </a:xfrm>
          <a:custGeom>
            <a:avLst/>
            <a:gdLst/>
            <a:ahLst/>
            <a:cxnLst/>
            <a:rect l="l" t="t" r="r" b="b"/>
            <a:pathLst>
              <a:path w="6039" h="1202" extrusionOk="0">
                <a:moveTo>
                  <a:pt x="501" y="1"/>
                </a:moveTo>
                <a:cubicBezTo>
                  <a:pt x="234" y="1"/>
                  <a:pt x="1" y="234"/>
                  <a:pt x="1" y="501"/>
                </a:cubicBezTo>
                <a:lnTo>
                  <a:pt x="1" y="701"/>
                </a:lnTo>
                <a:cubicBezTo>
                  <a:pt x="1" y="968"/>
                  <a:pt x="234" y="1202"/>
                  <a:pt x="501" y="1202"/>
                </a:cubicBezTo>
                <a:lnTo>
                  <a:pt x="5538" y="1202"/>
                </a:lnTo>
                <a:cubicBezTo>
                  <a:pt x="5838" y="1202"/>
                  <a:pt x="6039" y="968"/>
                  <a:pt x="6039" y="701"/>
                </a:cubicBezTo>
                <a:lnTo>
                  <a:pt x="6039" y="501"/>
                </a:lnTo>
                <a:cubicBezTo>
                  <a:pt x="6039" y="234"/>
                  <a:pt x="5838" y="1"/>
                  <a:pt x="553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2955872" y="3608277"/>
            <a:ext cx="105345" cy="25110"/>
          </a:xfrm>
          <a:custGeom>
            <a:avLst/>
            <a:gdLst/>
            <a:ahLst/>
            <a:cxnLst/>
            <a:rect l="l" t="t" r="r" b="b"/>
            <a:pathLst>
              <a:path w="5038" h="1201" extrusionOk="0">
                <a:moveTo>
                  <a:pt x="501" y="0"/>
                </a:moveTo>
                <a:cubicBezTo>
                  <a:pt x="234" y="0"/>
                  <a:pt x="1" y="234"/>
                  <a:pt x="1" y="500"/>
                </a:cubicBezTo>
                <a:lnTo>
                  <a:pt x="1" y="701"/>
                </a:lnTo>
                <a:cubicBezTo>
                  <a:pt x="1" y="967"/>
                  <a:pt x="234" y="1201"/>
                  <a:pt x="501" y="1201"/>
                </a:cubicBezTo>
                <a:lnTo>
                  <a:pt x="4571" y="1201"/>
                </a:lnTo>
                <a:cubicBezTo>
                  <a:pt x="4837" y="1201"/>
                  <a:pt x="5038" y="967"/>
                  <a:pt x="5038" y="701"/>
                </a:cubicBezTo>
                <a:lnTo>
                  <a:pt x="5038" y="500"/>
                </a:lnTo>
                <a:cubicBezTo>
                  <a:pt x="5038" y="234"/>
                  <a:pt x="4837" y="0"/>
                  <a:pt x="4571"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2924486" y="3682896"/>
            <a:ext cx="136730" cy="24420"/>
          </a:xfrm>
          <a:custGeom>
            <a:avLst/>
            <a:gdLst/>
            <a:ahLst/>
            <a:cxnLst/>
            <a:rect l="l" t="t" r="r" b="b"/>
            <a:pathLst>
              <a:path w="6539" h="1168" extrusionOk="0">
                <a:moveTo>
                  <a:pt x="501" y="0"/>
                </a:moveTo>
                <a:cubicBezTo>
                  <a:pt x="234" y="0"/>
                  <a:pt x="1" y="200"/>
                  <a:pt x="1" y="501"/>
                </a:cubicBezTo>
                <a:lnTo>
                  <a:pt x="1" y="667"/>
                </a:lnTo>
                <a:cubicBezTo>
                  <a:pt x="1" y="968"/>
                  <a:pt x="234" y="1168"/>
                  <a:pt x="501" y="1168"/>
                </a:cubicBezTo>
                <a:lnTo>
                  <a:pt x="6038" y="1168"/>
                </a:lnTo>
                <a:cubicBezTo>
                  <a:pt x="6338" y="1168"/>
                  <a:pt x="6539" y="968"/>
                  <a:pt x="6539" y="667"/>
                </a:cubicBezTo>
                <a:lnTo>
                  <a:pt x="6539" y="501"/>
                </a:lnTo>
                <a:cubicBezTo>
                  <a:pt x="6539" y="200"/>
                  <a:pt x="6338" y="0"/>
                  <a:pt x="6038"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3008189" y="3757515"/>
            <a:ext cx="53028" cy="24420"/>
          </a:xfrm>
          <a:custGeom>
            <a:avLst/>
            <a:gdLst/>
            <a:ahLst/>
            <a:cxnLst/>
            <a:rect l="l" t="t" r="r" b="b"/>
            <a:pathLst>
              <a:path w="2536" h="1168" extrusionOk="0">
                <a:moveTo>
                  <a:pt x="501" y="0"/>
                </a:moveTo>
                <a:cubicBezTo>
                  <a:pt x="234" y="0"/>
                  <a:pt x="0" y="201"/>
                  <a:pt x="0" y="467"/>
                </a:cubicBezTo>
                <a:lnTo>
                  <a:pt x="0" y="668"/>
                </a:lnTo>
                <a:cubicBezTo>
                  <a:pt x="0" y="968"/>
                  <a:pt x="234" y="1168"/>
                  <a:pt x="501" y="1168"/>
                </a:cubicBezTo>
                <a:lnTo>
                  <a:pt x="2069" y="1168"/>
                </a:lnTo>
                <a:cubicBezTo>
                  <a:pt x="2335" y="1168"/>
                  <a:pt x="2536" y="968"/>
                  <a:pt x="2536" y="668"/>
                </a:cubicBezTo>
                <a:lnTo>
                  <a:pt x="2536" y="467"/>
                </a:lnTo>
                <a:cubicBezTo>
                  <a:pt x="2536" y="201"/>
                  <a:pt x="2335" y="0"/>
                  <a:pt x="206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flipH="1">
            <a:off x="1947457" y="1472785"/>
            <a:ext cx="1067874" cy="79511"/>
          </a:xfrm>
          <a:custGeom>
            <a:avLst/>
            <a:gdLst/>
            <a:ahLst/>
            <a:cxnLst/>
            <a:rect l="l" t="t" r="r" b="b"/>
            <a:pathLst>
              <a:path w="51070" h="3803" extrusionOk="0">
                <a:moveTo>
                  <a:pt x="1601" y="0"/>
                </a:moveTo>
                <a:cubicBezTo>
                  <a:pt x="701" y="0"/>
                  <a:pt x="0" y="701"/>
                  <a:pt x="0" y="1568"/>
                </a:cubicBezTo>
                <a:lnTo>
                  <a:pt x="0" y="2202"/>
                </a:lnTo>
                <a:cubicBezTo>
                  <a:pt x="0" y="3102"/>
                  <a:pt x="701" y="3803"/>
                  <a:pt x="1601" y="3803"/>
                </a:cubicBezTo>
                <a:lnTo>
                  <a:pt x="49469" y="3803"/>
                </a:lnTo>
                <a:cubicBezTo>
                  <a:pt x="50336" y="3803"/>
                  <a:pt x="51070" y="3102"/>
                  <a:pt x="51070" y="2202"/>
                </a:cubicBezTo>
                <a:lnTo>
                  <a:pt x="51070" y="1568"/>
                </a:lnTo>
                <a:cubicBezTo>
                  <a:pt x="51070" y="701"/>
                  <a:pt x="50336" y="0"/>
                  <a:pt x="4946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2829638" y="3150069"/>
            <a:ext cx="155549" cy="155531"/>
          </a:xfrm>
          <a:custGeom>
            <a:avLst/>
            <a:gdLst/>
            <a:ahLst/>
            <a:cxnLst/>
            <a:rect l="l" t="t" r="r" b="b"/>
            <a:pathLst>
              <a:path w="7439" h="7439" extrusionOk="0">
                <a:moveTo>
                  <a:pt x="0" y="0"/>
                </a:moveTo>
                <a:lnTo>
                  <a:pt x="2935" y="7439"/>
                </a:lnTo>
                <a:lnTo>
                  <a:pt x="4103" y="4837"/>
                </a:lnTo>
                <a:lnTo>
                  <a:pt x="5371" y="6105"/>
                </a:lnTo>
                <a:lnTo>
                  <a:pt x="6104" y="5371"/>
                </a:lnTo>
                <a:lnTo>
                  <a:pt x="4837" y="4070"/>
                </a:lnTo>
                <a:lnTo>
                  <a:pt x="7439" y="2936"/>
                </a:lnTo>
                <a:lnTo>
                  <a:pt x="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rot="8099929" flipH="1">
            <a:off x="1188241" y="3300113"/>
            <a:ext cx="1857114" cy="1794505"/>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a:extLst>
              <a:ext uri="{FF2B5EF4-FFF2-40B4-BE49-F238E27FC236}">
                <a16:creationId xmlns:a16="http://schemas.microsoft.com/office/drawing/2014/main" id="{BADF8DEB-DA80-3437-8A03-FC6482E1CA87}"/>
              </a:ext>
            </a:extLst>
          </p:cNvPr>
          <p:cNvSpPr txBox="1"/>
          <p:nvPr/>
        </p:nvSpPr>
        <p:spPr>
          <a:xfrm>
            <a:off x="4572000" y="3617756"/>
            <a:ext cx="2173352" cy="738664"/>
          </a:xfrm>
          <a:prstGeom prst="rect">
            <a:avLst/>
          </a:prstGeom>
          <a:noFill/>
        </p:spPr>
        <p:txBody>
          <a:bodyPr wrap="square" rtlCol="0">
            <a:spAutoFit/>
          </a:bodyPr>
          <a:lstStyle/>
          <a:p>
            <a:r>
              <a:rPr lang="fr-FR" dirty="0">
                <a:solidFill>
                  <a:schemeClr val="bg1"/>
                </a:solidFill>
                <a:latin typeface="Lato" panose="020F0502020204030203" pitchFamily="34" charset="0"/>
                <a:ea typeface="Lato" panose="020F0502020204030203" pitchFamily="34" charset="0"/>
                <a:cs typeface="Lato" panose="020F0502020204030203" pitchFamily="34" charset="0"/>
              </a:rPr>
              <a:t>Réaliser par:</a:t>
            </a:r>
          </a:p>
          <a:p>
            <a:pPr marL="285750" indent="-285750">
              <a:buClr>
                <a:schemeClr val="bg1"/>
              </a:buClr>
              <a:buFont typeface="Arial" panose="020B0604020202020204" pitchFamily="34" charset="0"/>
              <a:buChar char="•"/>
            </a:pPr>
            <a:r>
              <a:rPr lang="fr-FR" dirty="0" err="1">
                <a:solidFill>
                  <a:schemeClr val="bg1"/>
                </a:solidFill>
                <a:latin typeface="Lato" panose="020F0502020204030203" pitchFamily="34" charset="0"/>
                <a:ea typeface="Lato" panose="020F0502020204030203" pitchFamily="34" charset="0"/>
                <a:cs typeface="Lato" panose="020F0502020204030203" pitchFamily="34" charset="0"/>
              </a:rPr>
              <a:t>Eloutiq</a:t>
            </a:r>
            <a:r>
              <a:rPr lang="fr-FR" dirty="0">
                <a:solidFill>
                  <a:schemeClr val="bg1"/>
                </a:solidFill>
                <a:latin typeface="Lato" panose="020F0502020204030203" pitchFamily="34" charset="0"/>
                <a:ea typeface="Lato" panose="020F0502020204030203" pitchFamily="34" charset="0"/>
                <a:cs typeface="Lato" panose="020F0502020204030203" pitchFamily="34" charset="0"/>
              </a:rPr>
              <a:t> Meriem</a:t>
            </a:r>
          </a:p>
          <a:p>
            <a:pPr marL="285750" indent="-285750">
              <a:buClr>
                <a:schemeClr val="bg1"/>
              </a:buClr>
              <a:buFont typeface="Arial" panose="020B0604020202020204" pitchFamily="34" charset="0"/>
              <a:buChar char="•"/>
            </a:pPr>
            <a:r>
              <a:rPr lang="fr-FR" dirty="0">
                <a:solidFill>
                  <a:schemeClr val="bg1"/>
                </a:solidFill>
                <a:latin typeface="Lato" panose="020F0502020204030203" pitchFamily="34" charset="0"/>
                <a:ea typeface="Lato" panose="020F0502020204030203" pitchFamily="34" charset="0"/>
                <a:cs typeface="Lato" panose="020F0502020204030203" pitchFamily="34" charset="0"/>
              </a:rPr>
              <a:t>Elkoumikhi Hafsa</a:t>
            </a:r>
          </a:p>
        </p:txBody>
      </p:sp>
      <p:sp>
        <p:nvSpPr>
          <p:cNvPr id="3" name="ZoneTexte 2">
            <a:extLst>
              <a:ext uri="{FF2B5EF4-FFF2-40B4-BE49-F238E27FC236}">
                <a16:creationId xmlns:a16="http://schemas.microsoft.com/office/drawing/2014/main" id="{C1D51946-7642-1D70-729D-8FF9D39B9DAF}"/>
              </a:ext>
            </a:extLst>
          </p:cNvPr>
          <p:cNvSpPr txBox="1"/>
          <p:nvPr/>
        </p:nvSpPr>
        <p:spPr>
          <a:xfrm>
            <a:off x="6671795" y="3633387"/>
            <a:ext cx="1757105" cy="954107"/>
          </a:xfrm>
          <a:prstGeom prst="rect">
            <a:avLst/>
          </a:prstGeom>
          <a:noFill/>
        </p:spPr>
        <p:txBody>
          <a:bodyPr wrap="square" rtlCol="0">
            <a:spAutoFit/>
          </a:bodyPr>
          <a:lstStyle/>
          <a:p>
            <a:r>
              <a:rPr lang="fr-FR" dirty="0">
                <a:solidFill>
                  <a:schemeClr val="bg1"/>
                </a:solidFill>
              </a:rPr>
              <a:t>Encadrer par:</a:t>
            </a:r>
          </a:p>
          <a:p>
            <a:pPr marL="285750" indent="-285750">
              <a:buClr>
                <a:schemeClr val="bg1"/>
              </a:buClr>
              <a:buFont typeface="Arial" panose="020B0604020202020204" pitchFamily="34" charset="0"/>
              <a:buChar char="•"/>
            </a:pPr>
            <a:r>
              <a:rPr lang="fr-FR" dirty="0">
                <a:solidFill>
                  <a:schemeClr val="bg1"/>
                </a:solidFill>
              </a:rPr>
              <a:t>Pr. </a:t>
            </a:r>
            <a:r>
              <a:rPr lang="fr-FR" dirty="0" err="1">
                <a:solidFill>
                  <a:schemeClr val="bg1"/>
                </a:solidFill>
              </a:rPr>
              <a:t>Benihssain</a:t>
            </a:r>
            <a:endParaRPr lang="fr-FR" dirty="0">
              <a:solidFill>
                <a:schemeClr val="bg1"/>
              </a:solidFill>
            </a:endParaRPr>
          </a:p>
          <a:p>
            <a:pPr marL="285750" indent="-285750">
              <a:buClr>
                <a:schemeClr val="bg1"/>
              </a:buClr>
              <a:buFont typeface="Arial" panose="020B0604020202020204" pitchFamily="34" charset="0"/>
              <a:buChar char="•"/>
            </a:pPr>
            <a:r>
              <a:rPr lang="fr-FR" dirty="0">
                <a:solidFill>
                  <a:schemeClr val="bg1"/>
                </a:solidFill>
              </a:rPr>
              <a:t>Mr. </a:t>
            </a:r>
            <a:r>
              <a:rPr lang="fr-FR" dirty="0" err="1">
                <a:solidFill>
                  <a:schemeClr val="bg1"/>
                </a:solidFill>
              </a:rPr>
              <a:t>Hankar</a:t>
            </a:r>
            <a:endParaRPr lang="fr-FR" dirty="0">
              <a:solidFill>
                <a:schemeClr val="bg1"/>
              </a:solidFill>
            </a:endParaRPr>
          </a:p>
          <a:p>
            <a:endParaRPr lang="fr-F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1680"/>
        <p:cNvGrpSpPr/>
        <p:nvPr/>
      </p:nvGrpSpPr>
      <p:grpSpPr>
        <a:xfrm>
          <a:off x="0" y="0"/>
          <a:ext cx="0" cy="0"/>
          <a:chOff x="0" y="0"/>
          <a:chExt cx="0" cy="0"/>
        </a:xfrm>
      </p:grpSpPr>
      <p:sp>
        <p:nvSpPr>
          <p:cNvPr id="1681" name="Google Shape;1681;p60"/>
          <p:cNvSpPr/>
          <p:nvPr/>
        </p:nvSpPr>
        <p:spPr>
          <a:xfrm>
            <a:off x="5660975" y="1546775"/>
            <a:ext cx="837000" cy="8370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0"/>
          <p:cNvSpPr txBox="1">
            <a:spLocks noGrp="1"/>
          </p:cNvSpPr>
          <p:nvPr>
            <p:ph type="title" idx="2"/>
          </p:nvPr>
        </p:nvSpPr>
        <p:spPr>
          <a:xfrm>
            <a:off x="5224336" y="1653725"/>
            <a:ext cx="1710300" cy="6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84" name="Google Shape;1684;p60"/>
          <p:cNvSpPr txBox="1">
            <a:spLocks noGrp="1"/>
          </p:cNvSpPr>
          <p:nvPr>
            <p:ph type="ctrTitle"/>
          </p:nvPr>
        </p:nvSpPr>
        <p:spPr>
          <a:xfrm flipH="1">
            <a:off x="4043285" y="2399972"/>
            <a:ext cx="4162678" cy="17977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Implementation     de TM pour </a:t>
            </a:r>
            <a:br>
              <a:rPr lang="en" dirty="0"/>
            </a:br>
            <a:r>
              <a:rPr lang="en" dirty="0"/>
              <a:t>SEO</a:t>
            </a:r>
            <a:endParaRPr b="0" dirty="0">
              <a:solidFill>
                <a:schemeClr val="dk2"/>
              </a:solidFill>
            </a:endParaRPr>
          </a:p>
        </p:txBody>
      </p:sp>
      <p:grpSp>
        <p:nvGrpSpPr>
          <p:cNvPr id="1685" name="Google Shape;1685;p60"/>
          <p:cNvGrpSpPr/>
          <p:nvPr/>
        </p:nvGrpSpPr>
        <p:grpSpPr>
          <a:xfrm>
            <a:off x="1105415" y="2276797"/>
            <a:ext cx="2595367" cy="2866579"/>
            <a:chOff x="565000" y="1402775"/>
            <a:chExt cx="3386882" cy="3740805"/>
          </a:xfrm>
        </p:grpSpPr>
        <p:sp>
          <p:nvSpPr>
            <p:cNvPr id="1686"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68"/>
        <p:cNvGrpSpPr/>
        <p:nvPr/>
      </p:nvGrpSpPr>
      <p:grpSpPr>
        <a:xfrm>
          <a:off x="0" y="0"/>
          <a:ext cx="0" cy="0"/>
          <a:chOff x="0" y="0"/>
          <a:chExt cx="0" cy="0"/>
        </a:xfrm>
      </p:grpSpPr>
      <p:sp>
        <p:nvSpPr>
          <p:cNvPr id="1969" name="Google Shape;1969;p67"/>
          <p:cNvSpPr/>
          <p:nvPr/>
        </p:nvSpPr>
        <p:spPr>
          <a:xfrm>
            <a:off x="1971600" y="2400036"/>
            <a:ext cx="5200800" cy="1314714"/>
          </a:xfrm>
          <a:prstGeom prst="roundRect">
            <a:avLst>
              <a:gd name="adj" fmla="val 50000"/>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7"/>
          <p:cNvSpPr txBox="1">
            <a:spLocks noGrp="1"/>
          </p:cNvSpPr>
          <p:nvPr>
            <p:ph type="body" idx="1"/>
          </p:nvPr>
        </p:nvSpPr>
        <p:spPr>
          <a:xfrm>
            <a:off x="2026950" y="2473193"/>
            <a:ext cx="4861500" cy="116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5400" b="1" dirty="0">
                <a:solidFill>
                  <a:schemeClr val="bg1"/>
                </a:solidFill>
              </a:rPr>
              <a:t>DEMO</a:t>
            </a:r>
            <a:endParaRPr sz="5400" b="1"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D726DD-47B6-1078-2230-2643772FE811}"/>
              </a:ext>
            </a:extLst>
          </p:cNvPr>
          <p:cNvSpPr>
            <a:spLocks noGrp="1"/>
          </p:cNvSpPr>
          <p:nvPr>
            <p:ph type="title"/>
          </p:nvPr>
        </p:nvSpPr>
        <p:spPr>
          <a:xfrm>
            <a:off x="739163" y="1389434"/>
            <a:ext cx="4099800" cy="637500"/>
          </a:xfrm>
        </p:spPr>
        <p:txBody>
          <a:bodyPr/>
          <a:lstStyle/>
          <a:p>
            <a:r>
              <a:rPr lang="fr-FR" dirty="0"/>
              <a:t>Conclusion</a:t>
            </a:r>
          </a:p>
        </p:txBody>
      </p:sp>
      <p:sp>
        <p:nvSpPr>
          <p:cNvPr id="3" name="Sous-titre 2">
            <a:extLst>
              <a:ext uri="{FF2B5EF4-FFF2-40B4-BE49-F238E27FC236}">
                <a16:creationId xmlns:a16="http://schemas.microsoft.com/office/drawing/2014/main" id="{85262084-9164-ECF5-B796-F05A94DC8163}"/>
              </a:ext>
            </a:extLst>
          </p:cNvPr>
          <p:cNvSpPr>
            <a:spLocks noGrp="1"/>
          </p:cNvSpPr>
          <p:nvPr>
            <p:ph type="subTitle" idx="1"/>
          </p:nvPr>
        </p:nvSpPr>
        <p:spPr>
          <a:xfrm>
            <a:off x="215789" y="2204787"/>
            <a:ext cx="7117458" cy="1458829"/>
          </a:xfrm>
        </p:spPr>
        <p:txBody>
          <a:bodyPr/>
          <a:lstStyle/>
          <a:p>
            <a:r>
              <a:rPr lang="fr-FR" b="0" i="0" dirty="0">
                <a:solidFill>
                  <a:srgbClr val="374151"/>
                </a:solidFill>
                <a:effectLst/>
                <a:latin typeface="Söhne"/>
              </a:rPr>
              <a:t>          </a:t>
            </a: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En utilisant le SEO et le LSI de manière combinée, les propriétaires de sites web peuvent améliorer considérablement leur positionnement sur les moteurs de recherche et attirer plus de trafic organique vers leur site. Il est donc essentiel de prendre en compte ces techniques dans toute stratégie de marketing numérique pour maximiser les résultats et la visibilité en ligne.</a:t>
            </a:r>
            <a:endParaRPr lang="fr-FR"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7315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94"/>
        <p:cNvGrpSpPr/>
        <p:nvPr/>
      </p:nvGrpSpPr>
      <p:grpSpPr>
        <a:xfrm>
          <a:off x="0" y="0"/>
          <a:ext cx="0" cy="0"/>
          <a:chOff x="0" y="0"/>
          <a:chExt cx="0" cy="0"/>
        </a:xfrm>
      </p:grpSpPr>
      <p:sp>
        <p:nvSpPr>
          <p:cNvPr id="1495" name="Google Shape;1495;p56"/>
          <p:cNvSpPr txBox="1">
            <a:spLocks noGrp="1"/>
          </p:cNvSpPr>
          <p:nvPr>
            <p:ph type="ctrTitle"/>
          </p:nvPr>
        </p:nvSpPr>
        <p:spPr>
          <a:xfrm>
            <a:off x="2609850" y="1124506"/>
            <a:ext cx="6534150" cy="28944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Merci pour votre attention</a:t>
            </a:r>
            <a:endParaRPr b="0" dirty="0">
              <a:solidFill>
                <a:schemeClr val="dk2"/>
              </a:solidFill>
            </a:endParaRPr>
          </a:p>
        </p:txBody>
      </p:sp>
      <p:sp>
        <p:nvSpPr>
          <p:cNvPr id="1496" name="Google Shape;1496;p56"/>
          <p:cNvSpPr/>
          <p:nvPr/>
        </p:nvSpPr>
        <p:spPr>
          <a:xfrm>
            <a:off x="3184843" y="3273659"/>
            <a:ext cx="318722" cy="318722"/>
          </a:xfrm>
          <a:custGeom>
            <a:avLst/>
            <a:gdLst/>
            <a:ahLst/>
            <a:cxnLst/>
            <a:rect l="l" t="t" r="r" b="b"/>
            <a:pathLst>
              <a:path w="16146" h="16146" extrusionOk="0">
                <a:moveTo>
                  <a:pt x="8073" y="1468"/>
                </a:moveTo>
                <a:cubicBezTo>
                  <a:pt x="10207" y="1468"/>
                  <a:pt x="10474" y="1468"/>
                  <a:pt x="11308" y="1502"/>
                </a:cubicBezTo>
                <a:cubicBezTo>
                  <a:pt x="11842" y="1502"/>
                  <a:pt x="12342" y="1602"/>
                  <a:pt x="12809" y="1768"/>
                </a:cubicBezTo>
                <a:cubicBezTo>
                  <a:pt x="13510" y="2069"/>
                  <a:pt x="14077" y="2602"/>
                  <a:pt x="14344" y="3303"/>
                </a:cubicBezTo>
                <a:cubicBezTo>
                  <a:pt x="14511" y="3803"/>
                  <a:pt x="14611" y="4304"/>
                  <a:pt x="14611" y="4804"/>
                </a:cubicBezTo>
                <a:cubicBezTo>
                  <a:pt x="14644" y="5638"/>
                  <a:pt x="14677" y="5905"/>
                  <a:pt x="14677" y="8073"/>
                </a:cubicBezTo>
                <a:cubicBezTo>
                  <a:pt x="14677" y="10208"/>
                  <a:pt x="14677" y="10475"/>
                  <a:pt x="14611" y="11309"/>
                </a:cubicBezTo>
                <a:cubicBezTo>
                  <a:pt x="14611" y="11842"/>
                  <a:pt x="14511" y="12343"/>
                  <a:pt x="14344" y="12810"/>
                </a:cubicBezTo>
                <a:cubicBezTo>
                  <a:pt x="14077" y="13510"/>
                  <a:pt x="13510" y="14077"/>
                  <a:pt x="12809" y="14344"/>
                </a:cubicBezTo>
                <a:cubicBezTo>
                  <a:pt x="12342" y="14511"/>
                  <a:pt x="11842" y="14611"/>
                  <a:pt x="11308" y="14644"/>
                </a:cubicBezTo>
                <a:cubicBezTo>
                  <a:pt x="10474" y="14678"/>
                  <a:pt x="10207" y="14678"/>
                  <a:pt x="8073" y="14678"/>
                </a:cubicBezTo>
                <a:cubicBezTo>
                  <a:pt x="5904" y="14678"/>
                  <a:pt x="5638" y="14678"/>
                  <a:pt x="4804" y="14644"/>
                </a:cubicBezTo>
                <a:cubicBezTo>
                  <a:pt x="4303" y="14611"/>
                  <a:pt x="3770" y="14511"/>
                  <a:pt x="3303" y="14344"/>
                </a:cubicBezTo>
                <a:cubicBezTo>
                  <a:pt x="2969" y="14211"/>
                  <a:pt x="2635" y="14011"/>
                  <a:pt x="2369" y="13744"/>
                </a:cubicBezTo>
                <a:cubicBezTo>
                  <a:pt x="2102" y="13477"/>
                  <a:pt x="1935" y="13177"/>
                  <a:pt x="1801" y="12810"/>
                </a:cubicBezTo>
                <a:cubicBezTo>
                  <a:pt x="1635" y="12343"/>
                  <a:pt x="1535" y="11842"/>
                  <a:pt x="1535" y="11309"/>
                </a:cubicBezTo>
                <a:cubicBezTo>
                  <a:pt x="1468" y="10475"/>
                  <a:pt x="1468" y="10208"/>
                  <a:pt x="1468" y="8073"/>
                </a:cubicBezTo>
                <a:cubicBezTo>
                  <a:pt x="1468" y="5905"/>
                  <a:pt x="1468" y="5671"/>
                  <a:pt x="1535" y="4804"/>
                </a:cubicBezTo>
                <a:cubicBezTo>
                  <a:pt x="1535" y="4304"/>
                  <a:pt x="1635" y="3803"/>
                  <a:pt x="1801" y="3303"/>
                </a:cubicBezTo>
                <a:cubicBezTo>
                  <a:pt x="1935" y="2969"/>
                  <a:pt x="2135" y="2636"/>
                  <a:pt x="2402" y="2402"/>
                </a:cubicBezTo>
                <a:cubicBezTo>
                  <a:pt x="2669" y="2102"/>
                  <a:pt x="2969" y="1902"/>
                  <a:pt x="3336" y="1768"/>
                </a:cubicBezTo>
                <a:cubicBezTo>
                  <a:pt x="3803" y="1602"/>
                  <a:pt x="4303" y="1502"/>
                  <a:pt x="4837" y="1502"/>
                </a:cubicBezTo>
                <a:cubicBezTo>
                  <a:pt x="5671" y="1468"/>
                  <a:pt x="5938" y="1468"/>
                  <a:pt x="8073" y="1468"/>
                </a:cubicBezTo>
                <a:close/>
                <a:moveTo>
                  <a:pt x="8073" y="1"/>
                </a:moveTo>
                <a:cubicBezTo>
                  <a:pt x="5904" y="1"/>
                  <a:pt x="5638" y="1"/>
                  <a:pt x="4737" y="67"/>
                </a:cubicBezTo>
                <a:cubicBezTo>
                  <a:pt x="4070" y="67"/>
                  <a:pt x="3436" y="201"/>
                  <a:pt x="2802" y="434"/>
                </a:cubicBezTo>
                <a:cubicBezTo>
                  <a:pt x="2268" y="634"/>
                  <a:pt x="1768" y="935"/>
                  <a:pt x="1368" y="1368"/>
                </a:cubicBezTo>
                <a:cubicBezTo>
                  <a:pt x="968" y="1768"/>
                  <a:pt x="634" y="2235"/>
                  <a:pt x="434" y="2803"/>
                </a:cubicBezTo>
                <a:cubicBezTo>
                  <a:pt x="200" y="3403"/>
                  <a:pt x="67" y="4070"/>
                  <a:pt x="67" y="4737"/>
                </a:cubicBezTo>
                <a:cubicBezTo>
                  <a:pt x="34" y="5605"/>
                  <a:pt x="0" y="5871"/>
                  <a:pt x="0" y="8073"/>
                </a:cubicBezTo>
                <a:cubicBezTo>
                  <a:pt x="0" y="10275"/>
                  <a:pt x="0" y="10541"/>
                  <a:pt x="67" y="11409"/>
                </a:cubicBezTo>
                <a:cubicBezTo>
                  <a:pt x="67" y="12076"/>
                  <a:pt x="200" y="12743"/>
                  <a:pt x="434" y="13377"/>
                </a:cubicBezTo>
                <a:cubicBezTo>
                  <a:pt x="867" y="14444"/>
                  <a:pt x="1701" y="15312"/>
                  <a:pt x="2802" y="15745"/>
                </a:cubicBezTo>
                <a:cubicBezTo>
                  <a:pt x="3436" y="15979"/>
                  <a:pt x="4070" y="16079"/>
                  <a:pt x="4737" y="16112"/>
                </a:cubicBezTo>
                <a:cubicBezTo>
                  <a:pt x="5604" y="16145"/>
                  <a:pt x="5871" y="16145"/>
                  <a:pt x="8073" y="16145"/>
                </a:cubicBezTo>
                <a:cubicBezTo>
                  <a:pt x="10274" y="16145"/>
                  <a:pt x="10541" y="16145"/>
                  <a:pt x="11408" y="16112"/>
                </a:cubicBezTo>
                <a:cubicBezTo>
                  <a:pt x="12075" y="16079"/>
                  <a:pt x="12743" y="15979"/>
                  <a:pt x="13376" y="15745"/>
                </a:cubicBezTo>
                <a:cubicBezTo>
                  <a:pt x="14444" y="15312"/>
                  <a:pt x="15311" y="14444"/>
                  <a:pt x="15745" y="13377"/>
                </a:cubicBezTo>
                <a:cubicBezTo>
                  <a:pt x="15978" y="12743"/>
                  <a:pt x="16112" y="12076"/>
                  <a:pt x="16112" y="11409"/>
                </a:cubicBezTo>
                <a:cubicBezTo>
                  <a:pt x="16145" y="10541"/>
                  <a:pt x="16145" y="10275"/>
                  <a:pt x="16145" y="8073"/>
                </a:cubicBezTo>
                <a:cubicBezTo>
                  <a:pt x="16145" y="5871"/>
                  <a:pt x="16145" y="5605"/>
                  <a:pt x="16112" y="4737"/>
                </a:cubicBezTo>
                <a:cubicBezTo>
                  <a:pt x="16112" y="4070"/>
                  <a:pt x="15978" y="3403"/>
                  <a:pt x="15745" y="2803"/>
                </a:cubicBezTo>
                <a:cubicBezTo>
                  <a:pt x="15545" y="2235"/>
                  <a:pt x="15211" y="1768"/>
                  <a:pt x="14811" y="1368"/>
                </a:cubicBezTo>
                <a:cubicBezTo>
                  <a:pt x="14410" y="935"/>
                  <a:pt x="13910" y="634"/>
                  <a:pt x="13376" y="434"/>
                </a:cubicBezTo>
                <a:cubicBezTo>
                  <a:pt x="12743" y="201"/>
                  <a:pt x="12075" y="67"/>
                  <a:pt x="11408" y="67"/>
                </a:cubicBezTo>
                <a:cubicBezTo>
                  <a:pt x="10541" y="1"/>
                  <a:pt x="10274" y="1"/>
                  <a:pt x="8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6"/>
          <p:cNvSpPr/>
          <p:nvPr/>
        </p:nvSpPr>
        <p:spPr>
          <a:xfrm>
            <a:off x="3235536" y="3351356"/>
            <a:ext cx="190985" cy="163546"/>
          </a:xfrm>
          <a:custGeom>
            <a:avLst/>
            <a:gdLst/>
            <a:ahLst/>
            <a:cxnLst/>
            <a:rect l="l" t="t" r="r" b="b"/>
            <a:pathLst>
              <a:path w="9675" h="8285" extrusionOk="0">
                <a:moveTo>
                  <a:pt x="5446" y="1460"/>
                </a:moveTo>
                <a:cubicBezTo>
                  <a:pt x="6836" y="1460"/>
                  <a:pt x="8173" y="2530"/>
                  <a:pt x="8173" y="4137"/>
                </a:cubicBezTo>
                <a:cubicBezTo>
                  <a:pt x="8173" y="5638"/>
                  <a:pt x="6972" y="6839"/>
                  <a:pt x="5505" y="6839"/>
                </a:cubicBezTo>
                <a:cubicBezTo>
                  <a:pt x="3103" y="6839"/>
                  <a:pt x="1902" y="3937"/>
                  <a:pt x="3570" y="2236"/>
                </a:cubicBezTo>
                <a:cubicBezTo>
                  <a:pt x="4117" y="1700"/>
                  <a:pt x="4787" y="1460"/>
                  <a:pt x="5446" y="1460"/>
                </a:cubicBezTo>
                <a:close/>
                <a:moveTo>
                  <a:pt x="5505" y="1"/>
                </a:moveTo>
                <a:cubicBezTo>
                  <a:pt x="1802" y="1"/>
                  <a:pt x="1" y="4471"/>
                  <a:pt x="2603" y="7072"/>
                </a:cubicBezTo>
                <a:cubicBezTo>
                  <a:pt x="3440" y="7910"/>
                  <a:pt x="4468" y="8285"/>
                  <a:pt x="5478" y="8285"/>
                </a:cubicBezTo>
                <a:cubicBezTo>
                  <a:pt x="7605" y="8285"/>
                  <a:pt x="9652" y="6625"/>
                  <a:pt x="9674" y="4137"/>
                </a:cubicBezTo>
                <a:cubicBezTo>
                  <a:pt x="9674" y="1835"/>
                  <a:pt x="7806" y="1"/>
                  <a:pt x="5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6"/>
          <p:cNvSpPr/>
          <p:nvPr/>
        </p:nvSpPr>
        <p:spPr>
          <a:xfrm>
            <a:off x="3403444" y="3328970"/>
            <a:ext cx="44810" cy="38236"/>
          </a:xfrm>
          <a:custGeom>
            <a:avLst/>
            <a:gdLst/>
            <a:ahLst/>
            <a:cxnLst/>
            <a:rect l="l" t="t" r="r" b="b"/>
            <a:pathLst>
              <a:path w="2270" h="1937" extrusionOk="0">
                <a:moveTo>
                  <a:pt x="1302" y="1"/>
                </a:moveTo>
                <a:cubicBezTo>
                  <a:pt x="434" y="1"/>
                  <a:pt x="1" y="1035"/>
                  <a:pt x="601" y="1635"/>
                </a:cubicBezTo>
                <a:cubicBezTo>
                  <a:pt x="810" y="1844"/>
                  <a:pt x="1062" y="1937"/>
                  <a:pt x="1306" y="1937"/>
                </a:cubicBezTo>
                <a:cubicBezTo>
                  <a:pt x="1803" y="1937"/>
                  <a:pt x="2269" y="1550"/>
                  <a:pt x="2269" y="968"/>
                </a:cubicBezTo>
                <a:cubicBezTo>
                  <a:pt x="2269" y="434"/>
                  <a:pt x="1835"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838"/>
        <p:cNvGrpSpPr/>
        <p:nvPr/>
      </p:nvGrpSpPr>
      <p:grpSpPr>
        <a:xfrm>
          <a:off x="0" y="0"/>
          <a:ext cx="0" cy="0"/>
          <a:chOff x="0" y="0"/>
          <a:chExt cx="0" cy="0"/>
        </a:xfrm>
      </p:grpSpPr>
      <p:sp>
        <p:nvSpPr>
          <p:cNvPr id="839" name="Google Shape;839;p44"/>
          <p:cNvSpPr/>
          <p:nvPr/>
        </p:nvSpPr>
        <p:spPr>
          <a:xfrm>
            <a:off x="3327138" y="1652975"/>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5168671" y="2033200"/>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7010229" y="2425577"/>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1458575" y="1265163"/>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txBox="1">
            <a:spLocks noGrp="1"/>
          </p:cNvSpPr>
          <p:nvPr>
            <p:ph type="title"/>
          </p:nvPr>
        </p:nvSpPr>
        <p:spPr>
          <a:xfrm>
            <a:off x="715100" y="447485"/>
            <a:ext cx="73152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a:ea typeface="Montserrat"/>
                <a:cs typeface="Montserrat"/>
                <a:sym typeface="Montserrat"/>
              </a:rPr>
              <a:t>TABLE OF</a:t>
            </a:r>
            <a:r>
              <a:rPr lang="en" dirty="0">
                <a:latin typeface="Montserrat ExtraBold"/>
                <a:ea typeface="Montserrat ExtraBold"/>
                <a:cs typeface="Montserrat ExtraBold"/>
                <a:sym typeface="Montserrat ExtraBold"/>
              </a:rPr>
              <a:t> </a:t>
            </a:r>
            <a:r>
              <a:rPr lang="en" dirty="0">
                <a:solidFill>
                  <a:schemeClr val="dk2"/>
                </a:solidFill>
                <a:latin typeface="Montserrat Medium"/>
                <a:ea typeface="Montserrat Medium"/>
                <a:cs typeface="Montserrat Medium"/>
                <a:sym typeface="Montserrat Medium"/>
              </a:rPr>
              <a:t>CONTENTS</a:t>
            </a:r>
            <a:endParaRPr dirty="0">
              <a:solidFill>
                <a:schemeClr val="dk2"/>
              </a:solidFill>
              <a:latin typeface="Montserrat Medium"/>
              <a:ea typeface="Montserrat Medium"/>
              <a:cs typeface="Montserrat Medium"/>
              <a:sym typeface="Montserrat Medium"/>
            </a:endParaRPr>
          </a:p>
        </p:txBody>
      </p:sp>
      <p:sp>
        <p:nvSpPr>
          <p:cNvPr id="845" name="Google Shape;845;p44"/>
          <p:cNvSpPr txBox="1">
            <a:spLocks noGrp="1"/>
          </p:cNvSpPr>
          <p:nvPr>
            <p:ph type="subTitle" idx="8"/>
          </p:nvPr>
        </p:nvSpPr>
        <p:spPr>
          <a:xfrm>
            <a:off x="6497079" y="3089246"/>
            <a:ext cx="1645800" cy="45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846" name="Google Shape;846;p44"/>
          <p:cNvSpPr txBox="1">
            <a:spLocks noGrp="1"/>
          </p:cNvSpPr>
          <p:nvPr>
            <p:ph type="subTitle" idx="6"/>
          </p:nvPr>
        </p:nvSpPr>
        <p:spPr>
          <a:xfrm>
            <a:off x="2813938" y="2307867"/>
            <a:ext cx="1645800" cy="45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Search engine Optimisation</a:t>
            </a:r>
            <a:endParaRPr dirty="0"/>
          </a:p>
        </p:txBody>
      </p:sp>
      <p:sp>
        <p:nvSpPr>
          <p:cNvPr id="847" name="Google Shape;847;p44"/>
          <p:cNvSpPr txBox="1">
            <a:spLocks noGrp="1"/>
          </p:cNvSpPr>
          <p:nvPr>
            <p:ph type="subTitle" idx="1"/>
          </p:nvPr>
        </p:nvSpPr>
        <p:spPr>
          <a:xfrm>
            <a:off x="980088" y="1920050"/>
            <a:ext cx="1645800" cy="95735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Topic Modeling</a:t>
            </a:r>
            <a:endParaRPr dirty="0"/>
          </a:p>
        </p:txBody>
      </p:sp>
      <p:sp>
        <p:nvSpPr>
          <p:cNvPr id="848" name="Google Shape;848;p44"/>
          <p:cNvSpPr txBox="1">
            <a:spLocks noGrp="1"/>
          </p:cNvSpPr>
          <p:nvPr>
            <p:ph type="subTitle" idx="7"/>
          </p:nvPr>
        </p:nvSpPr>
        <p:spPr>
          <a:xfrm>
            <a:off x="4572000" y="2636581"/>
            <a:ext cx="1904129" cy="1039788"/>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Implementation     de TM pour </a:t>
            </a:r>
          </a:p>
          <a:p>
            <a:pPr marL="0" lvl="0" indent="0" algn="ctr" rtl="0">
              <a:spcBef>
                <a:spcPts val="0"/>
              </a:spcBef>
              <a:spcAft>
                <a:spcPts val="0"/>
              </a:spcAft>
              <a:buNone/>
            </a:pPr>
            <a:r>
              <a:rPr lang="en" dirty="0"/>
              <a:t>SEO</a:t>
            </a:r>
            <a:endParaRPr dirty="0"/>
          </a:p>
        </p:txBody>
      </p:sp>
      <p:sp>
        <p:nvSpPr>
          <p:cNvPr id="849" name="Google Shape;849;p44"/>
          <p:cNvSpPr txBox="1">
            <a:spLocks noGrp="1"/>
          </p:cNvSpPr>
          <p:nvPr>
            <p:ph type="title" idx="2"/>
          </p:nvPr>
        </p:nvSpPr>
        <p:spPr>
          <a:xfrm>
            <a:off x="2951038" y="1688367"/>
            <a:ext cx="1371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0" name="Google Shape;850;p44"/>
          <p:cNvSpPr txBox="1">
            <a:spLocks noGrp="1"/>
          </p:cNvSpPr>
          <p:nvPr>
            <p:ph type="title" idx="5"/>
          </p:nvPr>
        </p:nvSpPr>
        <p:spPr>
          <a:xfrm>
            <a:off x="4792621" y="2068600"/>
            <a:ext cx="1371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1" name="Google Shape;851;p44"/>
          <p:cNvSpPr txBox="1">
            <a:spLocks noGrp="1"/>
          </p:cNvSpPr>
          <p:nvPr>
            <p:ph type="title" idx="3"/>
          </p:nvPr>
        </p:nvSpPr>
        <p:spPr>
          <a:xfrm>
            <a:off x="1327477" y="1300550"/>
            <a:ext cx="8817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52" name="Google Shape;852;p44"/>
          <p:cNvSpPr txBox="1">
            <a:spLocks noGrp="1"/>
          </p:cNvSpPr>
          <p:nvPr>
            <p:ph type="title" idx="4"/>
          </p:nvPr>
        </p:nvSpPr>
        <p:spPr>
          <a:xfrm>
            <a:off x="6634179" y="2460977"/>
            <a:ext cx="1371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856" name="Google Shape;856;p44"/>
          <p:cNvGrpSpPr/>
          <p:nvPr/>
        </p:nvGrpSpPr>
        <p:grpSpPr>
          <a:xfrm>
            <a:off x="6691129" y="877497"/>
            <a:ext cx="1031961" cy="682865"/>
            <a:chOff x="2040800" y="2409925"/>
            <a:chExt cx="675500" cy="446989"/>
          </a:xfrm>
        </p:grpSpPr>
        <p:sp>
          <p:nvSpPr>
            <p:cNvPr id="857" name="Google Shape;857;p44"/>
            <p:cNvSpPr/>
            <p:nvPr/>
          </p:nvSpPr>
          <p:spPr>
            <a:xfrm>
              <a:off x="2040800" y="2409925"/>
              <a:ext cx="675500" cy="372550"/>
            </a:xfrm>
            <a:custGeom>
              <a:avLst/>
              <a:gdLst/>
              <a:ahLst/>
              <a:cxnLst/>
              <a:rect l="l" t="t" r="r" b="b"/>
              <a:pathLst>
                <a:path w="27020" h="14902" extrusionOk="0">
                  <a:moveTo>
                    <a:pt x="10796" y="0"/>
                  </a:moveTo>
                  <a:cubicBezTo>
                    <a:pt x="10381" y="0"/>
                    <a:pt x="9961" y="40"/>
                    <a:pt x="9540" y="124"/>
                  </a:cubicBezTo>
                  <a:cubicBezTo>
                    <a:pt x="6505" y="724"/>
                    <a:pt x="4337" y="3393"/>
                    <a:pt x="4337" y="6461"/>
                  </a:cubicBezTo>
                  <a:lnTo>
                    <a:pt x="4337" y="6695"/>
                  </a:lnTo>
                  <a:cubicBezTo>
                    <a:pt x="0" y="7963"/>
                    <a:pt x="467" y="14234"/>
                    <a:pt x="4937" y="14867"/>
                  </a:cubicBezTo>
                  <a:lnTo>
                    <a:pt x="4937" y="14901"/>
                  </a:lnTo>
                  <a:lnTo>
                    <a:pt x="23884" y="14901"/>
                  </a:lnTo>
                  <a:cubicBezTo>
                    <a:pt x="23905" y="14901"/>
                    <a:pt x="23926" y="14901"/>
                    <a:pt x="23947" y="14901"/>
                  </a:cubicBezTo>
                  <a:cubicBezTo>
                    <a:pt x="25586" y="14901"/>
                    <a:pt x="26920" y="13612"/>
                    <a:pt x="26986" y="11965"/>
                  </a:cubicBezTo>
                  <a:cubicBezTo>
                    <a:pt x="27020" y="10331"/>
                    <a:pt x="25752" y="8930"/>
                    <a:pt x="24084" y="8863"/>
                  </a:cubicBezTo>
                  <a:cubicBezTo>
                    <a:pt x="24667" y="5721"/>
                    <a:pt x="22151" y="3214"/>
                    <a:pt x="19372" y="3214"/>
                  </a:cubicBezTo>
                  <a:cubicBezTo>
                    <a:pt x="18493" y="3214"/>
                    <a:pt x="17587" y="3465"/>
                    <a:pt x="16746" y="4026"/>
                  </a:cubicBezTo>
                  <a:cubicBezTo>
                    <a:pt x="15740" y="1555"/>
                    <a:pt x="13373" y="0"/>
                    <a:pt x="10796" y="0"/>
                  </a:cubicBezTo>
                  <a:close/>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2247186" y="2543314"/>
              <a:ext cx="262725" cy="313600"/>
            </a:xfrm>
            <a:custGeom>
              <a:avLst/>
              <a:gdLst/>
              <a:ahLst/>
              <a:cxnLst/>
              <a:rect l="l" t="t" r="r" b="b"/>
              <a:pathLst>
                <a:path w="10509" h="12544" extrusionOk="0">
                  <a:moveTo>
                    <a:pt x="5271" y="1"/>
                  </a:moveTo>
                  <a:lnTo>
                    <a:pt x="1" y="6605"/>
                  </a:lnTo>
                  <a:lnTo>
                    <a:pt x="2069" y="6605"/>
                  </a:lnTo>
                  <a:lnTo>
                    <a:pt x="2069" y="12543"/>
                  </a:lnTo>
                  <a:lnTo>
                    <a:pt x="8474" y="12543"/>
                  </a:lnTo>
                  <a:lnTo>
                    <a:pt x="8474" y="6605"/>
                  </a:lnTo>
                  <a:lnTo>
                    <a:pt x="10508" y="6605"/>
                  </a:lnTo>
                  <a:lnTo>
                    <a:pt x="5271" y="1"/>
                  </a:ln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947"/>
        <p:cNvGrpSpPr/>
        <p:nvPr/>
      </p:nvGrpSpPr>
      <p:grpSpPr>
        <a:xfrm>
          <a:off x="0" y="0"/>
          <a:ext cx="0" cy="0"/>
          <a:chOff x="0" y="0"/>
          <a:chExt cx="0" cy="0"/>
        </a:xfrm>
      </p:grpSpPr>
      <p:sp>
        <p:nvSpPr>
          <p:cNvPr id="948" name="Google Shape;948;p48"/>
          <p:cNvSpPr/>
          <p:nvPr/>
        </p:nvSpPr>
        <p:spPr>
          <a:xfrm>
            <a:off x="2149700" y="1724650"/>
            <a:ext cx="837000" cy="8370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txBox="1">
            <a:spLocks noGrp="1"/>
          </p:cNvSpPr>
          <p:nvPr>
            <p:ph type="title" idx="2"/>
          </p:nvPr>
        </p:nvSpPr>
        <p:spPr>
          <a:xfrm>
            <a:off x="1713061" y="1831600"/>
            <a:ext cx="1710300" cy="6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51" name="Google Shape;951;p48"/>
          <p:cNvSpPr txBox="1">
            <a:spLocks noGrp="1"/>
          </p:cNvSpPr>
          <p:nvPr>
            <p:ph type="ctrTitle"/>
          </p:nvPr>
        </p:nvSpPr>
        <p:spPr>
          <a:xfrm flipH="1">
            <a:off x="927525" y="2591136"/>
            <a:ext cx="3342900" cy="12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Topic Modeling</a:t>
            </a:r>
            <a:endParaRPr b="0" dirty="0">
              <a:solidFill>
                <a:schemeClr val="dk2"/>
              </a:solidFill>
            </a:endParaRPr>
          </a:p>
        </p:txBody>
      </p:sp>
      <p:grpSp>
        <p:nvGrpSpPr>
          <p:cNvPr id="952" name="Google Shape;952;p48"/>
          <p:cNvGrpSpPr/>
          <p:nvPr/>
        </p:nvGrpSpPr>
        <p:grpSpPr>
          <a:xfrm>
            <a:off x="5189946" y="1155611"/>
            <a:ext cx="2525730" cy="4230862"/>
            <a:chOff x="5085649" y="847603"/>
            <a:chExt cx="2923298" cy="4896831"/>
          </a:xfrm>
        </p:grpSpPr>
        <p:sp>
          <p:nvSpPr>
            <p:cNvPr id="953" name="Google Shape;953;p48"/>
            <p:cNvSpPr/>
            <p:nvPr/>
          </p:nvSpPr>
          <p:spPr>
            <a:xfrm>
              <a:off x="5085649" y="847603"/>
              <a:ext cx="2923298" cy="1772544"/>
            </a:xfrm>
            <a:custGeom>
              <a:avLst/>
              <a:gdLst/>
              <a:ahLst/>
              <a:cxnLst/>
              <a:rect l="l" t="t" r="r" b="b"/>
              <a:pathLst>
                <a:path w="143036" h="86730" extrusionOk="0">
                  <a:moveTo>
                    <a:pt x="0" y="0"/>
                  </a:moveTo>
                  <a:lnTo>
                    <a:pt x="0" y="86729"/>
                  </a:lnTo>
                  <a:lnTo>
                    <a:pt x="143036" y="86729"/>
                  </a:lnTo>
                  <a:lnTo>
                    <a:pt x="143036" y="0"/>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5185179" y="1080080"/>
              <a:ext cx="1585051" cy="138403"/>
            </a:xfrm>
            <a:custGeom>
              <a:avLst/>
              <a:gdLst/>
              <a:ahLst/>
              <a:cxnLst/>
              <a:rect l="l" t="t" r="r" b="b"/>
              <a:pathLst>
                <a:path w="77556" h="6772" fill="none" extrusionOk="0">
                  <a:moveTo>
                    <a:pt x="1" y="0"/>
                  </a:moveTo>
                  <a:lnTo>
                    <a:pt x="77556" y="0"/>
                  </a:lnTo>
                  <a:lnTo>
                    <a:pt x="77556" y="6772"/>
                  </a:lnTo>
                  <a:lnTo>
                    <a:pt x="1" y="6772"/>
                  </a:lnTo>
                  <a:close/>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5185179" y="1296860"/>
              <a:ext cx="1585051" cy="800394"/>
            </a:xfrm>
            <a:custGeom>
              <a:avLst/>
              <a:gdLst/>
              <a:ahLst/>
              <a:cxnLst/>
              <a:rect l="l" t="t" r="r" b="b"/>
              <a:pathLst>
                <a:path w="77556" h="39163" fill="none" extrusionOk="0">
                  <a:moveTo>
                    <a:pt x="1" y="1"/>
                  </a:moveTo>
                  <a:lnTo>
                    <a:pt x="77556" y="1"/>
                  </a:lnTo>
                  <a:lnTo>
                    <a:pt x="77556" y="39162"/>
                  </a:lnTo>
                  <a:lnTo>
                    <a:pt x="1" y="39162"/>
                  </a:lnTo>
                  <a:close/>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6860217" y="1875650"/>
              <a:ext cx="1073071" cy="637446"/>
            </a:xfrm>
            <a:custGeom>
              <a:avLst/>
              <a:gdLst/>
              <a:ahLst/>
              <a:cxnLst/>
              <a:rect l="l" t="t" r="r" b="b"/>
              <a:pathLst>
                <a:path w="52505" h="31190" fill="none" extrusionOk="0">
                  <a:moveTo>
                    <a:pt x="0" y="1"/>
                  </a:moveTo>
                  <a:lnTo>
                    <a:pt x="52504" y="1"/>
                  </a:lnTo>
                  <a:lnTo>
                    <a:pt x="52504" y="31190"/>
                  </a:lnTo>
                  <a:lnTo>
                    <a:pt x="0" y="31190"/>
                  </a:lnTo>
                  <a:close/>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6860217" y="1875650"/>
              <a:ext cx="1073071" cy="637446"/>
            </a:xfrm>
            <a:custGeom>
              <a:avLst/>
              <a:gdLst/>
              <a:ahLst/>
              <a:cxnLst/>
              <a:rect l="l" t="t" r="r" b="b"/>
              <a:pathLst>
                <a:path w="52505" h="31190" fill="none" extrusionOk="0">
                  <a:moveTo>
                    <a:pt x="0" y="31190"/>
                  </a:moveTo>
                  <a:lnTo>
                    <a:pt x="52504"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8"/>
            <p:cNvSpPr/>
            <p:nvPr/>
          </p:nvSpPr>
          <p:spPr>
            <a:xfrm>
              <a:off x="6860217" y="1875650"/>
              <a:ext cx="1073071" cy="637446"/>
            </a:xfrm>
            <a:custGeom>
              <a:avLst/>
              <a:gdLst/>
              <a:ahLst/>
              <a:cxnLst/>
              <a:rect l="l" t="t" r="r" b="b"/>
              <a:pathLst>
                <a:path w="52505" h="31190" fill="none" extrusionOk="0">
                  <a:moveTo>
                    <a:pt x="52504" y="31190"/>
                  </a:moveTo>
                  <a:lnTo>
                    <a:pt x="0"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8"/>
            <p:cNvSpPr/>
            <p:nvPr/>
          </p:nvSpPr>
          <p:spPr>
            <a:xfrm>
              <a:off x="6492076" y="2218571"/>
              <a:ext cx="259761" cy="20"/>
            </a:xfrm>
            <a:custGeom>
              <a:avLst/>
              <a:gdLst/>
              <a:ahLst/>
              <a:cxnLst/>
              <a:rect l="l" t="t" r="r" b="b"/>
              <a:pathLst>
                <a:path w="12710" h="1" fill="none" extrusionOk="0">
                  <a:moveTo>
                    <a:pt x="0" y="1"/>
                  </a:moveTo>
                  <a:lnTo>
                    <a:pt x="12709"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031905" y="2218571"/>
              <a:ext cx="406338" cy="20"/>
            </a:xfrm>
            <a:custGeom>
              <a:avLst/>
              <a:gdLst/>
              <a:ahLst/>
              <a:cxnLst/>
              <a:rect l="l" t="t" r="r" b="b"/>
              <a:pathLst>
                <a:path w="19882" h="1" fill="none" extrusionOk="0">
                  <a:moveTo>
                    <a:pt x="0" y="1"/>
                  </a:moveTo>
                  <a:lnTo>
                    <a:pt x="19881"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5404024" y="2218571"/>
              <a:ext cx="548808" cy="20"/>
            </a:xfrm>
            <a:custGeom>
              <a:avLst/>
              <a:gdLst/>
              <a:ahLst/>
              <a:cxnLst/>
              <a:rect l="l" t="t" r="r" b="b"/>
              <a:pathLst>
                <a:path w="26853" h="1" fill="none" extrusionOk="0">
                  <a:moveTo>
                    <a:pt x="0" y="1"/>
                  </a:moveTo>
                  <a:lnTo>
                    <a:pt x="26853"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5193354" y="2218571"/>
              <a:ext cx="147293" cy="20"/>
            </a:xfrm>
            <a:custGeom>
              <a:avLst/>
              <a:gdLst/>
              <a:ahLst/>
              <a:cxnLst/>
              <a:rect l="l" t="t" r="r" b="b"/>
              <a:pathLst>
                <a:path w="7207" h="1" fill="none" extrusionOk="0">
                  <a:moveTo>
                    <a:pt x="1" y="1"/>
                  </a:moveTo>
                  <a:lnTo>
                    <a:pt x="7206"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5575822" y="2292207"/>
              <a:ext cx="1176015" cy="20"/>
            </a:xfrm>
            <a:custGeom>
              <a:avLst/>
              <a:gdLst/>
              <a:ahLst/>
              <a:cxnLst/>
              <a:rect l="l" t="t" r="r" b="b"/>
              <a:pathLst>
                <a:path w="57542" h="1" fill="none" extrusionOk="0">
                  <a:moveTo>
                    <a:pt x="0" y="0"/>
                  </a:moveTo>
                  <a:lnTo>
                    <a:pt x="57541"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5193354" y="2292207"/>
              <a:ext cx="323178" cy="20"/>
            </a:xfrm>
            <a:custGeom>
              <a:avLst/>
              <a:gdLst/>
              <a:ahLst/>
              <a:cxnLst/>
              <a:rect l="l" t="t" r="r" b="b"/>
              <a:pathLst>
                <a:path w="15813" h="1" fill="none" extrusionOk="0">
                  <a:moveTo>
                    <a:pt x="1" y="0"/>
                  </a:moveTo>
                  <a:lnTo>
                    <a:pt x="15812"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198246" y="2365823"/>
              <a:ext cx="553591" cy="20"/>
            </a:xfrm>
            <a:custGeom>
              <a:avLst/>
              <a:gdLst/>
              <a:ahLst/>
              <a:cxnLst/>
              <a:rect l="l" t="t" r="r" b="b"/>
              <a:pathLst>
                <a:path w="27087" h="1" fill="none" extrusionOk="0">
                  <a:moveTo>
                    <a:pt x="0" y="1"/>
                  </a:moveTo>
                  <a:lnTo>
                    <a:pt x="27086"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5649438" y="2365823"/>
              <a:ext cx="470430" cy="20"/>
            </a:xfrm>
            <a:custGeom>
              <a:avLst/>
              <a:gdLst/>
              <a:ahLst/>
              <a:cxnLst/>
              <a:rect l="l" t="t" r="r" b="b"/>
              <a:pathLst>
                <a:path w="23018" h="1" fill="none" extrusionOk="0">
                  <a:moveTo>
                    <a:pt x="1" y="1"/>
                  </a:moveTo>
                  <a:lnTo>
                    <a:pt x="23017"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5193354" y="2365823"/>
              <a:ext cx="402251" cy="20"/>
            </a:xfrm>
            <a:custGeom>
              <a:avLst/>
              <a:gdLst/>
              <a:ahLst/>
              <a:cxnLst/>
              <a:rect l="l" t="t" r="r" b="b"/>
              <a:pathLst>
                <a:path w="19682" h="1" fill="none" extrusionOk="0">
                  <a:moveTo>
                    <a:pt x="1" y="1"/>
                  </a:moveTo>
                  <a:lnTo>
                    <a:pt x="19682"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109608" y="2439460"/>
              <a:ext cx="642228" cy="20"/>
            </a:xfrm>
            <a:custGeom>
              <a:avLst/>
              <a:gdLst/>
              <a:ahLst/>
              <a:cxnLst/>
              <a:rect l="l" t="t" r="r" b="b"/>
              <a:pathLst>
                <a:path w="31424" h="1" fill="none" extrusionOk="0">
                  <a:moveTo>
                    <a:pt x="1" y="0"/>
                  </a:moveTo>
                  <a:lnTo>
                    <a:pt x="31423"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5585366" y="2439460"/>
              <a:ext cx="460866" cy="20"/>
            </a:xfrm>
            <a:custGeom>
              <a:avLst/>
              <a:gdLst/>
              <a:ahLst/>
              <a:cxnLst/>
              <a:rect l="l" t="t" r="r" b="b"/>
              <a:pathLst>
                <a:path w="22550" h="1" fill="none" extrusionOk="0">
                  <a:moveTo>
                    <a:pt x="0" y="0"/>
                  </a:moveTo>
                  <a:lnTo>
                    <a:pt x="22550"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5193354" y="2439460"/>
              <a:ext cx="338179" cy="20"/>
            </a:xfrm>
            <a:custGeom>
              <a:avLst/>
              <a:gdLst/>
              <a:ahLst/>
              <a:cxnLst/>
              <a:rect l="l" t="t" r="r" b="b"/>
              <a:pathLst>
                <a:path w="16547" h="1" fill="none" extrusionOk="0">
                  <a:moveTo>
                    <a:pt x="1" y="0"/>
                  </a:moveTo>
                  <a:lnTo>
                    <a:pt x="16546"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467530" y="2513076"/>
              <a:ext cx="284306" cy="20"/>
            </a:xfrm>
            <a:custGeom>
              <a:avLst/>
              <a:gdLst/>
              <a:ahLst/>
              <a:cxnLst/>
              <a:rect l="l" t="t" r="r" b="b"/>
              <a:pathLst>
                <a:path w="13911" h="1" fill="none" extrusionOk="0">
                  <a:moveTo>
                    <a:pt x="0" y="1"/>
                  </a:moveTo>
                  <a:lnTo>
                    <a:pt x="13910"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5796015" y="2513076"/>
              <a:ext cx="617683" cy="20"/>
            </a:xfrm>
            <a:custGeom>
              <a:avLst/>
              <a:gdLst/>
              <a:ahLst/>
              <a:cxnLst/>
              <a:rect l="l" t="t" r="r" b="b"/>
              <a:pathLst>
                <a:path w="30223" h="1" fill="none" extrusionOk="0">
                  <a:moveTo>
                    <a:pt x="1" y="1"/>
                  </a:moveTo>
                  <a:lnTo>
                    <a:pt x="30222"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5516512" y="2513076"/>
              <a:ext cx="225671" cy="20"/>
            </a:xfrm>
            <a:custGeom>
              <a:avLst/>
              <a:gdLst/>
              <a:ahLst/>
              <a:cxnLst/>
              <a:rect l="l" t="t" r="r" b="b"/>
              <a:pathLst>
                <a:path w="11042" h="1" fill="none" extrusionOk="0">
                  <a:moveTo>
                    <a:pt x="0" y="1"/>
                  </a:moveTo>
                  <a:lnTo>
                    <a:pt x="11041"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5296298" y="2513076"/>
              <a:ext cx="132292" cy="20"/>
            </a:xfrm>
            <a:custGeom>
              <a:avLst/>
              <a:gdLst/>
              <a:ahLst/>
              <a:cxnLst/>
              <a:rect l="l" t="t" r="r" b="b"/>
              <a:pathLst>
                <a:path w="6473" h="1" fill="none" extrusionOk="0">
                  <a:moveTo>
                    <a:pt x="1" y="1"/>
                  </a:moveTo>
                  <a:lnTo>
                    <a:pt x="6472"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5193354" y="2513076"/>
              <a:ext cx="102964" cy="20"/>
            </a:xfrm>
            <a:custGeom>
              <a:avLst/>
              <a:gdLst/>
              <a:ahLst/>
              <a:cxnLst/>
              <a:rect l="l" t="t" r="r" b="b"/>
              <a:pathLst>
                <a:path w="5038" h="1" fill="none" extrusionOk="0">
                  <a:moveTo>
                    <a:pt x="1" y="1"/>
                  </a:moveTo>
                  <a:lnTo>
                    <a:pt x="5038"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5085649" y="847603"/>
              <a:ext cx="2923298" cy="127510"/>
            </a:xfrm>
            <a:custGeom>
              <a:avLst/>
              <a:gdLst/>
              <a:ahLst/>
              <a:cxnLst/>
              <a:rect l="l" t="t" r="r" b="b"/>
              <a:pathLst>
                <a:path w="143036" h="6239" extrusionOk="0">
                  <a:moveTo>
                    <a:pt x="0" y="0"/>
                  </a:moveTo>
                  <a:lnTo>
                    <a:pt x="0" y="6238"/>
                  </a:lnTo>
                  <a:lnTo>
                    <a:pt x="143036" y="6238"/>
                  </a:lnTo>
                  <a:lnTo>
                    <a:pt x="143036" y="0"/>
                  </a:lnTo>
                  <a:close/>
                </a:path>
              </a:pathLst>
            </a:custGeom>
            <a:solidFill>
              <a:srgbClr val="D0E1A3"/>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5505599" y="885780"/>
              <a:ext cx="2437233" cy="51155"/>
            </a:xfrm>
            <a:custGeom>
              <a:avLst/>
              <a:gdLst/>
              <a:ahLst/>
              <a:cxnLst/>
              <a:rect l="l" t="t" r="r" b="b"/>
              <a:pathLst>
                <a:path w="119253" h="2503" extrusionOk="0">
                  <a:moveTo>
                    <a:pt x="0" y="0"/>
                  </a:moveTo>
                  <a:lnTo>
                    <a:pt x="0" y="2502"/>
                  </a:lnTo>
                  <a:lnTo>
                    <a:pt x="119252" y="2502"/>
                  </a:lnTo>
                  <a:lnTo>
                    <a:pt x="119252" y="0"/>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5130652" y="885780"/>
              <a:ext cx="323832" cy="51155"/>
            </a:xfrm>
            <a:custGeom>
              <a:avLst/>
              <a:gdLst/>
              <a:ahLst/>
              <a:cxnLst/>
              <a:rect l="l" t="t" r="r" b="b"/>
              <a:pathLst>
                <a:path w="15845" h="2503" extrusionOk="0">
                  <a:moveTo>
                    <a:pt x="0" y="0"/>
                  </a:moveTo>
                  <a:lnTo>
                    <a:pt x="0" y="2502"/>
                  </a:lnTo>
                  <a:lnTo>
                    <a:pt x="15845" y="2502"/>
                  </a:lnTo>
                  <a:lnTo>
                    <a:pt x="15845" y="0"/>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5865534" y="1515527"/>
              <a:ext cx="291112" cy="336790"/>
            </a:xfrm>
            <a:custGeom>
              <a:avLst/>
              <a:gdLst/>
              <a:ahLst/>
              <a:cxnLst/>
              <a:rect l="l" t="t" r="r" b="b"/>
              <a:pathLst>
                <a:path w="14244" h="16479" extrusionOk="0">
                  <a:moveTo>
                    <a:pt x="0" y="0"/>
                  </a:moveTo>
                  <a:lnTo>
                    <a:pt x="0" y="16479"/>
                  </a:lnTo>
                  <a:lnTo>
                    <a:pt x="14244" y="823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005316" y="2853953"/>
              <a:ext cx="98182" cy="366117"/>
            </a:xfrm>
            <a:custGeom>
              <a:avLst/>
              <a:gdLst/>
              <a:ahLst/>
              <a:cxnLst/>
              <a:rect l="l" t="t" r="r" b="b"/>
              <a:pathLst>
                <a:path w="4804" h="17914" extrusionOk="0">
                  <a:moveTo>
                    <a:pt x="1234" y="1"/>
                  </a:moveTo>
                  <a:lnTo>
                    <a:pt x="0" y="234"/>
                  </a:lnTo>
                  <a:lnTo>
                    <a:pt x="3569" y="17913"/>
                  </a:lnTo>
                  <a:lnTo>
                    <a:pt x="4804" y="17647"/>
                  </a:lnTo>
                  <a:lnTo>
                    <a:pt x="1234" y="1"/>
                  </a:ln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076888" y="3207767"/>
              <a:ext cx="479975" cy="17065"/>
            </a:xfrm>
            <a:custGeom>
              <a:avLst/>
              <a:gdLst/>
              <a:ahLst/>
              <a:cxnLst/>
              <a:rect l="l" t="t" r="r" b="b"/>
              <a:pathLst>
                <a:path w="23485" h="835" extrusionOk="0">
                  <a:moveTo>
                    <a:pt x="1" y="1"/>
                  </a:moveTo>
                  <a:lnTo>
                    <a:pt x="1" y="835"/>
                  </a:lnTo>
                  <a:lnTo>
                    <a:pt x="23484" y="835"/>
                  </a:lnTo>
                  <a:lnTo>
                    <a:pt x="23484" y="1"/>
                  </a:ln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8"/>
            <p:cNvSpPr/>
            <p:nvPr/>
          </p:nvSpPr>
          <p:spPr>
            <a:xfrm>
              <a:off x="6689768" y="4106996"/>
              <a:ext cx="741084" cy="36154"/>
            </a:xfrm>
            <a:custGeom>
              <a:avLst/>
              <a:gdLst/>
              <a:ahLst/>
              <a:cxnLst/>
              <a:rect l="l" t="t" r="r" b="b"/>
              <a:pathLst>
                <a:path w="36261" h="1769" extrusionOk="0">
                  <a:moveTo>
                    <a:pt x="1" y="0"/>
                  </a:moveTo>
                  <a:lnTo>
                    <a:pt x="1" y="1768"/>
                  </a:lnTo>
                  <a:lnTo>
                    <a:pt x="36260" y="1768"/>
                  </a:lnTo>
                  <a:lnTo>
                    <a:pt x="36260" y="0"/>
                  </a:ln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a:off x="6648872" y="2881768"/>
              <a:ext cx="932624" cy="1552473"/>
            </a:xfrm>
            <a:custGeom>
              <a:avLst/>
              <a:gdLst/>
              <a:ahLst/>
              <a:cxnLst/>
              <a:rect l="l" t="t" r="r" b="b"/>
              <a:pathLst>
                <a:path w="45633" h="75962" extrusionOk="0">
                  <a:moveTo>
                    <a:pt x="41951" y="0"/>
                  </a:moveTo>
                  <a:cubicBezTo>
                    <a:pt x="40058" y="0"/>
                    <a:pt x="39629" y="2376"/>
                    <a:pt x="39629" y="2376"/>
                  </a:cubicBezTo>
                  <a:lnTo>
                    <a:pt x="34859" y="36000"/>
                  </a:lnTo>
                  <a:lnTo>
                    <a:pt x="4203" y="36000"/>
                  </a:lnTo>
                  <a:cubicBezTo>
                    <a:pt x="3369" y="36000"/>
                    <a:pt x="2736" y="36633"/>
                    <a:pt x="2736" y="37434"/>
                  </a:cubicBezTo>
                  <a:lnTo>
                    <a:pt x="2736" y="41170"/>
                  </a:lnTo>
                  <a:lnTo>
                    <a:pt x="0" y="75428"/>
                  </a:lnTo>
                  <a:lnTo>
                    <a:pt x="1635" y="75428"/>
                  </a:lnTo>
                  <a:lnTo>
                    <a:pt x="3670" y="45940"/>
                  </a:lnTo>
                  <a:lnTo>
                    <a:pt x="35659" y="45940"/>
                  </a:lnTo>
                  <a:lnTo>
                    <a:pt x="39962" y="75962"/>
                  </a:lnTo>
                  <a:lnTo>
                    <a:pt x="42130" y="75962"/>
                  </a:lnTo>
                  <a:cubicBezTo>
                    <a:pt x="42130" y="75962"/>
                    <a:pt x="38394" y="49476"/>
                    <a:pt x="39362" y="41037"/>
                  </a:cubicBezTo>
                  <a:cubicBezTo>
                    <a:pt x="40296" y="32597"/>
                    <a:pt x="43732" y="5344"/>
                    <a:pt x="43732" y="5344"/>
                  </a:cubicBezTo>
                  <a:cubicBezTo>
                    <a:pt x="43732" y="5344"/>
                    <a:pt x="45633" y="1141"/>
                    <a:pt x="42898" y="174"/>
                  </a:cubicBezTo>
                  <a:cubicBezTo>
                    <a:pt x="42547" y="53"/>
                    <a:pt x="42233" y="0"/>
                    <a:pt x="41951" y="0"/>
                  </a:cubicBezTo>
                  <a:close/>
                </a:path>
              </a:pathLst>
            </a:custGeom>
            <a:solidFill>
              <a:srgbClr val="191919"/>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648872" y="2883955"/>
              <a:ext cx="932624" cy="1549612"/>
            </a:xfrm>
            <a:custGeom>
              <a:avLst/>
              <a:gdLst/>
              <a:ahLst/>
              <a:cxnLst/>
              <a:rect l="l" t="t" r="r" b="b"/>
              <a:pathLst>
                <a:path w="45633" h="75822" extrusionOk="0">
                  <a:moveTo>
                    <a:pt x="42698" y="0"/>
                  </a:moveTo>
                  <a:cubicBezTo>
                    <a:pt x="42898" y="434"/>
                    <a:pt x="43031" y="1168"/>
                    <a:pt x="42798" y="2502"/>
                  </a:cubicBezTo>
                  <a:cubicBezTo>
                    <a:pt x="42231" y="5504"/>
                    <a:pt x="36493" y="41196"/>
                    <a:pt x="36493" y="41196"/>
                  </a:cubicBezTo>
                  <a:lnTo>
                    <a:pt x="2702" y="41196"/>
                  </a:lnTo>
                  <a:lnTo>
                    <a:pt x="0" y="75721"/>
                  </a:lnTo>
                  <a:lnTo>
                    <a:pt x="1635" y="75721"/>
                  </a:lnTo>
                  <a:lnTo>
                    <a:pt x="5204" y="45800"/>
                  </a:lnTo>
                  <a:lnTo>
                    <a:pt x="35693" y="45800"/>
                  </a:lnTo>
                  <a:lnTo>
                    <a:pt x="39962" y="75821"/>
                  </a:lnTo>
                  <a:lnTo>
                    <a:pt x="42130" y="75821"/>
                  </a:lnTo>
                  <a:cubicBezTo>
                    <a:pt x="42130" y="75821"/>
                    <a:pt x="38394" y="49336"/>
                    <a:pt x="39362" y="40896"/>
                  </a:cubicBezTo>
                  <a:cubicBezTo>
                    <a:pt x="40329" y="32457"/>
                    <a:pt x="44399" y="5838"/>
                    <a:pt x="44399" y="5838"/>
                  </a:cubicBezTo>
                  <a:cubicBezTo>
                    <a:pt x="44399" y="5838"/>
                    <a:pt x="45633" y="1034"/>
                    <a:pt x="42931" y="67"/>
                  </a:cubicBezTo>
                  <a:cubicBezTo>
                    <a:pt x="42831" y="67"/>
                    <a:pt x="42764" y="34"/>
                    <a:pt x="426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325040" y="3040077"/>
              <a:ext cx="546785" cy="166361"/>
            </a:xfrm>
            <a:custGeom>
              <a:avLst/>
              <a:gdLst/>
              <a:ahLst/>
              <a:cxnLst/>
              <a:rect l="l" t="t" r="r" b="b"/>
              <a:pathLst>
                <a:path w="26754" h="8140" extrusionOk="0">
                  <a:moveTo>
                    <a:pt x="26119" y="0"/>
                  </a:moveTo>
                  <a:lnTo>
                    <a:pt x="9074" y="967"/>
                  </a:lnTo>
                  <a:lnTo>
                    <a:pt x="1502" y="5337"/>
                  </a:lnTo>
                  <a:lnTo>
                    <a:pt x="1" y="7939"/>
                  </a:lnTo>
                  <a:lnTo>
                    <a:pt x="1168" y="8139"/>
                  </a:lnTo>
                  <a:lnTo>
                    <a:pt x="3837" y="6972"/>
                  </a:lnTo>
                  <a:cubicBezTo>
                    <a:pt x="3837" y="6972"/>
                    <a:pt x="6839" y="6438"/>
                    <a:pt x="7706" y="6104"/>
                  </a:cubicBezTo>
                  <a:cubicBezTo>
                    <a:pt x="8574" y="5771"/>
                    <a:pt x="10909" y="3202"/>
                    <a:pt x="10909" y="3202"/>
                  </a:cubicBezTo>
                  <a:lnTo>
                    <a:pt x="26753" y="5771"/>
                  </a:lnTo>
                  <a:lnTo>
                    <a:pt x="26119" y="0"/>
                  </a:ln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6012122" y="4116540"/>
              <a:ext cx="445885" cy="295158"/>
            </a:xfrm>
            <a:custGeom>
              <a:avLst/>
              <a:gdLst/>
              <a:ahLst/>
              <a:cxnLst/>
              <a:rect l="l" t="t" r="r" b="b"/>
              <a:pathLst>
                <a:path w="21817" h="14442" extrusionOk="0">
                  <a:moveTo>
                    <a:pt x="16846" y="0"/>
                  </a:moveTo>
                  <a:cubicBezTo>
                    <a:pt x="16846" y="0"/>
                    <a:pt x="13844" y="5237"/>
                    <a:pt x="13444" y="5237"/>
                  </a:cubicBezTo>
                  <a:cubicBezTo>
                    <a:pt x="13217" y="5237"/>
                    <a:pt x="12152" y="5447"/>
                    <a:pt x="10796" y="5447"/>
                  </a:cubicBezTo>
                  <a:cubicBezTo>
                    <a:pt x="9558" y="5447"/>
                    <a:pt x="8078" y="5272"/>
                    <a:pt x="6772" y="4603"/>
                  </a:cubicBezTo>
                  <a:cubicBezTo>
                    <a:pt x="4875" y="3666"/>
                    <a:pt x="3306" y="2870"/>
                    <a:pt x="2227" y="2870"/>
                  </a:cubicBezTo>
                  <a:cubicBezTo>
                    <a:pt x="1733" y="2870"/>
                    <a:pt x="1341" y="3037"/>
                    <a:pt x="1068" y="3436"/>
                  </a:cubicBezTo>
                  <a:cubicBezTo>
                    <a:pt x="635" y="4036"/>
                    <a:pt x="268" y="4670"/>
                    <a:pt x="1" y="5371"/>
                  </a:cubicBezTo>
                  <a:cubicBezTo>
                    <a:pt x="1" y="5371"/>
                    <a:pt x="2569" y="9007"/>
                    <a:pt x="4938" y="10308"/>
                  </a:cubicBezTo>
                  <a:cubicBezTo>
                    <a:pt x="7306" y="11575"/>
                    <a:pt x="8307" y="10908"/>
                    <a:pt x="10775" y="12309"/>
                  </a:cubicBezTo>
                  <a:cubicBezTo>
                    <a:pt x="12864" y="13495"/>
                    <a:pt x="13329" y="14442"/>
                    <a:pt x="14656" y="14442"/>
                  </a:cubicBezTo>
                  <a:cubicBezTo>
                    <a:pt x="14897" y="14442"/>
                    <a:pt x="15166" y="14410"/>
                    <a:pt x="15479" y="14344"/>
                  </a:cubicBezTo>
                  <a:cubicBezTo>
                    <a:pt x="17513" y="13910"/>
                    <a:pt x="18714" y="7372"/>
                    <a:pt x="19248" y="6638"/>
                  </a:cubicBezTo>
                  <a:cubicBezTo>
                    <a:pt x="19782" y="5871"/>
                    <a:pt x="21816" y="1701"/>
                    <a:pt x="21816" y="1701"/>
                  </a:cubicBezTo>
                  <a:lnTo>
                    <a:pt x="16846" y="0"/>
                  </a:ln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012122" y="4174869"/>
              <a:ext cx="389293" cy="236830"/>
            </a:xfrm>
            <a:custGeom>
              <a:avLst/>
              <a:gdLst/>
              <a:ahLst/>
              <a:cxnLst/>
              <a:rect l="l" t="t" r="r" b="b"/>
              <a:pathLst>
                <a:path w="19048" h="11588" extrusionOk="0">
                  <a:moveTo>
                    <a:pt x="2229" y="1"/>
                  </a:moveTo>
                  <a:cubicBezTo>
                    <a:pt x="1734" y="1"/>
                    <a:pt x="1341" y="172"/>
                    <a:pt x="1068" y="582"/>
                  </a:cubicBezTo>
                  <a:cubicBezTo>
                    <a:pt x="635" y="1182"/>
                    <a:pt x="268" y="1816"/>
                    <a:pt x="1" y="2517"/>
                  </a:cubicBezTo>
                  <a:cubicBezTo>
                    <a:pt x="1" y="2517"/>
                    <a:pt x="2569" y="6153"/>
                    <a:pt x="4938" y="7454"/>
                  </a:cubicBezTo>
                  <a:cubicBezTo>
                    <a:pt x="7306" y="8721"/>
                    <a:pt x="8307" y="8054"/>
                    <a:pt x="10775" y="9455"/>
                  </a:cubicBezTo>
                  <a:cubicBezTo>
                    <a:pt x="12864" y="10641"/>
                    <a:pt x="13329" y="11588"/>
                    <a:pt x="14656" y="11588"/>
                  </a:cubicBezTo>
                  <a:cubicBezTo>
                    <a:pt x="14897" y="11588"/>
                    <a:pt x="15166" y="11556"/>
                    <a:pt x="15479" y="11490"/>
                  </a:cubicBezTo>
                  <a:cubicBezTo>
                    <a:pt x="17280" y="11123"/>
                    <a:pt x="18414" y="5952"/>
                    <a:pt x="19048" y="4251"/>
                  </a:cubicBezTo>
                  <a:cubicBezTo>
                    <a:pt x="17180" y="3784"/>
                    <a:pt x="15212" y="2650"/>
                    <a:pt x="13944" y="1850"/>
                  </a:cubicBezTo>
                  <a:cubicBezTo>
                    <a:pt x="13711" y="2183"/>
                    <a:pt x="13544" y="2383"/>
                    <a:pt x="13444" y="2383"/>
                  </a:cubicBezTo>
                  <a:cubicBezTo>
                    <a:pt x="13217" y="2383"/>
                    <a:pt x="12152" y="2593"/>
                    <a:pt x="10796" y="2593"/>
                  </a:cubicBezTo>
                  <a:cubicBezTo>
                    <a:pt x="9558" y="2593"/>
                    <a:pt x="8078" y="2418"/>
                    <a:pt x="6772" y="1749"/>
                  </a:cubicBezTo>
                  <a:cubicBezTo>
                    <a:pt x="4876" y="812"/>
                    <a:pt x="3308" y="1"/>
                    <a:pt x="2229" y="1"/>
                  </a:cubicBezTo>
                  <a:close/>
                </a:path>
              </a:pathLst>
            </a:custGeom>
            <a:solidFill>
              <a:srgbClr val="191919"/>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11447" y="4174951"/>
              <a:ext cx="346334" cy="236748"/>
            </a:xfrm>
            <a:custGeom>
              <a:avLst/>
              <a:gdLst/>
              <a:ahLst/>
              <a:cxnLst/>
              <a:rect l="l" t="t" r="r" b="b"/>
              <a:pathLst>
                <a:path w="16946" h="11584" extrusionOk="0">
                  <a:moveTo>
                    <a:pt x="2233" y="1"/>
                  </a:moveTo>
                  <a:cubicBezTo>
                    <a:pt x="1746" y="1"/>
                    <a:pt x="1364" y="172"/>
                    <a:pt x="1101" y="578"/>
                  </a:cubicBezTo>
                  <a:cubicBezTo>
                    <a:pt x="668" y="1178"/>
                    <a:pt x="301" y="1812"/>
                    <a:pt x="0" y="2513"/>
                  </a:cubicBezTo>
                  <a:cubicBezTo>
                    <a:pt x="0" y="2513"/>
                    <a:pt x="2602" y="6149"/>
                    <a:pt x="4937" y="7450"/>
                  </a:cubicBezTo>
                  <a:cubicBezTo>
                    <a:pt x="7306" y="8717"/>
                    <a:pt x="8306" y="8050"/>
                    <a:pt x="10775" y="9451"/>
                  </a:cubicBezTo>
                  <a:cubicBezTo>
                    <a:pt x="12864" y="10637"/>
                    <a:pt x="13352" y="11584"/>
                    <a:pt x="14687" y="11584"/>
                  </a:cubicBezTo>
                  <a:cubicBezTo>
                    <a:pt x="14929" y="11584"/>
                    <a:pt x="15199" y="11552"/>
                    <a:pt x="15512" y="11486"/>
                  </a:cubicBezTo>
                  <a:cubicBezTo>
                    <a:pt x="15545" y="11486"/>
                    <a:pt x="15612" y="11452"/>
                    <a:pt x="15678" y="11419"/>
                  </a:cubicBezTo>
                  <a:lnTo>
                    <a:pt x="15745" y="11419"/>
                  </a:lnTo>
                  <a:lnTo>
                    <a:pt x="15845" y="11352"/>
                  </a:lnTo>
                  <a:lnTo>
                    <a:pt x="15912" y="11319"/>
                  </a:lnTo>
                  <a:lnTo>
                    <a:pt x="16012" y="11252"/>
                  </a:lnTo>
                  <a:lnTo>
                    <a:pt x="16079" y="11186"/>
                  </a:lnTo>
                  <a:lnTo>
                    <a:pt x="16179" y="11085"/>
                  </a:lnTo>
                  <a:lnTo>
                    <a:pt x="16245" y="11019"/>
                  </a:lnTo>
                  <a:cubicBezTo>
                    <a:pt x="16279" y="10985"/>
                    <a:pt x="16312" y="10952"/>
                    <a:pt x="16345" y="10919"/>
                  </a:cubicBezTo>
                  <a:lnTo>
                    <a:pt x="16412" y="10852"/>
                  </a:lnTo>
                  <a:cubicBezTo>
                    <a:pt x="16446" y="10819"/>
                    <a:pt x="16479" y="10785"/>
                    <a:pt x="16512" y="10719"/>
                  </a:cubicBezTo>
                  <a:lnTo>
                    <a:pt x="16579" y="10652"/>
                  </a:lnTo>
                  <a:lnTo>
                    <a:pt x="16679" y="10485"/>
                  </a:lnTo>
                  <a:lnTo>
                    <a:pt x="16712" y="10452"/>
                  </a:lnTo>
                  <a:cubicBezTo>
                    <a:pt x="16812" y="10318"/>
                    <a:pt x="16879" y="10185"/>
                    <a:pt x="16946" y="10018"/>
                  </a:cubicBezTo>
                  <a:cubicBezTo>
                    <a:pt x="14878" y="10018"/>
                    <a:pt x="13443" y="8717"/>
                    <a:pt x="11208" y="7950"/>
                  </a:cubicBezTo>
                  <a:cubicBezTo>
                    <a:pt x="8440" y="6983"/>
                    <a:pt x="8273" y="7750"/>
                    <a:pt x="6238" y="6349"/>
                  </a:cubicBezTo>
                  <a:cubicBezTo>
                    <a:pt x="4203" y="4981"/>
                    <a:pt x="3970" y="4114"/>
                    <a:pt x="3970" y="4114"/>
                  </a:cubicBezTo>
                  <a:lnTo>
                    <a:pt x="5771" y="1278"/>
                  </a:lnTo>
                  <a:cubicBezTo>
                    <a:pt x="4315" y="550"/>
                    <a:pt x="3106" y="1"/>
                    <a:pt x="2233" y="1"/>
                  </a:cubicBez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6227553" y="3474353"/>
              <a:ext cx="704930" cy="711736"/>
            </a:xfrm>
            <a:custGeom>
              <a:avLst/>
              <a:gdLst/>
              <a:ahLst/>
              <a:cxnLst/>
              <a:rect l="l" t="t" r="r" b="b"/>
              <a:pathLst>
                <a:path w="34492" h="34825" extrusionOk="0">
                  <a:moveTo>
                    <a:pt x="14990" y="1"/>
                  </a:moveTo>
                  <a:cubicBezTo>
                    <a:pt x="12522" y="1"/>
                    <a:pt x="10754" y="1192"/>
                    <a:pt x="9541" y="4603"/>
                  </a:cubicBezTo>
                  <a:lnTo>
                    <a:pt x="1" y="28420"/>
                  </a:lnTo>
                  <a:lnTo>
                    <a:pt x="11375" y="34825"/>
                  </a:lnTo>
                  <a:cubicBezTo>
                    <a:pt x="11375" y="34825"/>
                    <a:pt x="23451" y="7405"/>
                    <a:pt x="23584" y="6871"/>
                  </a:cubicBezTo>
                  <a:cubicBezTo>
                    <a:pt x="23718" y="6338"/>
                    <a:pt x="25819" y="5804"/>
                    <a:pt x="25819" y="5804"/>
                  </a:cubicBezTo>
                  <a:lnTo>
                    <a:pt x="34492" y="6971"/>
                  </a:lnTo>
                  <a:cubicBezTo>
                    <a:pt x="34492" y="6971"/>
                    <a:pt x="21416" y="1201"/>
                    <a:pt x="17580" y="333"/>
                  </a:cubicBezTo>
                  <a:cubicBezTo>
                    <a:pt x="16642" y="123"/>
                    <a:pt x="15780" y="1"/>
                    <a:pt x="1499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605238" y="3876563"/>
              <a:ext cx="308851" cy="440244"/>
            </a:xfrm>
            <a:custGeom>
              <a:avLst/>
              <a:gdLst/>
              <a:ahLst/>
              <a:cxnLst/>
              <a:rect l="l" t="t" r="r" b="b"/>
              <a:pathLst>
                <a:path w="15112" h="21541" extrusionOk="0">
                  <a:moveTo>
                    <a:pt x="6739" y="0"/>
                  </a:moveTo>
                  <a:lnTo>
                    <a:pt x="935" y="3436"/>
                  </a:lnTo>
                  <a:lnTo>
                    <a:pt x="6305" y="8473"/>
                  </a:lnTo>
                  <a:cubicBezTo>
                    <a:pt x="6305" y="8473"/>
                    <a:pt x="4504" y="12976"/>
                    <a:pt x="2336" y="15878"/>
                  </a:cubicBezTo>
                  <a:cubicBezTo>
                    <a:pt x="201" y="18781"/>
                    <a:pt x="1" y="20448"/>
                    <a:pt x="935" y="21116"/>
                  </a:cubicBezTo>
                  <a:cubicBezTo>
                    <a:pt x="1349" y="21401"/>
                    <a:pt x="1940" y="21540"/>
                    <a:pt x="2581" y="21540"/>
                  </a:cubicBezTo>
                  <a:cubicBezTo>
                    <a:pt x="3436" y="21540"/>
                    <a:pt x="4379" y="21292"/>
                    <a:pt x="5104" y="20815"/>
                  </a:cubicBezTo>
                  <a:cubicBezTo>
                    <a:pt x="6405" y="19948"/>
                    <a:pt x="13677" y="12776"/>
                    <a:pt x="14544" y="11475"/>
                  </a:cubicBezTo>
                  <a:cubicBezTo>
                    <a:pt x="15111" y="10575"/>
                    <a:pt x="14945" y="9374"/>
                    <a:pt x="14144" y="8707"/>
                  </a:cubicBezTo>
                  <a:cubicBezTo>
                    <a:pt x="13810" y="8473"/>
                    <a:pt x="6739" y="0"/>
                    <a:pt x="6739" y="0"/>
                  </a:cubicBez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605238" y="3970637"/>
              <a:ext cx="309526" cy="346170"/>
            </a:xfrm>
            <a:custGeom>
              <a:avLst/>
              <a:gdLst/>
              <a:ahLst/>
              <a:cxnLst/>
              <a:rect l="l" t="t" r="r" b="b"/>
              <a:pathLst>
                <a:path w="15145" h="16938" extrusionOk="0">
                  <a:moveTo>
                    <a:pt x="10608" y="1"/>
                  </a:moveTo>
                  <a:cubicBezTo>
                    <a:pt x="9040" y="1902"/>
                    <a:pt x="6205" y="2970"/>
                    <a:pt x="5605" y="3203"/>
                  </a:cubicBezTo>
                  <a:lnTo>
                    <a:pt x="6338" y="3870"/>
                  </a:lnTo>
                  <a:cubicBezTo>
                    <a:pt x="6338" y="3870"/>
                    <a:pt x="4504" y="8373"/>
                    <a:pt x="2369" y="11275"/>
                  </a:cubicBezTo>
                  <a:cubicBezTo>
                    <a:pt x="201" y="14178"/>
                    <a:pt x="1" y="15845"/>
                    <a:pt x="968" y="16513"/>
                  </a:cubicBezTo>
                  <a:cubicBezTo>
                    <a:pt x="1382" y="16798"/>
                    <a:pt x="1974" y="16937"/>
                    <a:pt x="2614" y="16937"/>
                  </a:cubicBezTo>
                  <a:cubicBezTo>
                    <a:pt x="3470" y="16937"/>
                    <a:pt x="4413" y="16689"/>
                    <a:pt x="5138" y="16212"/>
                  </a:cubicBezTo>
                  <a:cubicBezTo>
                    <a:pt x="6405" y="15345"/>
                    <a:pt x="13710" y="8173"/>
                    <a:pt x="14578" y="6872"/>
                  </a:cubicBezTo>
                  <a:cubicBezTo>
                    <a:pt x="15145" y="5972"/>
                    <a:pt x="14945" y="4771"/>
                    <a:pt x="14144" y="4104"/>
                  </a:cubicBezTo>
                  <a:cubicBezTo>
                    <a:pt x="14011" y="3970"/>
                    <a:pt x="12343" y="2036"/>
                    <a:pt x="10608" y="1"/>
                  </a:cubicBezTo>
                  <a:close/>
                </a:path>
              </a:pathLst>
            </a:custGeom>
            <a:solidFill>
              <a:srgbClr val="191919"/>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606608" y="4056536"/>
              <a:ext cx="306787" cy="260272"/>
            </a:xfrm>
            <a:custGeom>
              <a:avLst/>
              <a:gdLst/>
              <a:ahLst/>
              <a:cxnLst/>
              <a:rect l="l" t="t" r="r" b="b"/>
              <a:pathLst>
                <a:path w="15011" h="12735" extrusionOk="0">
                  <a:moveTo>
                    <a:pt x="14210" y="1"/>
                  </a:moveTo>
                  <a:cubicBezTo>
                    <a:pt x="14144" y="735"/>
                    <a:pt x="13877" y="1435"/>
                    <a:pt x="13410" y="2036"/>
                  </a:cubicBezTo>
                  <a:cubicBezTo>
                    <a:pt x="12142" y="3637"/>
                    <a:pt x="4970" y="10275"/>
                    <a:pt x="4970" y="10275"/>
                  </a:cubicBezTo>
                  <a:lnTo>
                    <a:pt x="1635" y="7973"/>
                  </a:lnTo>
                  <a:cubicBezTo>
                    <a:pt x="100" y="10308"/>
                    <a:pt x="0" y="11742"/>
                    <a:pt x="868" y="12310"/>
                  </a:cubicBezTo>
                  <a:cubicBezTo>
                    <a:pt x="1282" y="12595"/>
                    <a:pt x="1873" y="12734"/>
                    <a:pt x="2514" y="12734"/>
                  </a:cubicBezTo>
                  <a:cubicBezTo>
                    <a:pt x="3369" y="12734"/>
                    <a:pt x="4312" y="12486"/>
                    <a:pt x="5037" y="12009"/>
                  </a:cubicBezTo>
                  <a:cubicBezTo>
                    <a:pt x="6305" y="11142"/>
                    <a:pt x="13610" y="3970"/>
                    <a:pt x="14477" y="2669"/>
                  </a:cubicBezTo>
                  <a:cubicBezTo>
                    <a:pt x="15011" y="1835"/>
                    <a:pt x="14911" y="735"/>
                    <a:pt x="14210" y="1"/>
                  </a:cubicBez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781123" y="4023775"/>
              <a:ext cx="54343" cy="45964"/>
            </a:xfrm>
            <a:custGeom>
              <a:avLst/>
              <a:gdLst/>
              <a:ahLst/>
              <a:cxnLst/>
              <a:rect l="l" t="t" r="r" b="b"/>
              <a:pathLst>
                <a:path w="2659" h="2249" extrusionOk="0">
                  <a:moveTo>
                    <a:pt x="1562" y="1"/>
                  </a:moveTo>
                  <a:cubicBezTo>
                    <a:pt x="1542" y="1"/>
                    <a:pt x="1522" y="1"/>
                    <a:pt x="1502" y="3"/>
                  </a:cubicBezTo>
                  <a:cubicBezTo>
                    <a:pt x="501" y="3"/>
                    <a:pt x="1" y="1237"/>
                    <a:pt x="735" y="1937"/>
                  </a:cubicBezTo>
                  <a:cubicBezTo>
                    <a:pt x="960" y="2153"/>
                    <a:pt x="1230" y="2248"/>
                    <a:pt x="1494" y="2248"/>
                  </a:cubicBezTo>
                  <a:cubicBezTo>
                    <a:pt x="2090" y="2248"/>
                    <a:pt x="2659" y="1763"/>
                    <a:pt x="2636" y="1070"/>
                  </a:cubicBezTo>
                  <a:cubicBezTo>
                    <a:pt x="2604" y="458"/>
                    <a:pt x="2135" y="1"/>
                    <a:pt x="1562" y="1"/>
                  </a:cubicBezTo>
                  <a:close/>
                </a:path>
              </a:pathLst>
            </a:custGeom>
            <a:solidFill>
              <a:srgbClr val="FFFFFF"/>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34379" y="3234356"/>
              <a:ext cx="1128293" cy="791524"/>
            </a:xfrm>
            <a:custGeom>
              <a:avLst/>
              <a:gdLst/>
              <a:ahLst/>
              <a:cxnLst/>
              <a:rect l="l" t="t" r="r" b="b"/>
              <a:pathLst>
                <a:path w="55207" h="38729" extrusionOk="0">
                  <a:moveTo>
                    <a:pt x="32924" y="1"/>
                  </a:moveTo>
                  <a:lnTo>
                    <a:pt x="32824" y="1002"/>
                  </a:lnTo>
                  <a:lnTo>
                    <a:pt x="32290" y="2803"/>
                  </a:lnTo>
                  <a:cubicBezTo>
                    <a:pt x="32290" y="2803"/>
                    <a:pt x="16078" y="3036"/>
                    <a:pt x="9007" y="4971"/>
                  </a:cubicBezTo>
                  <a:cubicBezTo>
                    <a:pt x="1935" y="6873"/>
                    <a:pt x="0" y="7973"/>
                    <a:pt x="534" y="11909"/>
                  </a:cubicBezTo>
                  <a:cubicBezTo>
                    <a:pt x="1068" y="15879"/>
                    <a:pt x="12009" y="38729"/>
                    <a:pt x="12009" y="38729"/>
                  </a:cubicBezTo>
                  <a:cubicBezTo>
                    <a:pt x="14210" y="38095"/>
                    <a:pt x="16379" y="37328"/>
                    <a:pt x="18447" y="36360"/>
                  </a:cubicBezTo>
                  <a:cubicBezTo>
                    <a:pt x="20915" y="35159"/>
                    <a:pt x="23250" y="33725"/>
                    <a:pt x="25418" y="32057"/>
                  </a:cubicBezTo>
                  <a:lnTo>
                    <a:pt x="17279" y="16513"/>
                  </a:lnTo>
                  <a:lnTo>
                    <a:pt x="17279" y="16513"/>
                  </a:lnTo>
                  <a:cubicBezTo>
                    <a:pt x="17280" y="16513"/>
                    <a:pt x="26586" y="18447"/>
                    <a:pt x="36993" y="19415"/>
                  </a:cubicBezTo>
                  <a:cubicBezTo>
                    <a:pt x="39462" y="19644"/>
                    <a:pt x="41594" y="19759"/>
                    <a:pt x="43431" y="19759"/>
                  </a:cubicBezTo>
                  <a:cubicBezTo>
                    <a:pt x="49338" y="19759"/>
                    <a:pt x="52208" y="18571"/>
                    <a:pt x="53505" y="16179"/>
                  </a:cubicBezTo>
                  <a:cubicBezTo>
                    <a:pt x="55206" y="13077"/>
                    <a:pt x="52338" y="668"/>
                    <a:pt x="52338" y="668"/>
                  </a:cubicBezTo>
                  <a:lnTo>
                    <a:pt x="3292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461399" y="3486616"/>
              <a:ext cx="126140" cy="85919"/>
            </a:xfrm>
            <a:custGeom>
              <a:avLst/>
              <a:gdLst/>
              <a:ahLst/>
              <a:cxnLst/>
              <a:rect l="l" t="t" r="r" b="b"/>
              <a:pathLst>
                <a:path w="6172" h="4204" fill="none" extrusionOk="0">
                  <a:moveTo>
                    <a:pt x="6171" y="4203"/>
                  </a:moveTo>
                  <a:cubicBezTo>
                    <a:pt x="4003" y="2936"/>
                    <a:pt x="1935" y="1535"/>
                    <a:pt x="0" y="0"/>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839759" y="2428546"/>
              <a:ext cx="501782" cy="864588"/>
            </a:xfrm>
            <a:custGeom>
              <a:avLst/>
              <a:gdLst/>
              <a:ahLst/>
              <a:cxnLst/>
              <a:rect l="l" t="t" r="r" b="b"/>
              <a:pathLst>
                <a:path w="24552" h="42304" extrusionOk="0">
                  <a:moveTo>
                    <a:pt x="12643" y="1"/>
                  </a:moveTo>
                  <a:lnTo>
                    <a:pt x="4704" y="8273"/>
                  </a:lnTo>
                  <a:cubicBezTo>
                    <a:pt x="4704" y="8273"/>
                    <a:pt x="1068" y="19114"/>
                    <a:pt x="534" y="22417"/>
                  </a:cubicBezTo>
                  <a:cubicBezTo>
                    <a:pt x="0" y="25719"/>
                    <a:pt x="301" y="40196"/>
                    <a:pt x="301" y="40196"/>
                  </a:cubicBezTo>
                  <a:cubicBezTo>
                    <a:pt x="301" y="40196"/>
                    <a:pt x="7336" y="42304"/>
                    <a:pt x="12255" y="42304"/>
                  </a:cubicBezTo>
                  <a:cubicBezTo>
                    <a:pt x="12767" y="42304"/>
                    <a:pt x="13255" y="42281"/>
                    <a:pt x="13710" y="42231"/>
                  </a:cubicBezTo>
                  <a:cubicBezTo>
                    <a:pt x="18547" y="41697"/>
                    <a:pt x="24551" y="40730"/>
                    <a:pt x="24551" y="40730"/>
                  </a:cubicBezTo>
                  <a:cubicBezTo>
                    <a:pt x="24551" y="40730"/>
                    <a:pt x="23484" y="21549"/>
                    <a:pt x="22516" y="14911"/>
                  </a:cubicBezTo>
                  <a:cubicBezTo>
                    <a:pt x="21549" y="8273"/>
                    <a:pt x="19314" y="4404"/>
                    <a:pt x="17146" y="2803"/>
                  </a:cubicBezTo>
                  <a:cubicBezTo>
                    <a:pt x="15745" y="1735"/>
                    <a:pt x="14244" y="801"/>
                    <a:pt x="12643" y="1"/>
                  </a:cubicBezTo>
                  <a:close/>
                </a:path>
              </a:pathLst>
            </a:custGeom>
            <a:solidFill>
              <a:srgbClr val="191919"/>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a:off x="6537059" y="2184604"/>
              <a:ext cx="372249" cy="388496"/>
            </a:xfrm>
            <a:custGeom>
              <a:avLst/>
              <a:gdLst/>
              <a:ahLst/>
              <a:cxnLst/>
              <a:rect l="l" t="t" r="r" b="b"/>
              <a:pathLst>
                <a:path w="18214" h="19009" extrusionOk="0">
                  <a:moveTo>
                    <a:pt x="14913" y="1"/>
                  </a:moveTo>
                  <a:cubicBezTo>
                    <a:pt x="12505" y="1"/>
                    <a:pt x="1" y="1663"/>
                    <a:pt x="1" y="1663"/>
                  </a:cubicBezTo>
                  <a:lnTo>
                    <a:pt x="635" y="3464"/>
                  </a:lnTo>
                  <a:cubicBezTo>
                    <a:pt x="868" y="4832"/>
                    <a:pt x="1335" y="6133"/>
                    <a:pt x="2036" y="7333"/>
                  </a:cubicBezTo>
                  <a:cubicBezTo>
                    <a:pt x="3103" y="9035"/>
                    <a:pt x="4604" y="9802"/>
                    <a:pt x="4170" y="11503"/>
                  </a:cubicBezTo>
                  <a:cubicBezTo>
                    <a:pt x="3737" y="13204"/>
                    <a:pt x="3770" y="14405"/>
                    <a:pt x="5004" y="14505"/>
                  </a:cubicBezTo>
                  <a:lnTo>
                    <a:pt x="6305" y="14605"/>
                  </a:lnTo>
                  <a:cubicBezTo>
                    <a:pt x="6305" y="14605"/>
                    <a:pt x="8874" y="19008"/>
                    <a:pt x="10809" y="19008"/>
                  </a:cubicBezTo>
                  <a:cubicBezTo>
                    <a:pt x="12743" y="19008"/>
                    <a:pt x="18214" y="14105"/>
                    <a:pt x="18214" y="14105"/>
                  </a:cubicBezTo>
                  <a:cubicBezTo>
                    <a:pt x="18214" y="14105"/>
                    <a:pt x="15312" y="462"/>
                    <a:pt x="15312" y="62"/>
                  </a:cubicBezTo>
                  <a:cubicBezTo>
                    <a:pt x="15312" y="20"/>
                    <a:pt x="15170" y="1"/>
                    <a:pt x="14913"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6612064" y="2095231"/>
              <a:ext cx="522914" cy="583531"/>
            </a:xfrm>
            <a:custGeom>
              <a:avLst/>
              <a:gdLst/>
              <a:ahLst/>
              <a:cxnLst/>
              <a:rect l="l" t="t" r="r" b="b"/>
              <a:pathLst>
                <a:path w="25586" h="28552" extrusionOk="0">
                  <a:moveTo>
                    <a:pt x="15512" y="1"/>
                  </a:moveTo>
                  <a:cubicBezTo>
                    <a:pt x="13772" y="1"/>
                    <a:pt x="11725" y="765"/>
                    <a:pt x="10441" y="1432"/>
                  </a:cubicBezTo>
                  <a:lnTo>
                    <a:pt x="10341" y="1299"/>
                  </a:lnTo>
                  <a:lnTo>
                    <a:pt x="167" y="4201"/>
                  </a:lnTo>
                  <a:cubicBezTo>
                    <a:pt x="0" y="5068"/>
                    <a:pt x="400" y="5902"/>
                    <a:pt x="1134" y="6336"/>
                  </a:cubicBezTo>
                  <a:cubicBezTo>
                    <a:pt x="3269" y="7937"/>
                    <a:pt x="5771" y="8938"/>
                    <a:pt x="8439" y="9205"/>
                  </a:cubicBezTo>
                  <a:cubicBezTo>
                    <a:pt x="9173" y="13741"/>
                    <a:pt x="10241" y="20513"/>
                    <a:pt x="10241" y="23081"/>
                  </a:cubicBezTo>
                  <a:cubicBezTo>
                    <a:pt x="10241" y="27017"/>
                    <a:pt x="8740" y="28552"/>
                    <a:pt x="8740" y="28552"/>
                  </a:cubicBezTo>
                  <a:cubicBezTo>
                    <a:pt x="8740" y="28552"/>
                    <a:pt x="15611" y="26384"/>
                    <a:pt x="19581" y="22648"/>
                  </a:cubicBezTo>
                  <a:cubicBezTo>
                    <a:pt x="21882" y="20479"/>
                    <a:pt x="23917" y="18044"/>
                    <a:pt x="25585" y="15342"/>
                  </a:cubicBezTo>
                  <a:cubicBezTo>
                    <a:pt x="25585" y="15342"/>
                    <a:pt x="19147" y="8070"/>
                    <a:pt x="18713" y="2800"/>
                  </a:cubicBezTo>
                  <a:cubicBezTo>
                    <a:pt x="18535" y="689"/>
                    <a:pt x="17162" y="1"/>
                    <a:pt x="15512"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6778405" y="2254030"/>
              <a:ext cx="6152" cy="29328"/>
            </a:xfrm>
            <a:custGeom>
              <a:avLst/>
              <a:gdLst/>
              <a:ahLst/>
              <a:cxnLst/>
              <a:rect l="l" t="t" r="r" b="b"/>
              <a:pathLst>
                <a:path w="301" h="1435" fill="none" extrusionOk="0">
                  <a:moveTo>
                    <a:pt x="300" y="1435"/>
                  </a:moveTo>
                  <a:lnTo>
                    <a:pt x="0"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6382306" y="2228810"/>
              <a:ext cx="352772" cy="101595"/>
            </a:xfrm>
            <a:custGeom>
              <a:avLst/>
              <a:gdLst/>
              <a:ahLst/>
              <a:cxnLst/>
              <a:rect l="l" t="t" r="r" b="b"/>
              <a:pathLst>
                <a:path w="17261" h="4971" extrusionOk="0">
                  <a:moveTo>
                    <a:pt x="17213" y="0"/>
                  </a:moveTo>
                  <a:cubicBezTo>
                    <a:pt x="17192" y="0"/>
                    <a:pt x="17153" y="8"/>
                    <a:pt x="17095" y="25"/>
                  </a:cubicBezTo>
                  <a:lnTo>
                    <a:pt x="17095" y="25"/>
                  </a:lnTo>
                  <a:cubicBezTo>
                    <a:pt x="17216" y="9"/>
                    <a:pt x="17261" y="0"/>
                    <a:pt x="17213" y="0"/>
                  </a:cubicBezTo>
                  <a:close/>
                  <a:moveTo>
                    <a:pt x="17095" y="25"/>
                  </a:moveTo>
                  <a:cubicBezTo>
                    <a:pt x="16028" y="164"/>
                    <a:pt x="9030" y="865"/>
                    <a:pt x="7173" y="1134"/>
                  </a:cubicBezTo>
                  <a:cubicBezTo>
                    <a:pt x="7173" y="1134"/>
                    <a:pt x="1" y="4970"/>
                    <a:pt x="2369" y="4970"/>
                  </a:cubicBezTo>
                  <a:cubicBezTo>
                    <a:pt x="4672" y="4970"/>
                    <a:pt x="15747" y="400"/>
                    <a:pt x="17095" y="25"/>
                  </a:cubicBezTo>
                  <a:close/>
                </a:path>
              </a:pathLst>
            </a:custGeom>
            <a:solidFill>
              <a:srgbClr val="191919"/>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8"/>
            <p:cNvSpPr/>
            <p:nvPr/>
          </p:nvSpPr>
          <p:spPr>
            <a:xfrm>
              <a:off x="6455431" y="1953374"/>
              <a:ext cx="633869" cy="302516"/>
            </a:xfrm>
            <a:custGeom>
              <a:avLst/>
              <a:gdLst/>
              <a:ahLst/>
              <a:cxnLst/>
              <a:rect l="l" t="t" r="r" b="b"/>
              <a:pathLst>
                <a:path w="31015" h="14802" extrusionOk="0">
                  <a:moveTo>
                    <a:pt x="21574" y="1"/>
                  </a:moveTo>
                  <a:cubicBezTo>
                    <a:pt x="16137" y="1"/>
                    <a:pt x="3128" y="6739"/>
                    <a:pt x="1193" y="11376"/>
                  </a:cubicBezTo>
                  <a:cubicBezTo>
                    <a:pt x="0" y="14263"/>
                    <a:pt x="1249" y="14801"/>
                    <a:pt x="2345" y="14801"/>
                  </a:cubicBezTo>
                  <a:cubicBezTo>
                    <a:pt x="2997" y="14801"/>
                    <a:pt x="3595" y="14611"/>
                    <a:pt x="3595" y="14611"/>
                  </a:cubicBezTo>
                  <a:cubicBezTo>
                    <a:pt x="3595" y="14611"/>
                    <a:pt x="26077" y="13510"/>
                    <a:pt x="26878" y="13510"/>
                  </a:cubicBezTo>
                  <a:cubicBezTo>
                    <a:pt x="27645" y="13510"/>
                    <a:pt x="29413" y="13177"/>
                    <a:pt x="30214" y="10642"/>
                  </a:cubicBezTo>
                  <a:cubicBezTo>
                    <a:pt x="31014" y="8073"/>
                    <a:pt x="26978" y="1"/>
                    <a:pt x="21574" y="1"/>
                  </a:cubicBezTo>
                  <a:close/>
                </a:path>
              </a:pathLst>
            </a:custGeom>
            <a:solidFill>
              <a:srgbClr val="191919"/>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8"/>
            <p:cNvSpPr/>
            <p:nvPr/>
          </p:nvSpPr>
          <p:spPr>
            <a:xfrm>
              <a:off x="6571149" y="2167437"/>
              <a:ext cx="488824" cy="58656"/>
            </a:xfrm>
            <a:custGeom>
              <a:avLst/>
              <a:gdLst/>
              <a:ahLst/>
              <a:cxnLst/>
              <a:rect l="l" t="t" r="r" b="b"/>
              <a:pathLst>
                <a:path w="23918" h="2870" fill="none" extrusionOk="0">
                  <a:moveTo>
                    <a:pt x="1" y="2703"/>
                  </a:moveTo>
                  <a:cubicBezTo>
                    <a:pt x="1" y="2703"/>
                    <a:pt x="7806" y="2870"/>
                    <a:pt x="14511" y="1936"/>
                  </a:cubicBezTo>
                  <a:cubicBezTo>
                    <a:pt x="21182" y="968"/>
                    <a:pt x="23918" y="1"/>
                    <a:pt x="2391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824757" y="2209722"/>
              <a:ext cx="215452" cy="3413"/>
            </a:xfrm>
            <a:custGeom>
              <a:avLst/>
              <a:gdLst/>
              <a:ahLst/>
              <a:cxnLst/>
              <a:rect l="l" t="t" r="r" b="b"/>
              <a:pathLst>
                <a:path w="10542" h="167" fill="none" extrusionOk="0">
                  <a:moveTo>
                    <a:pt x="10541" y="0"/>
                  </a:moveTo>
                  <a:lnTo>
                    <a:pt x="1" y="167"/>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265056" y="3057101"/>
              <a:ext cx="830376" cy="215636"/>
            </a:xfrm>
            <a:custGeom>
              <a:avLst/>
              <a:gdLst/>
              <a:ahLst/>
              <a:cxnLst/>
              <a:rect l="l" t="t" r="r" b="b"/>
              <a:pathLst>
                <a:path w="40630" h="10551" extrusionOk="0">
                  <a:moveTo>
                    <a:pt x="11832" y="1"/>
                  </a:moveTo>
                  <a:cubicBezTo>
                    <a:pt x="11611" y="1"/>
                    <a:pt x="11455" y="12"/>
                    <a:pt x="11375" y="34"/>
                  </a:cubicBezTo>
                  <a:cubicBezTo>
                    <a:pt x="10208" y="335"/>
                    <a:pt x="6005" y="1535"/>
                    <a:pt x="6005" y="1535"/>
                  </a:cubicBezTo>
                  <a:lnTo>
                    <a:pt x="2669" y="1736"/>
                  </a:lnTo>
                  <a:lnTo>
                    <a:pt x="0" y="6239"/>
                  </a:lnTo>
                  <a:lnTo>
                    <a:pt x="868" y="6239"/>
                  </a:lnTo>
                  <a:lnTo>
                    <a:pt x="2802" y="3570"/>
                  </a:lnTo>
                  <a:lnTo>
                    <a:pt x="4003" y="3570"/>
                  </a:lnTo>
                  <a:lnTo>
                    <a:pt x="1968" y="5905"/>
                  </a:lnTo>
                  <a:lnTo>
                    <a:pt x="1101" y="7206"/>
                  </a:lnTo>
                  <a:lnTo>
                    <a:pt x="4070" y="7306"/>
                  </a:lnTo>
                  <a:lnTo>
                    <a:pt x="4537" y="6939"/>
                  </a:lnTo>
                  <a:lnTo>
                    <a:pt x="6238" y="5472"/>
                  </a:lnTo>
                  <a:lnTo>
                    <a:pt x="5704" y="7106"/>
                  </a:lnTo>
                  <a:lnTo>
                    <a:pt x="6338" y="7106"/>
                  </a:lnTo>
                  <a:lnTo>
                    <a:pt x="7839" y="4504"/>
                  </a:lnTo>
                  <a:lnTo>
                    <a:pt x="9874" y="3437"/>
                  </a:lnTo>
                  <a:lnTo>
                    <a:pt x="12009" y="1936"/>
                  </a:lnTo>
                  <a:cubicBezTo>
                    <a:pt x="12009" y="1936"/>
                    <a:pt x="33891" y="9541"/>
                    <a:pt x="34425" y="9875"/>
                  </a:cubicBezTo>
                  <a:cubicBezTo>
                    <a:pt x="34790" y="10080"/>
                    <a:pt x="35451" y="10550"/>
                    <a:pt x="36141" y="10550"/>
                  </a:cubicBezTo>
                  <a:cubicBezTo>
                    <a:pt x="36461" y="10550"/>
                    <a:pt x="36787" y="10449"/>
                    <a:pt x="37093" y="10175"/>
                  </a:cubicBezTo>
                  <a:cubicBezTo>
                    <a:pt x="38061" y="9341"/>
                    <a:pt x="40629" y="2136"/>
                    <a:pt x="40629" y="2136"/>
                  </a:cubicBezTo>
                  <a:lnTo>
                    <a:pt x="31323" y="668"/>
                  </a:lnTo>
                  <a:lnTo>
                    <a:pt x="29922" y="1969"/>
                  </a:lnTo>
                  <a:cubicBezTo>
                    <a:pt x="29922" y="1969"/>
                    <a:pt x="14842" y="1"/>
                    <a:pt x="11832" y="1"/>
                  </a:cubicBez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717726" y="3070754"/>
              <a:ext cx="378380" cy="202331"/>
            </a:xfrm>
            <a:custGeom>
              <a:avLst/>
              <a:gdLst/>
              <a:ahLst/>
              <a:cxnLst/>
              <a:rect l="l" t="t" r="r" b="b"/>
              <a:pathLst>
                <a:path w="18514" h="9900" extrusionOk="0">
                  <a:moveTo>
                    <a:pt x="9174" y="0"/>
                  </a:moveTo>
                  <a:lnTo>
                    <a:pt x="7773" y="1301"/>
                  </a:lnTo>
                  <a:cubicBezTo>
                    <a:pt x="7773" y="1301"/>
                    <a:pt x="4570" y="867"/>
                    <a:pt x="834" y="434"/>
                  </a:cubicBezTo>
                  <a:lnTo>
                    <a:pt x="0" y="4804"/>
                  </a:lnTo>
                  <a:cubicBezTo>
                    <a:pt x="5805" y="6838"/>
                    <a:pt x="11976" y="9040"/>
                    <a:pt x="12309" y="9207"/>
                  </a:cubicBezTo>
                  <a:cubicBezTo>
                    <a:pt x="12675" y="9436"/>
                    <a:pt x="13339" y="9900"/>
                    <a:pt x="14033" y="9900"/>
                  </a:cubicBezTo>
                  <a:cubicBezTo>
                    <a:pt x="14350" y="9900"/>
                    <a:pt x="14674" y="9802"/>
                    <a:pt x="14978" y="9540"/>
                  </a:cubicBezTo>
                  <a:cubicBezTo>
                    <a:pt x="15945" y="8673"/>
                    <a:pt x="18514" y="1501"/>
                    <a:pt x="18514" y="1501"/>
                  </a:cubicBezTo>
                  <a:lnTo>
                    <a:pt x="9174" y="0"/>
                  </a:lnTo>
                  <a:close/>
                </a:path>
              </a:pathLst>
            </a:custGeom>
            <a:solidFill>
              <a:srgbClr val="191919"/>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4523" y="2737377"/>
              <a:ext cx="315657" cy="407708"/>
            </a:xfrm>
            <a:custGeom>
              <a:avLst/>
              <a:gdLst/>
              <a:ahLst/>
              <a:cxnLst/>
              <a:rect l="l" t="t" r="r" b="b"/>
              <a:pathLst>
                <a:path w="15445" h="19949" extrusionOk="0">
                  <a:moveTo>
                    <a:pt x="4637" y="1"/>
                  </a:moveTo>
                  <a:lnTo>
                    <a:pt x="1" y="15545"/>
                  </a:lnTo>
                  <a:cubicBezTo>
                    <a:pt x="1" y="15545"/>
                    <a:pt x="401" y="17680"/>
                    <a:pt x="4704" y="18881"/>
                  </a:cubicBezTo>
                  <a:cubicBezTo>
                    <a:pt x="7072" y="19581"/>
                    <a:pt x="9541" y="19948"/>
                    <a:pt x="12009" y="19948"/>
                  </a:cubicBezTo>
                  <a:lnTo>
                    <a:pt x="15445" y="668"/>
                  </a:lnTo>
                  <a:lnTo>
                    <a:pt x="4637" y="1"/>
                  </a:lnTo>
                  <a:close/>
                </a:path>
              </a:pathLst>
            </a:custGeom>
            <a:solidFill>
              <a:srgbClr val="191919"/>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104172" y="3245944"/>
              <a:ext cx="76375" cy="1140576"/>
            </a:xfrm>
            <a:custGeom>
              <a:avLst/>
              <a:gdLst/>
              <a:ahLst/>
              <a:cxnLst/>
              <a:rect l="l" t="t" r="r" b="b"/>
              <a:pathLst>
                <a:path w="3737" h="55808" extrusionOk="0">
                  <a:moveTo>
                    <a:pt x="0" y="1"/>
                  </a:moveTo>
                  <a:lnTo>
                    <a:pt x="0" y="55808"/>
                  </a:lnTo>
                  <a:lnTo>
                    <a:pt x="3736" y="55808"/>
                  </a:lnTo>
                  <a:lnTo>
                    <a:pt x="3736"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5562190" y="3226181"/>
              <a:ext cx="1141230" cy="47068"/>
            </a:xfrm>
            <a:custGeom>
              <a:avLst/>
              <a:gdLst/>
              <a:ahLst/>
              <a:cxnLst/>
              <a:rect l="l" t="t" r="r" b="b"/>
              <a:pathLst>
                <a:path w="55840" h="2303" extrusionOk="0">
                  <a:moveTo>
                    <a:pt x="0" y="1"/>
                  </a:moveTo>
                  <a:lnTo>
                    <a:pt x="0" y="2302"/>
                  </a:lnTo>
                  <a:lnTo>
                    <a:pt x="55840" y="2302"/>
                  </a:lnTo>
                  <a:lnTo>
                    <a:pt x="5584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5731249" y="4385825"/>
              <a:ext cx="822201" cy="47047"/>
            </a:xfrm>
            <a:custGeom>
              <a:avLst/>
              <a:gdLst/>
              <a:ahLst/>
              <a:cxnLst/>
              <a:rect l="l" t="t" r="r" b="b"/>
              <a:pathLst>
                <a:path w="40230" h="2302" extrusionOk="0">
                  <a:moveTo>
                    <a:pt x="2336" y="0"/>
                  </a:moveTo>
                  <a:cubicBezTo>
                    <a:pt x="1035" y="0"/>
                    <a:pt x="1" y="1034"/>
                    <a:pt x="1" y="2302"/>
                  </a:cubicBezTo>
                  <a:lnTo>
                    <a:pt x="40229" y="2302"/>
                  </a:lnTo>
                  <a:cubicBezTo>
                    <a:pt x="40229" y="1034"/>
                    <a:pt x="39195" y="0"/>
                    <a:pt x="3792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5719661" y="2954178"/>
              <a:ext cx="194994" cy="280198"/>
            </a:xfrm>
            <a:custGeom>
              <a:avLst/>
              <a:gdLst/>
              <a:ahLst/>
              <a:cxnLst/>
              <a:rect l="l" t="t" r="r" b="b"/>
              <a:pathLst>
                <a:path w="9541" h="13710" extrusionOk="0">
                  <a:moveTo>
                    <a:pt x="1" y="0"/>
                  </a:moveTo>
                  <a:lnTo>
                    <a:pt x="1101" y="13710"/>
                  </a:lnTo>
                  <a:lnTo>
                    <a:pt x="8440" y="13710"/>
                  </a:lnTo>
                  <a:lnTo>
                    <a:pt x="9541" y="0"/>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5706029" y="2926220"/>
              <a:ext cx="216127" cy="64112"/>
            </a:xfrm>
            <a:custGeom>
              <a:avLst/>
              <a:gdLst/>
              <a:ahLst/>
              <a:cxnLst/>
              <a:rect l="l" t="t" r="r" b="b"/>
              <a:pathLst>
                <a:path w="10575" h="3137" extrusionOk="0">
                  <a:moveTo>
                    <a:pt x="0" y="0"/>
                  </a:moveTo>
                  <a:lnTo>
                    <a:pt x="0" y="3136"/>
                  </a:lnTo>
                  <a:lnTo>
                    <a:pt x="10575" y="3136"/>
                  </a:lnTo>
                  <a:lnTo>
                    <a:pt x="10575" y="0"/>
                  </a:ln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5727162" y="3053709"/>
              <a:ext cx="179319" cy="102964"/>
            </a:xfrm>
            <a:custGeom>
              <a:avLst/>
              <a:gdLst/>
              <a:ahLst/>
              <a:cxnLst/>
              <a:rect l="l" t="t" r="r" b="b"/>
              <a:pathLst>
                <a:path w="8774" h="5038" extrusionOk="0">
                  <a:moveTo>
                    <a:pt x="1" y="0"/>
                  </a:moveTo>
                  <a:lnTo>
                    <a:pt x="434" y="5037"/>
                  </a:lnTo>
                  <a:lnTo>
                    <a:pt x="8373" y="5037"/>
                  </a:lnTo>
                  <a:lnTo>
                    <a:pt x="8773" y="0"/>
                  </a:lnTo>
                  <a:close/>
                </a:path>
              </a:pathLst>
            </a:custGeom>
            <a:solidFill>
              <a:srgbClr val="FFFFFF"/>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860217" y="1174850"/>
              <a:ext cx="1073071" cy="637446"/>
            </a:xfrm>
            <a:custGeom>
              <a:avLst/>
              <a:gdLst/>
              <a:ahLst/>
              <a:cxnLst/>
              <a:rect l="l" t="t" r="r" b="b"/>
              <a:pathLst>
                <a:path w="52505" h="31190" fill="none" extrusionOk="0">
                  <a:moveTo>
                    <a:pt x="0" y="1"/>
                  </a:moveTo>
                  <a:lnTo>
                    <a:pt x="52504" y="1"/>
                  </a:lnTo>
                  <a:lnTo>
                    <a:pt x="52504" y="31190"/>
                  </a:lnTo>
                  <a:lnTo>
                    <a:pt x="0" y="31190"/>
                  </a:lnTo>
                  <a:close/>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rot="8099929" flipH="1">
              <a:off x="5618741" y="3556113"/>
              <a:ext cx="1857114" cy="1794505"/>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862"/>
        <p:cNvGrpSpPr/>
        <p:nvPr/>
      </p:nvGrpSpPr>
      <p:grpSpPr>
        <a:xfrm>
          <a:off x="0" y="0"/>
          <a:ext cx="0" cy="0"/>
          <a:chOff x="0" y="0"/>
          <a:chExt cx="0" cy="0"/>
        </a:xfrm>
      </p:grpSpPr>
      <p:sp>
        <p:nvSpPr>
          <p:cNvPr id="863" name="Google Shape;863;p45"/>
          <p:cNvSpPr txBox="1">
            <a:spLocks noGrp="1"/>
          </p:cNvSpPr>
          <p:nvPr>
            <p:ph type="title"/>
          </p:nvPr>
        </p:nvSpPr>
        <p:spPr>
          <a:xfrm>
            <a:off x="715100" y="1044193"/>
            <a:ext cx="4099800" cy="109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Qu'est ce que</a:t>
            </a:r>
            <a:r>
              <a:rPr lang="en" dirty="0"/>
              <a:t> le Topic Modeling ?</a:t>
            </a:r>
            <a:endParaRPr dirty="0"/>
          </a:p>
        </p:txBody>
      </p:sp>
      <p:sp>
        <p:nvSpPr>
          <p:cNvPr id="864" name="Google Shape;864;p45"/>
          <p:cNvSpPr txBox="1">
            <a:spLocks noGrp="1"/>
          </p:cNvSpPr>
          <p:nvPr>
            <p:ph type="subTitle" idx="1"/>
          </p:nvPr>
        </p:nvSpPr>
        <p:spPr>
          <a:xfrm>
            <a:off x="501154" y="2450058"/>
            <a:ext cx="3996887" cy="1099500"/>
          </a:xfrm>
          <a:prstGeom prst="rect">
            <a:avLst/>
          </a:prstGeom>
        </p:spPr>
        <p:txBody>
          <a:bodyPr spcFirstLastPara="1" wrap="square" lIns="91425" tIns="91425" rIns="91425" bIns="91425" anchor="t" anchorCtr="0">
            <a:noAutofit/>
          </a:bodyPr>
          <a:lstStyle/>
          <a:p>
            <a:pPr marL="139700" indent="0" algn="l"/>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Le topic modeling est une technique de traitement automatique du langage naturel (TALN) utilisée pour découvrir les thèmes ou sujets sous-jacents dans un ensemble de documents. </a:t>
            </a:r>
            <a:br>
              <a:rPr lang="fr-FR" dirty="0"/>
            </a:b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3" name="Image 2">
            <a:extLst>
              <a:ext uri="{FF2B5EF4-FFF2-40B4-BE49-F238E27FC236}">
                <a16:creationId xmlns:a16="http://schemas.microsoft.com/office/drawing/2014/main" id="{A21C5C4D-2831-A24E-6635-AAA7C644CE79}"/>
              </a:ext>
            </a:extLst>
          </p:cNvPr>
          <p:cNvPicPr>
            <a:picLocks noChangeAspect="1"/>
          </p:cNvPicPr>
          <p:nvPr/>
        </p:nvPicPr>
        <p:blipFill>
          <a:blip r:embed="rId3"/>
          <a:stretch>
            <a:fillRect/>
          </a:stretch>
        </p:blipFill>
        <p:spPr>
          <a:xfrm>
            <a:off x="4358568" y="1593943"/>
            <a:ext cx="4598944" cy="28755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0EC6FC-5963-2F55-E267-8116E14AF1E6}"/>
              </a:ext>
            </a:extLst>
          </p:cNvPr>
          <p:cNvSpPr>
            <a:spLocks noGrp="1"/>
          </p:cNvSpPr>
          <p:nvPr>
            <p:ph type="title"/>
          </p:nvPr>
        </p:nvSpPr>
        <p:spPr>
          <a:xfrm>
            <a:off x="778600" y="1573250"/>
            <a:ext cx="4099800" cy="637500"/>
          </a:xfrm>
        </p:spPr>
        <p:txBody>
          <a:bodyPr/>
          <a:lstStyle/>
          <a:p>
            <a:r>
              <a:rPr lang="fr-FR" dirty="0"/>
              <a:t>Le modèle LSI/LSA</a:t>
            </a:r>
          </a:p>
        </p:txBody>
      </p:sp>
      <p:sp>
        <p:nvSpPr>
          <p:cNvPr id="13" name="ZoneTexte 12">
            <a:extLst>
              <a:ext uri="{FF2B5EF4-FFF2-40B4-BE49-F238E27FC236}">
                <a16:creationId xmlns:a16="http://schemas.microsoft.com/office/drawing/2014/main" id="{F3ADCA48-2EF5-2841-6EDA-4FB216B791C5}"/>
              </a:ext>
            </a:extLst>
          </p:cNvPr>
          <p:cNvSpPr txBox="1"/>
          <p:nvPr/>
        </p:nvSpPr>
        <p:spPr>
          <a:xfrm>
            <a:off x="552450" y="2349500"/>
            <a:ext cx="5568950" cy="1600438"/>
          </a:xfrm>
          <a:prstGeom prst="rect">
            <a:avLst/>
          </a:prstGeom>
          <a:noFill/>
        </p:spPr>
        <p:txBody>
          <a:bodyPr wrap="square" rtlCol="0">
            <a:spAutoFit/>
          </a:bodyPr>
          <a:lstStyle/>
          <a:p>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   Le modèle de topic modeling LSI (Indexation sémantique latente) utilise une technique de factorisation matricielle pour représenter les documents et les termes sous forme de vecteurs dans un espace de dimensions réduit. La technique cherche ensuite des motifs et des relations entre les vecteurs de documents et de termes pour découvrir les sujets qui sont représentatifs de l'ensemble des données textuelles.</a:t>
            </a:r>
          </a:p>
        </p:txBody>
      </p:sp>
    </p:spTree>
    <p:extLst>
      <p:ext uri="{BB962C8B-B14F-4D97-AF65-F5344CB8AC3E}">
        <p14:creationId xmlns:p14="http://schemas.microsoft.com/office/powerpoint/2010/main" val="310888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831"/>
        <p:cNvGrpSpPr/>
        <p:nvPr/>
      </p:nvGrpSpPr>
      <p:grpSpPr>
        <a:xfrm>
          <a:off x="0" y="0"/>
          <a:ext cx="0" cy="0"/>
          <a:chOff x="0" y="0"/>
          <a:chExt cx="0" cy="0"/>
        </a:xfrm>
      </p:grpSpPr>
      <p:sp>
        <p:nvSpPr>
          <p:cNvPr id="832" name="Google Shape;832;p43"/>
          <p:cNvSpPr txBox="1">
            <a:spLocks noGrp="1"/>
          </p:cNvSpPr>
          <p:nvPr>
            <p:ph type="title"/>
          </p:nvPr>
        </p:nvSpPr>
        <p:spPr>
          <a:xfrm>
            <a:off x="720000" y="399900"/>
            <a:ext cx="7704000" cy="72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Les étapes de modéle LSI</a:t>
            </a:r>
            <a:endParaRPr b="0" dirty="0">
              <a:solidFill>
                <a:schemeClr val="dk2"/>
              </a:solidFill>
            </a:endParaRPr>
          </a:p>
        </p:txBody>
      </p:sp>
      <p:sp>
        <p:nvSpPr>
          <p:cNvPr id="833" name="Google Shape;833;p43"/>
          <p:cNvSpPr/>
          <p:nvPr/>
        </p:nvSpPr>
        <p:spPr>
          <a:xfrm>
            <a:off x="2273938" y="5283414"/>
            <a:ext cx="15887" cy="15886"/>
          </a:xfrm>
          <a:custGeom>
            <a:avLst/>
            <a:gdLst/>
            <a:ahLst/>
            <a:cxnLst/>
            <a:rect l="l" t="t" r="r" b="b"/>
            <a:pathLst>
              <a:path w="255" h="255" extrusionOk="0">
                <a:moveTo>
                  <a:pt x="216" y="0"/>
                </a:moveTo>
                <a:lnTo>
                  <a:pt x="0" y="216"/>
                </a:lnTo>
                <a:lnTo>
                  <a:pt x="37" y="255"/>
                </a:lnTo>
                <a:lnTo>
                  <a:pt x="255" y="38"/>
                </a:lnTo>
                <a:lnTo>
                  <a:pt x="21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txBox="1">
            <a:spLocks noGrp="1"/>
          </p:cNvSpPr>
          <p:nvPr>
            <p:ph type="body" idx="1"/>
          </p:nvPr>
        </p:nvSpPr>
        <p:spPr>
          <a:xfrm>
            <a:off x="720000" y="1152475"/>
            <a:ext cx="7055100" cy="33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Voici les étapes principales pour créer un modèle LSI :</a:t>
            </a:r>
            <a:br>
              <a:rPr lang="en" dirty="0"/>
            </a:br>
            <a:endParaRPr dirty="0"/>
          </a:p>
          <a:p>
            <a:pPr algn="l">
              <a:buFont typeface="+mj-lt"/>
              <a:buAutoNum type="arabicPeriod"/>
            </a:pPr>
            <a:r>
              <a:rPr lang="fr-FR" sz="1050" b="1" i="1" dirty="0">
                <a:solidFill>
                  <a:schemeClr val="bg1"/>
                </a:solidFill>
                <a:effectLst/>
                <a:latin typeface="Lato" panose="020F0502020204030203" pitchFamily="34" charset="0"/>
                <a:ea typeface="Lato" panose="020F0502020204030203" pitchFamily="34" charset="0"/>
                <a:cs typeface="Lato" panose="020F0502020204030203" pitchFamily="34" charset="0"/>
              </a:rPr>
              <a:t>Préparation des données : </a:t>
            </a: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La première étape consiste à préparer les données textuelles que vous souhaitez analyser en les nettoyant et en les normalisant. Cela peut inclure l'élimination des stop-</a:t>
            </a:r>
            <a:r>
              <a:rPr lang="fr-FR"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words</a:t>
            </a: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 (mots courants qui n'apportent pas de signification) et la réduction des mots à leur forme canonique (lemmatisation ou </a:t>
            </a:r>
            <a:r>
              <a:rPr lang="fr-FR"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stemming</a:t>
            </a: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a:t>
            </a:r>
          </a:p>
          <a:p>
            <a:pPr algn="l">
              <a:buFont typeface="+mj-lt"/>
              <a:buAutoNum type="arabicPeriod"/>
            </a:pPr>
            <a:r>
              <a:rPr lang="fr-FR" b="1" i="1" dirty="0">
                <a:solidFill>
                  <a:schemeClr val="bg1"/>
                </a:solidFill>
                <a:effectLst/>
                <a:latin typeface="Lato" panose="020F0502020204030203" pitchFamily="34" charset="0"/>
                <a:ea typeface="Lato" panose="020F0502020204030203" pitchFamily="34" charset="0"/>
                <a:cs typeface="Lato" panose="020F0502020204030203" pitchFamily="34" charset="0"/>
              </a:rPr>
              <a:t>Création de la matrice document-terme : </a:t>
            </a: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À partir des données préparées, une matrice document-terme est créée, où chaque ligne représente un document et chaque colonne représente un terme (mot ou expression). Les valeurs dans la matrice représentent le nombre d'occurrences de chaque terme dans chaque document.</a:t>
            </a:r>
          </a:p>
          <a:p>
            <a:pPr algn="l">
              <a:buFont typeface="+mj-lt"/>
              <a:buAutoNum type="arabicPeriod"/>
            </a:pPr>
            <a:r>
              <a:rPr lang="fr-FR" b="1" i="1" dirty="0">
                <a:solidFill>
                  <a:schemeClr val="bg1"/>
                </a:solidFill>
                <a:effectLst/>
                <a:latin typeface="Lato" panose="020F0502020204030203" pitchFamily="34" charset="0"/>
                <a:ea typeface="Lato" panose="020F0502020204030203" pitchFamily="34" charset="0"/>
                <a:cs typeface="Lato" panose="020F0502020204030203" pitchFamily="34" charset="0"/>
              </a:rPr>
              <a:t>Réduction de dimensionnalité : </a:t>
            </a: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Le but de la réduction de dimensionnalité est de réduire la taille de la matrice document-terme en conservant les informations les plus importantes. Cette étape est nécessaire car les matrices document-terme sont généralement très grandes et denses, ce qui les rend difficiles à traiter efficacement. La technique de SVD (décomposition en valeurs singulières) est utilisée pour réduire la taille de la matrice tout en préservant les informations importantes.</a:t>
            </a:r>
          </a:p>
          <a:p>
            <a:pPr algn="l">
              <a:buFont typeface="+mj-lt"/>
              <a:buAutoNum type="arabicPeriod"/>
            </a:pPr>
            <a:r>
              <a:rPr lang="fr-FR" b="1" i="1" dirty="0">
                <a:solidFill>
                  <a:schemeClr val="bg1"/>
                </a:solidFill>
                <a:effectLst/>
                <a:latin typeface="Lato" panose="020F0502020204030203" pitchFamily="34" charset="0"/>
                <a:ea typeface="Lato" panose="020F0502020204030203" pitchFamily="34" charset="0"/>
                <a:cs typeface="Lato" panose="020F0502020204030203" pitchFamily="34" charset="0"/>
              </a:rPr>
              <a:t>Création du modèle LSI : </a:t>
            </a: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À partir de la matrice réduite, le modèle LSI est créé en identifiant les topics (sujets) les plus importants dans les données. Les topics sont des groupes de termes qui apparaissent fréquemment ensemble dans les documents. </a:t>
            </a:r>
          </a:p>
          <a:p>
            <a:pPr algn="l">
              <a:buFont typeface="+mj-lt"/>
              <a:buAutoNum type="arabicPeriod"/>
            </a:pPr>
            <a:r>
              <a:rPr lang="fr-FR" b="1" i="1" dirty="0">
                <a:solidFill>
                  <a:schemeClr val="bg1"/>
                </a:solidFill>
                <a:effectLst/>
                <a:latin typeface="Lato" panose="020F0502020204030203" pitchFamily="34" charset="0"/>
                <a:ea typeface="Lato" panose="020F0502020204030203" pitchFamily="34" charset="0"/>
                <a:cs typeface="Lato" panose="020F0502020204030203" pitchFamily="34" charset="0"/>
              </a:rPr>
              <a:t>Évaluation du modèle </a:t>
            </a:r>
            <a:r>
              <a:rPr lang="fr-FR" b="0" i="1"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La qualité du modèle LSI est évaluée en utilisant des métriques telles que la similarité cosinus, la cohérence du sujet et la perplexité. La similarité cosinus mesure la similitude entre deux documents ou deux termes. La cohérence du sujet mesure la pertinence des termes dans un sujet particulier. La perplexité mesure la qualité globale du modèle.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1414"/>
        <p:cNvGrpSpPr/>
        <p:nvPr/>
      </p:nvGrpSpPr>
      <p:grpSpPr>
        <a:xfrm>
          <a:off x="0" y="0"/>
          <a:ext cx="0" cy="0"/>
          <a:chOff x="0" y="0"/>
          <a:chExt cx="0" cy="0"/>
        </a:xfrm>
      </p:grpSpPr>
      <p:sp>
        <p:nvSpPr>
          <p:cNvPr id="1415" name="Google Shape;1415;p55"/>
          <p:cNvSpPr/>
          <p:nvPr/>
        </p:nvSpPr>
        <p:spPr>
          <a:xfrm>
            <a:off x="2149700" y="1268425"/>
            <a:ext cx="837000" cy="8370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txBox="1">
            <a:spLocks noGrp="1"/>
          </p:cNvSpPr>
          <p:nvPr>
            <p:ph type="title" idx="2"/>
          </p:nvPr>
        </p:nvSpPr>
        <p:spPr>
          <a:xfrm>
            <a:off x="1713061" y="1375375"/>
            <a:ext cx="1710300" cy="6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18" name="Google Shape;1418;p55"/>
          <p:cNvSpPr txBox="1">
            <a:spLocks noGrp="1"/>
          </p:cNvSpPr>
          <p:nvPr>
            <p:ph type="ctrTitle"/>
          </p:nvPr>
        </p:nvSpPr>
        <p:spPr>
          <a:xfrm flipH="1">
            <a:off x="816863" y="2312533"/>
            <a:ext cx="3578275" cy="12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Search engine optimisation</a:t>
            </a:r>
            <a:endParaRPr b="0" dirty="0">
              <a:solidFill>
                <a:schemeClr val="dk2"/>
              </a:solidFill>
            </a:endParaRPr>
          </a:p>
        </p:txBody>
      </p:sp>
      <p:grpSp>
        <p:nvGrpSpPr>
          <p:cNvPr id="1419" name="Google Shape;1419;p55"/>
          <p:cNvGrpSpPr/>
          <p:nvPr/>
        </p:nvGrpSpPr>
        <p:grpSpPr>
          <a:xfrm>
            <a:off x="4712180" y="2598022"/>
            <a:ext cx="3716539" cy="2584484"/>
            <a:chOff x="4482800" y="2322875"/>
            <a:chExt cx="4112125" cy="2859575"/>
          </a:xfrm>
        </p:grpSpPr>
        <p:sp>
          <p:nvSpPr>
            <p:cNvPr id="1420" name="Google Shape;1420;p55"/>
            <p:cNvSpPr/>
            <p:nvPr/>
          </p:nvSpPr>
          <p:spPr>
            <a:xfrm>
              <a:off x="4587025" y="2901625"/>
              <a:ext cx="1050775" cy="2280825"/>
            </a:xfrm>
            <a:custGeom>
              <a:avLst/>
              <a:gdLst/>
              <a:ahLst/>
              <a:cxnLst/>
              <a:rect l="l" t="t" r="r" b="b"/>
              <a:pathLst>
                <a:path w="42031" h="91233" extrusionOk="0">
                  <a:moveTo>
                    <a:pt x="41264" y="1"/>
                  </a:moveTo>
                  <a:cubicBezTo>
                    <a:pt x="41264" y="1"/>
                    <a:pt x="38929" y="301"/>
                    <a:pt x="37194" y="634"/>
                  </a:cubicBezTo>
                  <a:cubicBezTo>
                    <a:pt x="35493" y="935"/>
                    <a:pt x="34192" y="1802"/>
                    <a:pt x="33992" y="2869"/>
                  </a:cubicBezTo>
                  <a:cubicBezTo>
                    <a:pt x="33758" y="3937"/>
                    <a:pt x="30556" y="10708"/>
                    <a:pt x="29489" y="11976"/>
                  </a:cubicBezTo>
                  <a:cubicBezTo>
                    <a:pt x="28421" y="13277"/>
                    <a:pt x="24985" y="17980"/>
                    <a:pt x="24652" y="19715"/>
                  </a:cubicBezTo>
                  <a:cubicBezTo>
                    <a:pt x="24452" y="20916"/>
                    <a:pt x="24018" y="22083"/>
                    <a:pt x="23384" y="23150"/>
                  </a:cubicBezTo>
                  <a:cubicBezTo>
                    <a:pt x="22951" y="23784"/>
                    <a:pt x="19515" y="29021"/>
                    <a:pt x="17046" y="33758"/>
                  </a:cubicBezTo>
                  <a:cubicBezTo>
                    <a:pt x="14578" y="38461"/>
                    <a:pt x="13511" y="44132"/>
                    <a:pt x="13577" y="44432"/>
                  </a:cubicBezTo>
                  <a:cubicBezTo>
                    <a:pt x="13611" y="44766"/>
                    <a:pt x="1202" y="86896"/>
                    <a:pt x="1" y="90932"/>
                  </a:cubicBezTo>
                  <a:lnTo>
                    <a:pt x="26420" y="91233"/>
                  </a:lnTo>
                  <a:cubicBezTo>
                    <a:pt x="26453" y="88197"/>
                    <a:pt x="25052" y="49636"/>
                    <a:pt x="25052" y="49636"/>
                  </a:cubicBezTo>
                  <a:cubicBezTo>
                    <a:pt x="25052" y="49636"/>
                    <a:pt x="24885" y="49303"/>
                    <a:pt x="27320" y="47701"/>
                  </a:cubicBezTo>
                  <a:cubicBezTo>
                    <a:pt x="29789" y="46067"/>
                    <a:pt x="34826" y="43632"/>
                    <a:pt x="36560" y="39662"/>
                  </a:cubicBezTo>
                  <a:cubicBezTo>
                    <a:pt x="38262" y="35693"/>
                    <a:pt x="37728" y="33525"/>
                    <a:pt x="37961" y="29689"/>
                  </a:cubicBezTo>
                  <a:cubicBezTo>
                    <a:pt x="38161" y="25819"/>
                    <a:pt x="42031" y="2769"/>
                    <a:pt x="42031" y="1802"/>
                  </a:cubicBezTo>
                  <a:cubicBezTo>
                    <a:pt x="41964" y="1135"/>
                    <a:pt x="41697" y="501"/>
                    <a:pt x="412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5"/>
            <p:cNvSpPr/>
            <p:nvPr/>
          </p:nvSpPr>
          <p:spPr>
            <a:xfrm>
              <a:off x="4587025" y="2901625"/>
              <a:ext cx="1050775" cy="2280825"/>
            </a:xfrm>
            <a:custGeom>
              <a:avLst/>
              <a:gdLst/>
              <a:ahLst/>
              <a:cxnLst/>
              <a:rect l="l" t="t" r="r" b="b"/>
              <a:pathLst>
                <a:path w="42031" h="91233" fill="none" extrusionOk="0">
                  <a:moveTo>
                    <a:pt x="1" y="90932"/>
                  </a:moveTo>
                  <a:cubicBezTo>
                    <a:pt x="1202" y="86896"/>
                    <a:pt x="13611" y="44766"/>
                    <a:pt x="13577" y="44432"/>
                  </a:cubicBezTo>
                  <a:cubicBezTo>
                    <a:pt x="13511" y="44132"/>
                    <a:pt x="14578" y="38461"/>
                    <a:pt x="17046" y="33758"/>
                  </a:cubicBezTo>
                  <a:cubicBezTo>
                    <a:pt x="19515" y="29021"/>
                    <a:pt x="22951" y="23784"/>
                    <a:pt x="23384" y="23150"/>
                  </a:cubicBezTo>
                  <a:cubicBezTo>
                    <a:pt x="24018" y="22083"/>
                    <a:pt x="24452" y="20916"/>
                    <a:pt x="24652" y="19715"/>
                  </a:cubicBezTo>
                  <a:cubicBezTo>
                    <a:pt x="24985" y="17980"/>
                    <a:pt x="28421" y="13277"/>
                    <a:pt x="29489" y="11976"/>
                  </a:cubicBezTo>
                  <a:cubicBezTo>
                    <a:pt x="30556" y="10708"/>
                    <a:pt x="33758" y="3937"/>
                    <a:pt x="33992" y="2869"/>
                  </a:cubicBezTo>
                  <a:cubicBezTo>
                    <a:pt x="34192" y="1802"/>
                    <a:pt x="35493" y="935"/>
                    <a:pt x="37194" y="634"/>
                  </a:cubicBezTo>
                  <a:cubicBezTo>
                    <a:pt x="38929" y="301"/>
                    <a:pt x="41264" y="1"/>
                    <a:pt x="41264" y="1"/>
                  </a:cubicBezTo>
                  <a:cubicBezTo>
                    <a:pt x="41697" y="501"/>
                    <a:pt x="41964" y="1135"/>
                    <a:pt x="42031" y="1802"/>
                  </a:cubicBezTo>
                  <a:cubicBezTo>
                    <a:pt x="42031" y="2769"/>
                    <a:pt x="38161" y="25819"/>
                    <a:pt x="37961" y="29689"/>
                  </a:cubicBezTo>
                  <a:cubicBezTo>
                    <a:pt x="37728" y="33525"/>
                    <a:pt x="38262" y="35693"/>
                    <a:pt x="36560" y="39662"/>
                  </a:cubicBezTo>
                  <a:cubicBezTo>
                    <a:pt x="34826" y="43632"/>
                    <a:pt x="29789" y="46067"/>
                    <a:pt x="27320" y="47701"/>
                  </a:cubicBezTo>
                  <a:cubicBezTo>
                    <a:pt x="24885" y="49303"/>
                    <a:pt x="25052" y="49636"/>
                    <a:pt x="25052" y="49636"/>
                  </a:cubicBezTo>
                  <a:cubicBezTo>
                    <a:pt x="25052" y="49636"/>
                    <a:pt x="26453" y="88197"/>
                    <a:pt x="26420" y="91233"/>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5"/>
            <p:cNvSpPr/>
            <p:nvPr/>
          </p:nvSpPr>
          <p:spPr>
            <a:xfrm>
              <a:off x="5452650" y="3501225"/>
              <a:ext cx="59225" cy="56725"/>
            </a:xfrm>
            <a:custGeom>
              <a:avLst/>
              <a:gdLst/>
              <a:ahLst/>
              <a:cxnLst/>
              <a:rect l="l" t="t" r="r" b="b"/>
              <a:pathLst>
                <a:path w="2369" h="2269" fill="none" extrusionOk="0">
                  <a:moveTo>
                    <a:pt x="2369" y="2269"/>
                  </a:moveTo>
                  <a:cubicBezTo>
                    <a:pt x="2369" y="2269"/>
                    <a:pt x="1168" y="2169"/>
                    <a:pt x="1" y="0"/>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5"/>
            <p:cNvSpPr/>
            <p:nvPr/>
          </p:nvSpPr>
          <p:spPr>
            <a:xfrm>
              <a:off x="5479350" y="3211850"/>
              <a:ext cx="94250" cy="85925"/>
            </a:xfrm>
            <a:custGeom>
              <a:avLst/>
              <a:gdLst/>
              <a:ahLst/>
              <a:cxnLst/>
              <a:rect l="l" t="t" r="r" b="b"/>
              <a:pathLst>
                <a:path w="3770" h="3437" fill="none" extrusionOk="0">
                  <a:moveTo>
                    <a:pt x="0" y="0"/>
                  </a:moveTo>
                  <a:cubicBezTo>
                    <a:pt x="0" y="0"/>
                    <a:pt x="3336" y="668"/>
                    <a:pt x="3769" y="3436"/>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5506025" y="2995025"/>
              <a:ext cx="64225" cy="118450"/>
            </a:xfrm>
            <a:custGeom>
              <a:avLst/>
              <a:gdLst/>
              <a:ahLst/>
              <a:cxnLst/>
              <a:rect l="l" t="t" r="r" b="b"/>
              <a:pathLst>
                <a:path w="2569" h="4738" fill="none" extrusionOk="0">
                  <a:moveTo>
                    <a:pt x="0" y="1"/>
                  </a:moveTo>
                  <a:cubicBezTo>
                    <a:pt x="1502" y="1135"/>
                    <a:pt x="2436" y="2836"/>
                    <a:pt x="2569" y="4737"/>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5514375" y="2322875"/>
              <a:ext cx="2693600" cy="1358500"/>
            </a:xfrm>
            <a:custGeom>
              <a:avLst/>
              <a:gdLst/>
              <a:ahLst/>
              <a:cxnLst/>
              <a:rect l="l" t="t" r="r" b="b"/>
              <a:pathLst>
                <a:path w="107744" h="54340" extrusionOk="0">
                  <a:moveTo>
                    <a:pt x="5170" y="1"/>
                  </a:moveTo>
                  <a:cubicBezTo>
                    <a:pt x="2468" y="1"/>
                    <a:pt x="300" y="2169"/>
                    <a:pt x="300" y="4871"/>
                  </a:cubicBezTo>
                  <a:lnTo>
                    <a:pt x="33" y="49403"/>
                  </a:lnTo>
                  <a:cubicBezTo>
                    <a:pt x="0" y="52138"/>
                    <a:pt x="2235" y="54340"/>
                    <a:pt x="4970" y="54340"/>
                  </a:cubicBezTo>
                  <a:lnTo>
                    <a:pt x="102807" y="54340"/>
                  </a:lnTo>
                  <a:cubicBezTo>
                    <a:pt x="105542" y="54340"/>
                    <a:pt x="107744" y="52138"/>
                    <a:pt x="107744" y="49403"/>
                  </a:cubicBezTo>
                  <a:lnTo>
                    <a:pt x="107510" y="4871"/>
                  </a:lnTo>
                  <a:cubicBezTo>
                    <a:pt x="107477" y="2169"/>
                    <a:pt x="105309" y="1"/>
                    <a:pt x="102607" y="1"/>
                  </a:cubicBezTo>
                  <a:close/>
                </a:path>
              </a:pathLst>
            </a:custGeom>
            <a:solidFill>
              <a:schemeClr val="dk1"/>
            </a:solidFill>
            <a:ln w="9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5651950" y="2382100"/>
              <a:ext cx="2419275" cy="1239225"/>
            </a:xfrm>
            <a:custGeom>
              <a:avLst/>
              <a:gdLst/>
              <a:ahLst/>
              <a:cxnLst/>
              <a:rect l="l" t="t" r="r" b="b"/>
              <a:pathLst>
                <a:path w="96771" h="49569" extrusionOk="0">
                  <a:moveTo>
                    <a:pt x="201" y="0"/>
                  </a:moveTo>
                  <a:lnTo>
                    <a:pt x="1" y="49569"/>
                  </a:lnTo>
                  <a:lnTo>
                    <a:pt x="96770" y="49569"/>
                  </a:lnTo>
                  <a:lnTo>
                    <a:pt x="96570" y="0"/>
                  </a:lnTo>
                  <a:close/>
                </a:path>
              </a:pathLst>
            </a:custGeom>
            <a:gradFill>
              <a:gsLst>
                <a:gs pos="0">
                  <a:schemeClr val="dk2"/>
                </a:gs>
                <a:gs pos="46000">
                  <a:schemeClr val="lt2"/>
                </a:gs>
                <a:gs pos="66000">
                  <a:schemeClr val="accent1"/>
                </a:gs>
                <a:gs pos="100000">
                  <a:schemeClr val="accent2"/>
                </a:gs>
              </a:gsLst>
              <a:lin ang="5400700" scaled="0"/>
            </a:gradFill>
            <a:ln w="6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5656975" y="2382100"/>
              <a:ext cx="2410075" cy="146775"/>
            </a:xfrm>
            <a:custGeom>
              <a:avLst/>
              <a:gdLst/>
              <a:ahLst/>
              <a:cxnLst/>
              <a:rect l="l" t="t" r="r" b="b"/>
              <a:pathLst>
                <a:path w="96403" h="5871" extrusionOk="0">
                  <a:moveTo>
                    <a:pt x="0" y="0"/>
                  </a:moveTo>
                  <a:lnTo>
                    <a:pt x="0" y="2502"/>
                  </a:lnTo>
                  <a:lnTo>
                    <a:pt x="9240" y="2502"/>
                  </a:lnTo>
                  <a:lnTo>
                    <a:pt x="11608" y="5871"/>
                  </a:lnTo>
                  <a:lnTo>
                    <a:pt x="96402" y="5871"/>
                  </a:lnTo>
                  <a:lnTo>
                    <a:pt x="96369"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6372475" y="2628925"/>
              <a:ext cx="1698750" cy="992400"/>
            </a:xfrm>
            <a:custGeom>
              <a:avLst/>
              <a:gdLst/>
              <a:ahLst/>
              <a:cxnLst/>
              <a:rect l="l" t="t" r="r" b="b"/>
              <a:pathLst>
                <a:path w="67950" h="39696" extrusionOk="0">
                  <a:moveTo>
                    <a:pt x="67749" y="1"/>
                  </a:moveTo>
                  <a:lnTo>
                    <a:pt x="1" y="39696"/>
                  </a:lnTo>
                  <a:lnTo>
                    <a:pt x="67949" y="39696"/>
                  </a:lnTo>
                  <a:lnTo>
                    <a:pt x="67749" y="1"/>
                  </a:ln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8114550" y="2982525"/>
              <a:ext cx="37550" cy="37550"/>
            </a:xfrm>
            <a:custGeom>
              <a:avLst/>
              <a:gdLst/>
              <a:ahLst/>
              <a:cxnLst/>
              <a:rect l="l" t="t" r="r" b="b"/>
              <a:pathLst>
                <a:path w="1502" h="1502" extrusionOk="0">
                  <a:moveTo>
                    <a:pt x="768" y="0"/>
                  </a:moveTo>
                  <a:cubicBezTo>
                    <a:pt x="368" y="0"/>
                    <a:pt x="1" y="334"/>
                    <a:pt x="1" y="734"/>
                  </a:cubicBezTo>
                  <a:cubicBezTo>
                    <a:pt x="1" y="1134"/>
                    <a:pt x="334" y="1501"/>
                    <a:pt x="734" y="1501"/>
                  </a:cubicBezTo>
                  <a:cubicBezTo>
                    <a:pt x="1168" y="1501"/>
                    <a:pt x="1502" y="1168"/>
                    <a:pt x="1502" y="767"/>
                  </a:cubicBezTo>
                  <a:cubicBezTo>
                    <a:pt x="1502" y="334"/>
                    <a:pt x="1168" y="0"/>
                    <a:pt x="768"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5742850" y="2635600"/>
              <a:ext cx="199350" cy="199350"/>
            </a:xfrm>
            <a:custGeom>
              <a:avLst/>
              <a:gdLst/>
              <a:ahLst/>
              <a:cxnLst/>
              <a:rect l="l" t="t" r="r" b="b"/>
              <a:pathLst>
                <a:path w="7974" h="7974" extrusionOk="0">
                  <a:moveTo>
                    <a:pt x="3970" y="1"/>
                  </a:moveTo>
                  <a:cubicBezTo>
                    <a:pt x="1769" y="1"/>
                    <a:pt x="1" y="1769"/>
                    <a:pt x="1" y="3970"/>
                  </a:cubicBezTo>
                  <a:cubicBezTo>
                    <a:pt x="1" y="6205"/>
                    <a:pt x="1769" y="7973"/>
                    <a:pt x="3970" y="7973"/>
                  </a:cubicBezTo>
                  <a:cubicBezTo>
                    <a:pt x="6205" y="7973"/>
                    <a:pt x="7973" y="6205"/>
                    <a:pt x="7973" y="3970"/>
                  </a:cubicBezTo>
                  <a:cubicBezTo>
                    <a:pt x="7973" y="1769"/>
                    <a:pt x="6205" y="1"/>
                    <a:pt x="397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5742850" y="3045900"/>
              <a:ext cx="199350" cy="199325"/>
            </a:xfrm>
            <a:custGeom>
              <a:avLst/>
              <a:gdLst/>
              <a:ahLst/>
              <a:cxnLst/>
              <a:rect l="l" t="t" r="r" b="b"/>
              <a:pathLst>
                <a:path w="7974" h="7973" extrusionOk="0">
                  <a:moveTo>
                    <a:pt x="3970" y="0"/>
                  </a:moveTo>
                  <a:cubicBezTo>
                    <a:pt x="1769" y="0"/>
                    <a:pt x="1" y="1768"/>
                    <a:pt x="1" y="3970"/>
                  </a:cubicBezTo>
                  <a:cubicBezTo>
                    <a:pt x="1" y="6171"/>
                    <a:pt x="1769" y="7973"/>
                    <a:pt x="3970" y="7973"/>
                  </a:cubicBezTo>
                  <a:cubicBezTo>
                    <a:pt x="6205" y="7973"/>
                    <a:pt x="7973" y="6171"/>
                    <a:pt x="7973" y="3970"/>
                  </a:cubicBezTo>
                  <a:cubicBezTo>
                    <a:pt x="7973" y="1768"/>
                    <a:pt x="6205" y="0"/>
                    <a:pt x="3970"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5"/>
            <p:cNvSpPr/>
            <p:nvPr/>
          </p:nvSpPr>
          <p:spPr>
            <a:xfrm>
              <a:off x="6424175" y="2635600"/>
              <a:ext cx="200175" cy="199350"/>
            </a:xfrm>
            <a:custGeom>
              <a:avLst/>
              <a:gdLst/>
              <a:ahLst/>
              <a:cxnLst/>
              <a:rect l="l" t="t" r="r" b="b"/>
              <a:pathLst>
                <a:path w="8007" h="7974" extrusionOk="0">
                  <a:moveTo>
                    <a:pt x="4004" y="1"/>
                  </a:moveTo>
                  <a:cubicBezTo>
                    <a:pt x="1802" y="1"/>
                    <a:pt x="1" y="1769"/>
                    <a:pt x="1" y="3970"/>
                  </a:cubicBezTo>
                  <a:cubicBezTo>
                    <a:pt x="1" y="6205"/>
                    <a:pt x="1802" y="7973"/>
                    <a:pt x="4004" y="7973"/>
                  </a:cubicBezTo>
                  <a:cubicBezTo>
                    <a:pt x="6205" y="7973"/>
                    <a:pt x="8006" y="6205"/>
                    <a:pt x="8006" y="3970"/>
                  </a:cubicBezTo>
                  <a:cubicBezTo>
                    <a:pt x="8006" y="1769"/>
                    <a:pt x="6205" y="1"/>
                    <a:pt x="4004"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5"/>
            <p:cNvSpPr/>
            <p:nvPr/>
          </p:nvSpPr>
          <p:spPr>
            <a:xfrm>
              <a:off x="6424175" y="3045900"/>
              <a:ext cx="200175" cy="199325"/>
            </a:xfrm>
            <a:custGeom>
              <a:avLst/>
              <a:gdLst/>
              <a:ahLst/>
              <a:cxnLst/>
              <a:rect l="l" t="t" r="r" b="b"/>
              <a:pathLst>
                <a:path w="8007" h="7973" extrusionOk="0">
                  <a:moveTo>
                    <a:pt x="4004" y="0"/>
                  </a:moveTo>
                  <a:cubicBezTo>
                    <a:pt x="1802" y="0"/>
                    <a:pt x="1" y="1768"/>
                    <a:pt x="1" y="3970"/>
                  </a:cubicBezTo>
                  <a:cubicBezTo>
                    <a:pt x="1" y="6171"/>
                    <a:pt x="1802" y="7973"/>
                    <a:pt x="4004" y="7973"/>
                  </a:cubicBezTo>
                  <a:cubicBezTo>
                    <a:pt x="6205" y="7973"/>
                    <a:pt x="8006" y="6171"/>
                    <a:pt x="8006" y="3970"/>
                  </a:cubicBezTo>
                  <a:cubicBezTo>
                    <a:pt x="8006" y="1768"/>
                    <a:pt x="6205" y="0"/>
                    <a:pt x="4004"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7106325" y="2635600"/>
              <a:ext cx="199350" cy="199350"/>
            </a:xfrm>
            <a:custGeom>
              <a:avLst/>
              <a:gdLst/>
              <a:ahLst/>
              <a:cxnLst/>
              <a:rect l="l" t="t" r="r" b="b"/>
              <a:pathLst>
                <a:path w="7974" h="7974" extrusionOk="0">
                  <a:moveTo>
                    <a:pt x="4004" y="1"/>
                  </a:moveTo>
                  <a:cubicBezTo>
                    <a:pt x="1802" y="1"/>
                    <a:pt x="1" y="1769"/>
                    <a:pt x="1" y="3970"/>
                  </a:cubicBezTo>
                  <a:cubicBezTo>
                    <a:pt x="1" y="6205"/>
                    <a:pt x="1802" y="7973"/>
                    <a:pt x="4004" y="7973"/>
                  </a:cubicBezTo>
                  <a:cubicBezTo>
                    <a:pt x="6205" y="7973"/>
                    <a:pt x="7973" y="6205"/>
                    <a:pt x="7973" y="3970"/>
                  </a:cubicBezTo>
                  <a:cubicBezTo>
                    <a:pt x="7973" y="1769"/>
                    <a:pt x="6205" y="1"/>
                    <a:pt x="4004"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a:off x="7106325" y="3045900"/>
              <a:ext cx="199350" cy="199325"/>
            </a:xfrm>
            <a:custGeom>
              <a:avLst/>
              <a:gdLst/>
              <a:ahLst/>
              <a:cxnLst/>
              <a:rect l="l" t="t" r="r" b="b"/>
              <a:pathLst>
                <a:path w="7974" h="7973" extrusionOk="0">
                  <a:moveTo>
                    <a:pt x="4004" y="0"/>
                  </a:moveTo>
                  <a:cubicBezTo>
                    <a:pt x="1802" y="0"/>
                    <a:pt x="1" y="1768"/>
                    <a:pt x="1" y="3970"/>
                  </a:cubicBezTo>
                  <a:cubicBezTo>
                    <a:pt x="1" y="6171"/>
                    <a:pt x="1802" y="7973"/>
                    <a:pt x="4004" y="7973"/>
                  </a:cubicBezTo>
                  <a:cubicBezTo>
                    <a:pt x="6205" y="7973"/>
                    <a:pt x="7973" y="6171"/>
                    <a:pt x="7973" y="3970"/>
                  </a:cubicBezTo>
                  <a:cubicBezTo>
                    <a:pt x="7973" y="1768"/>
                    <a:pt x="6205" y="0"/>
                    <a:pt x="4004" y="0"/>
                  </a:cubicBez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5"/>
            <p:cNvSpPr/>
            <p:nvPr/>
          </p:nvSpPr>
          <p:spPr>
            <a:xfrm>
              <a:off x="7788475" y="2635600"/>
              <a:ext cx="199350" cy="199350"/>
            </a:xfrm>
            <a:custGeom>
              <a:avLst/>
              <a:gdLst/>
              <a:ahLst/>
              <a:cxnLst/>
              <a:rect l="l" t="t" r="r" b="b"/>
              <a:pathLst>
                <a:path w="7974" h="7974" extrusionOk="0">
                  <a:moveTo>
                    <a:pt x="3970" y="1"/>
                  </a:moveTo>
                  <a:cubicBezTo>
                    <a:pt x="1769" y="1"/>
                    <a:pt x="1" y="1769"/>
                    <a:pt x="1" y="3970"/>
                  </a:cubicBezTo>
                  <a:cubicBezTo>
                    <a:pt x="1" y="6205"/>
                    <a:pt x="1769" y="7973"/>
                    <a:pt x="3970" y="7973"/>
                  </a:cubicBezTo>
                  <a:cubicBezTo>
                    <a:pt x="6172" y="7973"/>
                    <a:pt x="7973" y="6205"/>
                    <a:pt x="7973" y="3970"/>
                  </a:cubicBezTo>
                  <a:cubicBezTo>
                    <a:pt x="7973" y="1769"/>
                    <a:pt x="6172" y="1"/>
                    <a:pt x="397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5"/>
            <p:cNvSpPr/>
            <p:nvPr/>
          </p:nvSpPr>
          <p:spPr>
            <a:xfrm>
              <a:off x="7788475" y="3045900"/>
              <a:ext cx="199350" cy="199325"/>
            </a:xfrm>
            <a:custGeom>
              <a:avLst/>
              <a:gdLst/>
              <a:ahLst/>
              <a:cxnLst/>
              <a:rect l="l" t="t" r="r" b="b"/>
              <a:pathLst>
                <a:path w="7974" h="7973" extrusionOk="0">
                  <a:moveTo>
                    <a:pt x="3970" y="0"/>
                  </a:moveTo>
                  <a:cubicBezTo>
                    <a:pt x="1769" y="0"/>
                    <a:pt x="1" y="1768"/>
                    <a:pt x="1" y="3970"/>
                  </a:cubicBezTo>
                  <a:cubicBezTo>
                    <a:pt x="1" y="6171"/>
                    <a:pt x="1769" y="7973"/>
                    <a:pt x="3970" y="7973"/>
                  </a:cubicBezTo>
                  <a:cubicBezTo>
                    <a:pt x="6172" y="7973"/>
                    <a:pt x="7973" y="6171"/>
                    <a:pt x="7973" y="3970"/>
                  </a:cubicBezTo>
                  <a:cubicBezTo>
                    <a:pt x="7973" y="1768"/>
                    <a:pt x="6172" y="0"/>
                    <a:pt x="3970"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a:off x="6015550" y="2870775"/>
              <a:ext cx="326925" cy="25"/>
            </a:xfrm>
            <a:custGeom>
              <a:avLst/>
              <a:gdLst/>
              <a:ahLst/>
              <a:cxnLst/>
              <a:rect l="l" t="t" r="r" b="b"/>
              <a:pathLst>
                <a:path w="13077" h="1" fill="none" extrusionOk="0">
                  <a:moveTo>
                    <a:pt x="1" y="0"/>
                  </a:moveTo>
                  <a:lnTo>
                    <a:pt x="13077"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5"/>
            <p:cNvSpPr/>
            <p:nvPr/>
          </p:nvSpPr>
          <p:spPr>
            <a:xfrm>
              <a:off x="6015550" y="2945825"/>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5"/>
            <p:cNvSpPr/>
            <p:nvPr/>
          </p:nvSpPr>
          <p:spPr>
            <a:xfrm>
              <a:off x="6015550" y="3020875"/>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a:off x="6688525" y="2870775"/>
              <a:ext cx="326925" cy="25"/>
            </a:xfrm>
            <a:custGeom>
              <a:avLst/>
              <a:gdLst/>
              <a:ahLst/>
              <a:cxnLst/>
              <a:rect l="l" t="t" r="r" b="b"/>
              <a:pathLst>
                <a:path w="13077" h="1" fill="none" extrusionOk="0">
                  <a:moveTo>
                    <a:pt x="1" y="0"/>
                  </a:moveTo>
                  <a:lnTo>
                    <a:pt x="13077"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5"/>
            <p:cNvSpPr/>
            <p:nvPr/>
          </p:nvSpPr>
          <p:spPr>
            <a:xfrm>
              <a:off x="6688525" y="2945825"/>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5"/>
            <p:cNvSpPr/>
            <p:nvPr/>
          </p:nvSpPr>
          <p:spPr>
            <a:xfrm>
              <a:off x="6688525" y="3020875"/>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5"/>
            <p:cNvSpPr/>
            <p:nvPr/>
          </p:nvSpPr>
          <p:spPr>
            <a:xfrm>
              <a:off x="7404875" y="2870775"/>
              <a:ext cx="326925" cy="25"/>
            </a:xfrm>
            <a:custGeom>
              <a:avLst/>
              <a:gdLst/>
              <a:ahLst/>
              <a:cxnLst/>
              <a:rect l="l" t="t" r="r" b="b"/>
              <a:pathLst>
                <a:path w="13077" h="1" fill="none" extrusionOk="0">
                  <a:moveTo>
                    <a:pt x="1" y="0"/>
                  </a:moveTo>
                  <a:lnTo>
                    <a:pt x="13077"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5"/>
            <p:cNvSpPr/>
            <p:nvPr/>
          </p:nvSpPr>
          <p:spPr>
            <a:xfrm>
              <a:off x="7404875" y="2945825"/>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5"/>
            <p:cNvSpPr/>
            <p:nvPr/>
          </p:nvSpPr>
          <p:spPr>
            <a:xfrm>
              <a:off x="7404875" y="3020875"/>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5"/>
            <p:cNvSpPr/>
            <p:nvPr/>
          </p:nvSpPr>
          <p:spPr>
            <a:xfrm>
              <a:off x="6015550" y="3296900"/>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5"/>
            <p:cNvSpPr/>
            <p:nvPr/>
          </p:nvSpPr>
          <p:spPr>
            <a:xfrm>
              <a:off x="6015550" y="3372800"/>
              <a:ext cx="326925" cy="25"/>
            </a:xfrm>
            <a:custGeom>
              <a:avLst/>
              <a:gdLst/>
              <a:ahLst/>
              <a:cxnLst/>
              <a:rect l="l" t="t" r="r" b="b"/>
              <a:pathLst>
                <a:path w="13077" h="1" fill="none" extrusionOk="0">
                  <a:moveTo>
                    <a:pt x="1" y="0"/>
                  </a:moveTo>
                  <a:lnTo>
                    <a:pt x="13077"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5"/>
            <p:cNvSpPr/>
            <p:nvPr/>
          </p:nvSpPr>
          <p:spPr>
            <a:xfrm>
              <a:off x="6015550" y="3447850"/>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5"/>
            <p:cNvSpPr/>
            <p:nvPr/>
          </p:nvSpPr>
          <p:spPr>
            <a:xfrm>
              <a:off x="6688525" y="3296900"/>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5"/>
            <p:cNvSpPr/>
            <p:nvPr/>
          </p:nvSpPr>
          <p:spPr>
            <a:xfrm>
              <a:off x="6688525" y="3372800"/>
              <a:ext cx="326925" cy="25"/>
            </a:xfrm>
            <a:custGeom>
              <a:avLst/>
              <a:gdLst/>
              <a:ahLst/>
              <a:cxnLst/>
              <a:rect l="l" t="t" r="r" b="b"/>
              <a:pathLst>
                <a:path w="13077" h="1" fill="none" extrusionOk="0">
                  <a:moveTo>
                    <a:pt x="1" y="0"/>
                  </a:moveTo>
                  <a:lnTo>
                    <a:pt x="13077"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5"/>
            <p:cNvSpPr/>
            <p:nvPr/>
          </p:nvSpPr>
          <p:spPr>
            <a:xfrm>
              <a:off x="6688525" y="3447850"/>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5"/>
            <p:cNvSpPr/>
            <p:nvPr/>
          </p:nvSpPr>
          <p:spPr>
            <a:xfrm>
              <a:off x="7404875" y="3296900"/>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5"/>
            <p:cNvSpPr/>
            <p:nvPr/>
          </p:nvSpPr>
          <p:spPr>
            <a:xfrm>
              <a:off x="7404875" y="3372800"/>
              <a:ext cx="326925" cy="25"/>
            </a:xfrm>
            <a:custGeom>
              <a:avLst/>
              <a:gdLst/>
              <a:ahLst/>
              <a:cxnLst/>
              <a:rect l="l" t="t" r="r" b="b"/>
              <a:pathLst>
                <a:path w="13077" h="1" fill="none" extrusionOk="0">
                  <a:moveTo>
                    <a:pt x="1" y="0"/>
                  </a:moveTo>
                  <a:lnTo>
                    <a:pt x="13077"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5"/>
            <p:cNvSpPr/>
            <p:nvPr/>
          </p:nvSpPr>
          <p:spPr>
            <a:xfrm>
              <a:off x="7404875" y="3447850"/>
              <a:ext cx="326925" cy="25"/>
            </a:xfrm>
            <a:custGeom>
              <a:avLst/>
              <a:gdLst/>
              <a:ahLst/>
              <a:cxnLst/>
              <a:rect l="l" t="t" r="r" b="b"/>
              <a:pathLst>
                <a:path w="13077" h="1" fill="none" extrusionOk="0">
                  <a:moveTo>
                    <a:pt x="1" y="1"/>
                  </a:moveTo>
                  <a:lnTo>
                    <a:pt x="13077"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5"/>
            <p:cNvSpPr/>
            <p:nvPr/>
          </p:nvSpPr>
          <p:spPr>
            <a:xfrm>
              <a:off x="7009600" y="3150975"/>
              <a:ext cx="61725" cy="25"/>
            </a:xfrm>
            <a:custGeom>
              <a:avLst/>
              <a:gdLst/>
              <a:ahLst/>
              <a:cxnLst/>
              <a:rect l="l" t="t" r="r" b="b"/>
              <a:pathLst>
                <a:path w="2469" h="1" extrusionOk="0">
                  <a:moveTo>
                    <a:pt x="0" y="0"/>
                  </a:moveTo>
                  <a:lnTo>
                    <a:pt x="2469" y="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5"/>
            <p:cNvSpPr/>
            <p:nvPr/>
          </p:nvSpPr>
          <p:spPr>
            <a:xfrm>
              <a:off x="7009600" y="3150975"/>
              <a:ext cx="61725" cy="25"/>
            </a:xfrm>
            <a:custGeom>
              <a:avLst/>
              <a:gdLst/>
              <a:ahLst/>
              <a:cxnLst/>
              <a:rect l="l" t="t" r="r" b="b"/>
              <a:pathLst>
                <a:path w="2469" h="1" fill="none" extrusionOk="0">
                  <a:moveTo>
                    <a:pt x="0" y="0"/>
                  </a:moveTo>
                  <a:lnTo>
                    <a:pt x="2469"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5"/>
            <p:cNvSpPr/>
            <p:nvPr/>
          </p:nvSpPr>
          <p:spPr>
            <a:xfrm>
              <a:off x="7213075" y="2949150"/>
              <a:ext cx="25" cy="77600"/>
            </a:xfrm>
            <a:custGeom>
              <a:avLst/>
              <a:gdLst/>
              <a:ahLst/>
              <a:cxnLst/>
              <a:rect l="l" t="t" r="r" b="b"/>
              <a:pathLst>
                <a:path w="1" h="3104" extrusionOk="0">
                  <a:moveTo>
                    <a:pt x="1" y="3103"/>
                  </a:moveTo>
                  <a:lnTo>
                    <a:pt x="1" y="1"/>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5"/>
            <p:cNvSpPr/>
            <p:nvPr/>
          </p:nvSpPr>
          <p:spPr>
            <a:xfrm>
              <a:off x="7213075" y="2949150"/>
              <a:ext cx="25" cy="77600"/>
            </a:xfrm>
            <a:custGeom>
              <a:avLst/>
              <a:gdLst/>
              <a:ahLst/>
              <a:cxnLst/>
              <a:rect l="l" t="t" r="r" b="b"/>
              <a:pathLst>
                <a:path w="1" h="3104" fill="none" extrusionOk="0">
                  <a:moveTo>
                    <a:pt x="1" y="3103"/>
                  </a:moveTo>
                  <a:lnTo>
                    <a:pt x="1"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5"/>
            <p:cNvSpPr/>
            <p:nvPr/>
          </p:nvSpPr>
          <p:spPr>
            <a:xfrm>
              <a:off x="7075475" y="3035900"/>
              <a:ext cx="40050" cy="30875"/>
            </a:xfrm>
            <a:custGeom>
              <a:avLst/>
              <a:gdLst/>
              <a:ahLst/>
              <a:cxnLst/>
              <a:rect l="l" t="t" r="r" b="b"/>
              <a:pathLst>
                <a:path w="1602" h="1235" extrusionOk="0">
                  <a:moveTo>
                    <a:pt x="1" y="0"/>
                  </a:moveTo>
                  <a:lnTo>
                    <a:pt x="1602" y="1234"/>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5"/>
            <p:cNvSpPr/>
            <p:nvPr/>
          </p:nvSpPr>
          <p:spPr>
            <a:xfrm>
              <a:off x="7075475" y="3035900"/>
              <a:ext cx="40050" cy="30875"/>
            </a:xfrm>
            <a:custGeom>
              <a:avLst/>
              <a:gdLst/>
              <a:ahLst/>
              <a:cxnLst/>
              <a:rect l="l" t="t" r="r" b="b"/>
              <a:pathLst>
                <a:path w="1602" h="1235" fill="none" extrusionOk="0">
                  <a:moveTo>
                    <a:pt x="1" y="0"/>
                  </a:moveTo>
                  <a:lnTo>
                    <a:pt x="1602" y="1234"/>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5"/>
            <p:cNvSpPr/>
            <p:nvPr/>
          </p:nvSpPr>
          <p:spPr>
            <a:xfrm>
              <a:off x="7075475" y="3230200"/>
              <a:ext cx="49225" cy="26700"/>
            </a:xfrm>
            <a:custGeom>
              <a:avLst/>
              <a:gdLst/>
              <a:ahLst/>
              <a:cxnLst/>
              <a:rect l="l" t="t" r="r" b="b"/>
              <a:pathLst>
                <a:path w="1969" h="1068" extrusionOk="0">
                  <a:moveTo>
                    <a:pt x="1969" y="0"/>
                  </a:moveTo>
                  <a:lnTo>
                    <a:pt x="1" y="1068"/>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5"/>
            <p:cNvSpPr/>
            <p:nvPr/>
          </p:nvSpPr>
          <p:spPr>
            <a:xfrm>
              <a:off x="7075475" y="3230200"/>
              <a:ext cx="49225" cy="26700"/>
            </a:xfrm>
            <a:custGeom>
              <a:avLst/>
              <a:gdLst/>
              <a:ahLst/>
              <a:cxnLst/>
              <a:rect l="l" t="t" r="r" b="b"/>
              <a:pathLst>
                <a:path w="1969" h="1068" fill="none" extrusionOk="0">
                  <a:moveTo>
                    <a:pt x="1969" y="0"/>
                  </a:moveTo>
                  <a:lnTo>
                    <a:pt x="1" y="1068"/>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5"/>
            <p:cNvSpPr/>
            <p:nvPr/>
          </p:nvSpPr>
          <p:spPr>
            <a:xfrm>
              <a:off x="7358175" y="3150975"/>
              <a:ext cx="62575" cy="25"/>
            </a:xfrm>
            <a:custGeom>
              <a:avLst/>
              <a:gdLst/>
              <a:ahLst/>
              <a:cxnLst/>
              <a:rect l="l" t="t" r="r" b="b"/>
              <a:pathLst>
                <a:path w="2503" h="1" extrusionOk="0">
                  <a:moveTo>
                    <a:pt x="2502" y="0"/>
                  </a:moveTo>
                  <a:lnTo>
                    <a:pt x="1" y="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5"/>
            <p:cNvSpPr/>
            <p:nvPr/>
          </p:nvSpPr>
          <p:spPr>
            <a:xfrm>
              <a:off x="7358175" y="3150975"/>
              <a:ext cx="62575" cy="25"/>
            </a:xfrm>
            <a:custGeom>
              <a:avLst/>
              <a:gdLst/>
              <a:ahLst/>
              <a:cxnLst/>
              <a:rect l="l" t="t" r="r" b="b"/>
              <a:pathLst>
                <a:path w="2503" h="1" fill="none" extrusionOk="0">
                  <a:moveTo>
                    <a:pt x="2502" y="0"/>
                  </a:moveTo>
                  <a:lnTo>
                    <a:pt x="1"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5"/>
            <p:cNvSpPr/>
            <p:nvPr/>
          </p:nvSpPr>
          <p:spPr>
            <a:xfrm>
              <a:off x="7313975" y="3035900"/>
              <a:ext cx="40050" cy="30875"/>
            </a:xfrm>
            <a:custGeom>
              <a:avLst/>
              <a:gdLst/>
              <a:ahLst/>
              <a:cxnLst/>
              <a:rect l="l" t="t" r="r" b="b"/>
              <a:pathLst>
                <a:path w="1602" h="1235" extrusionOk="0">
                  <a:moveTo>
                    <a:pt x="1602" y="0"/>
                  </a:moveTo>
                  <a:lnTo>
                    <a:pt x="1" y="1234"/>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5"/>
            <p:cNvSpPr/>
            <p:nvPr/>
          </p:nvSpPr>
          <p:spPr>
            <a:xfrm>
              <a:off x="7313975" y="3035900"/>
              <a:ext cx="40050" cy="30875"/>
            </a:xfrm>
            <a:custGeom>
              <a:avLst/>
              <a:gdLst/>
              <a:ahLst/>
              <a:cxnLst/>
              <a:rect l="l" t="t" r="r" b="b"/>
              <a:pathLst>
                <a:path w="1602" h="1235" fill="none" extrusionOk="0">
                  <a:moveTo>
                    <a:pt x="1602" y="0"/>
                  </a:moveTo>
                  <a:lnTo>
                    <a:pt x="1" y="1234"/>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5"/>
            <p:cNvSpPr/>
            <p:nvPr/>
          </p:nvSpPr>
          <p:spPr>
            <a:xfrm>
              <a:off x="7164700" y="3355275"/>
              <a:ext cx="51725" cy="186000"/>
            </a:xfrm>
            <a:custGeom>
              <a:avLst/>
              <a:gdLst/>
              <a:ahLst/>
              <a:cxnLst/>
              <a:rect l="l" t="t" r="r" b="b"/>
              <a:pathLst>
                <a:path w="2069" h="7440" fill="none" extrusionOk="0">
                  <a:moveTo>
                    <a:pt x="1" y="1"/>
                  </a:moveTo>
                  <a:lnTo>
                    <a:pt x="2069" y="744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5"/>
            <p:cNvSpPr/>
            <p:nvPr/>
          </p:nvSpPr>
          <p:spPr>
            <a:xfrm>
              <a:off x="7112175" y="3332775"/>
              <a:ext cx="30050" cy="96750"/>
            </a:xfrm>
            <a:custGeom>
              <a:avLst/>
              <a:gdLst/>
              <a:ahLst/>
              <a:cxnLst/>
              <a:rect l="l" t="t" r="r" b="b"/>
              <a:pathLst>
                <a:path w="1202" h="3870" fill="none" extrusionOk="0">
                  <a:moveTo>
                    <a:pt x="0" y="0"/>
                  </a:moveTo>
                  <a:lnTo>
                    <a:pt x="1201" y="387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5"/>
            <p:cNvSpPr/>
            <p:nvPr/>
          </p:nvSpPr>
          <p:spPr>
            <a:xfrm>
              <a:off x="6998750" y="3049700"/>
              <a:ext cx="1398525" cy="2070200"/>
            </a:xfrm>
            <a:custGeom>
              <a:avLst/>
              <a:gdLst/>
              <a:ahLst/>
              <a:cxnLst/>
              <a:rect l="l" t="t" r="r" b="b"/>
              <a:pathLst>
                <a:path w="55941" h="82808" extrusionOk="0">
                  <a:moveTo>
                    <a:pt x="10725" y="1"/>
                  </a:moveTo>
                  <a:cubicBezTo>
                    <a:pt x="10571" y="1"/>
                    <a:pt x="10410" y="16"/>
                    <a:pt x="10241" y="49"/>
                  </a:cubicBezTo>
                  <a:cubicBezTo>
                    <a:pt x="7773" y="516"/>
                    <a:pt x="8373" y="5886"/>
                    <a:pt x="8373" y="5886"/>
                  </a:cubicBezTo>
                  <a:cubicBezTo>
                    <a:pt x="8373" y="5886"/>
                    <a:pt x="12209" y="22331"/>
                    <a:pt x="12410" y="23632"/>
                  </a:cubicBezTo>
                  <a:cubicBezTo>
                    <a:pt x="12610" y="24933"/>
                    <a:pt x="13244" y="29436"/>
                    <a:pt x="13110" y="30937"/>
                  </a:cubicBezTo>
                  <a:cubicBezTo>
                    <a:pt x="13010" y="32438"/>
                    <a:pt x="13010" y="36341"/>
                    <a:pt x="13010" y="36341"/>
                  </a:cubicBezTo>
                  <a:lnTo>
                    <a:pt x="9341" y="32005"/>
                  </a:lnTo>
                  <a:cubicBezTo>
                    <a:pt x="8907" y="30804"/>
                    <a:pt x="8340" y="29670"/>
                    <a:pt x="7640" y="28602"/>
                  </a:cubicBezTo>
                  <a:cubicBezTo>
                    <a:pt x="6556" y="26845"/>
                    <a:pt x="4264" y="25165"/>
                    <a:pt x="2501" y="25165"/>
                  </a:cubicBezTo>
                  <a:cubicBezTo>
                    <a:pt x="2256" y="25165"/>
                    <a:pt x="2022" y="25197"/>
                    <a:pt x="1802" y="25267"/>
                  </a:cubicBezTo>
                  <a:cubicBezTo>
                    <a:pt x="1" y="25834"/>
                    <a:pt x="1435" y="27702"/>
                    <a:pt x="2169" y="28736"/>
                  </a:cubicBezTo>
                  <a:cubicBezTo>
                    <a:pt x="2936" y="29770"/>
                    <a:pt x="3537" y="32705"/>
                    <a:pt x="3537" y="34173"/>
                  </a:cubicBezTo>
                  <a:cubicBezTo>
                    <a:pt x="3537" y="35641"/>
                    <a:pt x="4771" y="36675"/>
                    <a:pt x="6305" y="39343"/>
                  </a:cubicBezTo>
                  <a:cubicBezTo>
                    <a:pt x="7806" y="42045"/>
                    <a:pt x="15378" y="51352"/>
                    <a:pt x="16513" y="53020"/>
                  </a:cubicBezTo>
                  <a:cubicBezTo>
                    <a:pt x="17380" y="54154"/>
                    <a:pt x="18447" y="55088"/>
                    <a:pt x="19681" y="55788"/>
                  </a:cubicBezTo>
                  <a:cubicBezTo>
                    <a:pt x="19681" y="55788"/>
                    <a:pt x="24051" y="59625"/>
                    <a:pt x="26086" y="64395"/>
                  </a:cubicBezTo>
                  <a:cubicBezTo>
                    <a:pt x="28121" y="69131"/>
                    <a:pt x="34392" y="82808"/>
                    <a:pt x="34392" y="82808"/>
                  </a:cubicBezTo>
                  <a:lnTo>
                    <a:pt x="55941" y="82274"/>
                  </a:lnTo>
                  <a:cubicBezTo>
                    <a:pt x="55941" y="82274"/>
                    <a:pt x="46034" y="63994"/>
                    <a:pt x="44599" y="60792"/>
                  </a:cubicBezTo>
                  <a:cubicBezTo>
                    <a:pt x="43198" y="57590"/>
                    <a:pt x="42131" y="52553"/>
                    <a:pt x="41797" y="51152"/>
                  </a:cubicBezTo>
                  <a:cubicBezTo>
                    <a:pt x="41297" y="49551"/>
                    <a:pt x="41230" y="47816"/>
                    <a:pt x="41664" y="46148"/>
                  </a:cubicBezTo>
                  <a:cubicBezTo>
                    <a:pt x="42198" y="43813"/>
                    <a:pt x="41864" y="37142"/>
                    <a:pt x="42097" y="35641"/>
                  </a:cubicBezTo>
                  <a:cubicBezTo>
                    <a:pt x="42331" y="34106"/>
                    <a:pt x="41397" y="29303"/>
                    <a:pt x="40863" y="26634"/>
                  </a:cubicBezTo>
                  <a:cubicBezTo>
                    <a:pt x="40330" y="23932"/>
                    <a:pt x="39095" y="22031"/>
                    <a:pt x="37461" y="21831"/>
                  </a:cubicBezTo>
                  <a:cubicBezTo>
                    <a:pt x="37356" y="21820"/>
                    <a:pt x="37251" y="21815"/>
                    <a:pt x="37147" y="21815"/>
                  </a:cubicBezTo>
                  <a:cubicBezTo>
                    <a:pt x="36288" y="21815"/>
                    <a:pt x="35457" y="22177"/>
                    <a:pt x="34892" y="22832"/>
                  </a:cubicBezTo>
                  <a:cubicBezTo>
                    <a:pt x="34892" y="22832"/>
                    <a:pt x="34192" y="17127"/>
                    <a:pt x="33558" y="15960"/>
                  </a:cubicBezTo>
                  <a:cubicBezTo>
                    <a:pt x="33156" y="15236"/>
                    <a:pt x="32207" y="15009"/>
                    <a:pt x="31261" y="15009"/>
                  </a:cubicBezTo>
                  <a:cubicBezTo>
                    <a:pt x="30639" y="15009"/>
                    <a:pt x="30018" y="15107"/>
                    <a:pt x="29555" y="15226"/>
                  </a:cubicBezTo>
                  <a:cubicBezTo>
                    <a:pt x="28421" y="15493"/>
                    <a:pt x="27854" y="19196"/>
                    <a:pt x="27854" y="19196"/>
                  </a:cubicBezTo>
                  <a:cubicBezTo>
                    <a:pt x="27854" y="19196"/>
                    <a:pt x="26853" y="15660"/>
                    <a:pt x="26820" y="14059"/>
                  </a:cubicBezTo>
                  <a:cubicBezTo>
                    <a:pt x="26790" y="12665"/>
                    <a:pt x="25259" y="11430"/>
                    <a:pt x="23865" y="11430"/>
                  </a:cubicBezTo>
                  <a:cubicBezTo>
                    <a:pt x="23690" y="11430"/>
                    <a:pt x="23518" y="11449"/>
                    <a:pt x="23351" y="11490"/>
                  </a:cubicBezTo>
                  <a:cubicBezTo>
                    <a:pt x="21850" y="11857"/>
                    <a:pt x="21049" y="12557"/>
                    <a:pt x="20649" y="15826"/>
                  </a:cubicBezTo>
                  <a:cubicBezTo>
                    <a:pt x="20249" y="19129"/>
                    <a:pt x="21016" y="24199"/>
                    <a:pt x="21016" y="24199"/>
                  </a:cubicBezTo>
                  <a:lnTo>
                    <a:pt x="20215" y="24533"/>
                  </a:lnTo>
                  <a:cubicBezTo>
                    <a:pt x="20215" y="24533"/>
                    <a:pt x="17413" y="14692"/>
                    <a:pt x="16513" y="12090"/>
                  </a:cubicBezTo>
                  <a:cubicBezTo>
                    <a:pt x="15645" y="9489"/>
                    <a:pt x="14778" y="6520"/>
                    <a:pt x="14178" y="4585"/>
                  </a:cubicBezTo>
                  <a:cubicBezTo>
                    <a:pt x="13619" y="2784"/>
                    <a:pt x="12800" y="1"/>
                    <a:pt x="1072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5"/>
            <p:cNvSpPr/>
            <p:nvPr/>
          </p:nvSpPr>
          <p:spPr>
            <a:xfrm>
              <a:off x="6998750" y="3039225"/>
              <a:ext cx="1398525" cy="2080675"/>
            </a:xfrm>
            <a:custGeom>
              <a:avLst/>
              <a:gdLst/>
              <a:ahLst/>
              <a:cxnLst/>
              <a:rect l="l" t="t" r="r" b="b"/>
              <a:pathLst>
                <a:path w="55941" h="83227" fill="none" extrusionOk="0">
                  <a:moveTo>
                    <a:pt x="55941" y="82693"/>
                  </a:moveTo>
                  <a:cubicBezTo>
                    <a:pt x="55941" y="82693"/>
                    <a:pt x="46034" y="64413"/>
                    <a:pt x="44599" y="61211"/>
                  </a:cubicBezTo>
                  <a:cubicBezTo>
                    <a:pt x="43198" y="58009"/>
                    <a:pt x="42131" y="52972"/>
                    <a:pt x="41797" y="51571"/>
                  </a:cubicBezTo>
                  <a:cubicBezTo>
                    <a:pt x="41297" y="49970"/>
                    <a:pt x="41230" y="48235"/>
                    <a:pt x="41664" y="46567"/>
                  </a:cubicBezTo>
                  <a:cubicBezTo>
                    <a:pt x="42198" y="44232"/>
                    <a:pt x="41864" y="37561"/>
                    <a:pt x="42097" y="36060"/>
                  </a:cubicBezTo>
                  <a:cubicBezTo>
                    <a:pt x="42331" y="34525"/>
                    <a:pt x="41397" y="29722"/>
                    <a:pt x="40863" y="27053"/>
                  </a:cubicBezTo>
                  <a:cubicBezTo>
                    <a:pt x="40330" y="24351"/>
                    <a:pt x="39095" y="22450"/>
                    <a:pt x="37461" y="22250"/>
                  </a:cubicBezTo>
                  <a:cubicBezTo>
                    <a:pt x="36493" y="22150"/>
                    <a:pt x="35526" y="22517"/>
                    <a:pt x="34892" y="23251"/>
                  </a:cubicBezTo>
                  <a:cubicBezTo>
                    <a:pt x="34892" y="23251"/>
                    <a:pt x="34192" y="17546"/>
                    <a:pt x="33558" y="16379"/>
                  </a:cubicBezTo>
                  <a:cubicBezTo>
                    <a:pt x="32891" y="15178"/>
                    <a:pt x="30723" y="15345"/>
                    <a:pt x="29555" y="15645"/>
                  </a:cubicBezTo>
                  <a:cubicBezTo>
                    <a:pt x="28421" y="15912"/>
                    <a:pt x="27854" y="19615"/>
                    <a:pt x="27854" y="19615"/>
                  </a:cubicBezTo>
                  <a:cubicBezTo>
                    <a:pt x="27854" y="19615"/>
                    <a:pt x="26853" y="16079"/>
                    <a:pt x="26820" y="14478"/>
                  </a:cubicBezTo>
                  <a:cubicBezTo>
                    <a:pt x="26787" y="12910"/>
                    <a:pt x="24852" y="11542"/>
                    <a:pt x="23351" y="11909"/>
                  </a:cubicBezTo>
                  <a:cubicBezTo>
                    <a:pt x="21850" y="12276"/>
                    <a:pt x="21049" y="12976"/>
                    <a:pt x="20649" y="16245"/>
                  </a:cubicBezTo>
                  <a:cubicBezTo>
                    <a:pt x="20249" y="19548"/>
                    <a:pt x="21016" y="24618"/>
                    <a:pt x="21016" y="24618"/>
                  </a:cubicBezTo>
                  <a:lnTo>
                    <a:pt x="20215" y="24952"/>
                  </a:lnTo>
                  <a:cubicBezTo>
                    <a:pt x="20215" y="24952"/>
                    <a:pt x="17413" y="15111"/>
                    <a:pt x="16513" y="12509"/>
                  </a:cubicBezTo>
                  <a:cubicBezTo>
                    <a:pt x="15645" y="9908"/>
                    <a:pt x="14778" y="6939"/>
                    <a:pt x="14178" y="5004"/>
                  </a:cubicBezTo>
                  <a:cubicBezTo>
                    <a:pt x="13577" y="3069"/>
                    <a:pt x="12676" y="1"/>
                    <a:pt x="10241" y="468"/>
                  </a:cubicBezTo>
                  <a:cubicBezTo>
                    <a:pt x="7773" y="935"/>
                    <a:pt x="8373" y="6305"/>
                    <a:pt x="8373" y="6305"/>
                  </a:cubicBezTo>
                  <a:cubicBezTo>
                    <a:pt x="8373" y="6305"/>
                    <a:pt x="12209" y="22750"/>
                    <a:pt x="12410" y="24051"/>
                  </a:cubicBezTo>
                  <a:cubicBezTo>
                    <a:pt x="12610" y="25352"/>
                    <a:pt x="13244" y="29855"/>
                    <a:pt x="13110" y="31356"/>
                  </a:cubicBezTo>
                  <a:cubicBezTo>
                    <a:pt x="13010" y="32857"/>
                    <a:pt x="13010" y="36760"/>
                    <a:pt x="13010" y="36760"/>
                  </a:cubicBezTo>
                  <a:lnTo>
                    <a:pt x="9341" y="32424"/>
                  </a:lnTo>
                  <a:cubicBezTo>
                    <a:pt x="8907" y="31223"/>
                    <a:pt x="8340" y="30089"/>
                    <a:pt x="7640" y="29021"/>
                  </a:cubicBezTo>
                  <a:cubicBezTo>
                    <a:pt x="6405" y="27020"/>
                    <a:pt x="3603" y="25119"/>
                    <a:pt x="1802" y="25686"/>
                  </a:cubicBezTo>
                  <a:cubicBezTo>
                    <a:pt x="1" y="26253"/>
                    <a:pt x="1435" y="28121"/>
                    <a:pt x="2169" y="29155"/>
                  </a:cubicBezTo>
                  <a:cubicBezTo>
                    <a:pt x="2936" y="30189"/>
                    <a:pt x="3537" y="33124"/>
                    <a:pt x="3537" y="34592"/>
                  </a:cubicBezTo>
                  <a:cubicBezTo>
                    <a:pt x="3537" y="36060"/>
                    <a:pt x="4771" y="37094"/>
                    <a:pt x="6305" y="39762"/>
                  </a:cubicBezTo>
                  <a:cubicBezTo>
                    <a:pt x="7806" y="42464"/>
                    <a:pt x="15378" y="51771"/>
                    <a:pt x="16513" y="53439"/>
                  </a:cubicBezTo>
                  <a:cubicBezTo>
                    <a:pt x="17380" y="54573"/>
                    <a:pt x="18447" y="55507"/>
                    <a:pt x="19681" y="56207"/>
                  </a:cubicBezTo>
                  <a:cubicBezTo>
                    <a:pt x="19681" y="56207"/>
                    <a:pt x="24051" y="60044"/>
                    <a:pt x="26086" y="64814"/>
                  </a:cubicBezTo>
                  <a:cubicBezTo>
                    <a:pt x="28121" y="69550"/>
                    <a:pt x="34392" y="83227"/>
                    <a:pt x="34392" y="83227"/>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5"/>
            <p:cNvSpPr/>
            <p:nvPr/>
          </p:nvSpPr>
          <p:spPr>
            <a:xfrm>
              <a:off x="7222250" y="3080925"/>
              <a:ext cx="112600" cy="99250"/>
            </a:xfrm>
            <a:custGeom>
              <a:avLst/>
              <a:gdLst/>
              <a:ahLst/>
              <a:cxnLst/>
              <a:rect l="l" t="t" r="r" b="b"/>
              <a:pathLst>
                <a:path w="4504" h="3970" fill="none" extrusionOk="0">
                  <a:moveTo>
                    <a:pt x="0" y="0"/>
                  </a:moveTo>
                  <a:cubicBezTo>
                    <a:pt x="0" y="0"/>
                    <a:pt x="434" y="2802"/>
                    <a:pt x="534" y="3169"/>
                  </a:cubicBezTo>
                  <a:cubicBezTo>
                    <a:pt x="734" y="3970"/>
                    <a:pt x="4037" y="3570"/>
                    <a:pt x="4270" y="2969"/>
                  </a:cubicBezTo>
                  <a:cubicBezTo>
                    <a:pt x="4504" y="2435"/>
                    <a:pt x="4337" y="1235"/>
                    <a:pt x="4337" y="123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5"/>
            <p:cNvSpPr/>
            <p:nvPr/>
          </p:nvSpPr>
          <p:spPr>
            <a:xfrm>
              <a:off x="7055475" y="3683025"/>
              <a:ext cx="41700" cy="88425"/>
            </a:xfrm>
            <a:custGeom>
              <a:avLst/>
              <a:gdLst/>
              <a:ahLst/>
              <a:cxnLst/>
              <a:rect l="l" t="t" r="r" b="b"/>
              <a:pathLst>
                <a:path w="1668" h="3537" fill="none" extrusionOk="0">
                  <a:moveTo>
                    <a:pt x="1034" y="3536"/>
                  </a:moveTo>
                  <a:cubicBezTo>
                    <a:pt x="1568" y="2969"/>
                    <a:pt x="1668" y="2068"/>
                    <a:pt x="1234" y="1401"/>
                  </a:cubicBezTo>
                  <a:cubicBezTo>
                    <a:pt x="434" y="234"/>
                    <a:pt x="0" y="0"/>
                    <a:pt x="0" y="0"/>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5"/>
            <p:cNvSpPr/>
            <p:nvPr/>
          </p:nvSpPr>
          <p:spPr>
            <a:xfrm>
              <a:off x="7317325" y="3456200"/>
              <a:ext cx="71725" cy="45050"/>
            </a:xfrm>
            <a:custGeom>
              <a:avLst/>
              <a:gdLst/>
              <a:ahLst/>
              <a:cxnLst/>
              <a:rect l="l" t="t" r="r" b="b"/>
              <a:pathLst>
                <a:path w="2869" h="1802" fill="none" extrusionOk="0">
                  <a:moveTo>
                    <a:pt x="0" y="1301"/>
                  </a:moveTo>
                  <a:cubicBezTo>
                    <a:pt x="0" y="1301"/>
                    <a:pt x="1468" y="1801"/>
                    <a:pt x="2869" y="0"/>
                  </a:cubicBezTo>
                </a:path>
              </a:pathLst>
            </a:custGeom>
            <a:solidFill>
              <a:schemeClr val="dk1"/>
            </a:solid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a:off x="7321475" y="3420325"/>
              <a:ext cx="86775" cy="36725"/>
            </a:xfrm>
            <a:custGeom>
              <a:avLst/>
              <a:gdLst/>
              <a:ahLst/>
              <a:cxnLst/>
              <a:rect l="l" t="t" r="r" b="b"/>
              <a:pathLst>
                <a:path w="3471" h="1469" fill="none" extrusionOk="0">
                  <a:moveTo>
                    <a:pt x="1" y="1468"/>
                  </a:moveTo>
                  <a:cubicBezTo>
                    <a:pt x="1" y="1468"/>
                    <a:pt x="1969" y="1"/>
                    <a:pt x="3470" y="134"/>
                  </a:cubicBezTo>
                </a:path>
              </a:pathLst>
            </a:custGeom>
            <a:solidFill>
              <a:schemeClr val="dk1"/>
            </a:solid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a:off x="7270625" y="3227700"/>
              <a:ext cx="66725" cy="36700"/>
            </a:xfrm>
            <a:custGeom>
              <a:avLst/>
              <a:gdLst/>
              <a:ahLst/>
              <a:cxnLst/>
              <a:rect l="l" t="t" r="r" b="b"/>
              <a:pathLst>
                <a:path w="2669" h="1468" fill="none" extrusionOk="0">
                  <a:moveTo>
                    <a:pt x="0" y="1468"/>
                  </a:moveTo>
                  <a:cubicBezTo>
                    <a:pt x="0" y="1468"/>
                    <a:pt x="1468" y="0"/>
                    <a:pt x="2669" y="334"/>
                  </a:cubicBezTo>
                </a:path>
              </a:pathLst>
            </a:custGeom>
            <a:solidFill>
              <a:schemeClr val="dk1"/>
            </a:solid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5"/>
            <p:cNvSpPr/>
            <p:nvPr/>
          </p:nvSpPr>
          <p:spPr>
            <a:xfrm>
              <a:off x="7305650" y="3254375"/>
              <a:ext cx="45050" cy="4200"/>
            </a:xfrm>
            <a:custGeom>
              <a:avLst/>
              <a:gdLst/>
              <a:ahLst/>
              <a:cxnLst/>
              <a:rect l="l" t="t" r="r" b="b"/>
              <a:pathLst>
                <a:path w="1802" h="168" fill="none" extrusionOk="0">
                  <a:moveTo>
                    <a:pt x="0" y="67"/>
                  </a:moveTo>
                  <a:cubicBezTo>
                    <a:pt x="601" y="167"/>
                    <a:pt x="1201" y="134"/>
                    <a:pt x="1801" y="1"/>
                  </a:cubicBezTo>
                </a:path>
              </a:pathLst>
            </a:custGeom>
            <a:solidFill>
              <a:schemeClr val="dk1"/>
            </a:solid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5"/>
            <p:cNvSpPr/>
            <p:nvPr/>
          </p:nvSpPr>
          <p:spPr>
            <a:xfrm>
              <a:off x="7695075" y="3529575"/>
              <a:ext cx="19225" cy="115100"/>
            </a:xfrm>
            <a:custGeom>
              <a:avLst/>
              <a:gdLst/>
              <a:ahLst/>
              <a:cxnLst/>
              <a:rect l="l" t="t" r="r" b="b"/>
              <a:pathLst>
                <a:path w="769" h="4604" fill="none" extrusionOk="0">
                  <a:moveTo>
                    <a:pt x="1" y="1"/>
                  </a:moveTo>
                  <a:lnTo>
                    <a:pt x="768" y="4604"/>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5"/>
            <p:cNvSpPr/>
            <p:nvPr/>
          </p:nvSpPr>
          <p:spPr>
            <a:xfrm>
              <a:off x="7871050" y="3621300"/>
              <a:ext cx="20875" cy="120125"/>
            </a:xfrm>
            <a:custGeom>
              <a:avLst/>
              <a:gdLst/>
              <a:ahLst/>
              <a:cxnLst/>
              <a:rect l="l" t="t" r="r" b="b"/>
              <a:pathLst>
                <a:path w="835" h="4805" fill="none" extrusionOk="0">
                  <a:moveTo>
                    <a:pt x="0" y="1"/>
                  </a:moveTo>
                  <a:lnTo>
                    <a:pt x="834" y="4804"/>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p:nvPr/>
          </p:nvSpPr>
          <p:spPr>
            <a:xfrm>
              <a:off x="7318975" y="3959050"/>
              <a:ext cx="8375" cy="125125"/>
            </a:xfrm>
            <a:custGeom>
              <a:avLst/>
              <a:gdLst/>
              <a:ahLst/>
              <a:cxnLst/>
              <a:rect l="l" t="t" r="r" b="b"/>
              <a:pathLst>
                <a:path w="335" h="5005" fill="none" extrusionOk="0">
                  <a:moveTo>
                    <a:pt x="201" y="1"/>
                  </a:moveTo>
                  <a:cubicBezTo>
                    <a:pt x="201" y="1"/>
                    <a:pt x="1" y="3603"/>
                    <a:pt x="334" y="5004"/>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a:off x="7714275" y="3705525"/>
              <a:ext cx="21700" cy="94275"/>
            </a:xfrm>
            <a:custGeom>
              <a:avLst/>
              <a:gdLst/>
              <a:ahLst/>
              <a:cxnLst/>
              <a:rect l="l" t="t" r="r" b="b"/>
              <a:pathLst>
                <a:path w="868" h="3771" fill="none" extrusionOk="0">
                  <a:moveTo>
                    <a:pt x="0" y="1"/>
                  </a:moveTo>
                  <a:cubicBezTo>
                    <a:pt x="0" y="1"/>
                    <a:pt x="867" y="2269"/>
                    <a:pt x="667" y="3770"/>
                  </a:cubicBezTo>
                </a:path>
              </a:pathLst>
            </a:custGeom>
            <a:solidFill>
              <a:schemeClr val="dk1"/>
            </a:solid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a:off x="7889400" y="3763900"/>
              <a:ext cx="14200" cy="82600"/>
            </a:xfrm>
            <a:custGeom>
              <a:avLst/>
              <a:gdLst/>
              <a:ahLst/>
              <a:cxnLst/>
              <a:rect l="l" t="t" r="r" b="b"/>
              <a:pathLst>
                <a:path w="568" h="3304" fill="none" extrusionOk="0">
                  <a:moveTo>
                    <a:pt x="0" y="1"/>
                  </a:moveTo>
                  <a:cubicBezTo>
                    <a:pt x="0" y="1"/>
                    <a:pt x="567" y="1168"/>
                    <a:pt x="234" y="3303"/>
                  </a:cubicBezTo>
                </a:path>
              </a:pathLst>
            </a:custGeom>
            <a:solidFill>
              <a:schemeClr val="dk1"/>
            </a:solid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a:off x="5267525" y="3361950"/>
              <a:ext cx="632975" cy="715550"/>
            </a:xfrm>
            <a:custGeom>
              <a:avLst/>
              <a:gdLst/>
              <a:ahLst/>
              <a:cxnLst/>
              <a:rect l="l" t="t" r="r" b="b"/>
              <a:pathLst>
                <a:path w="25319" h="28622" fill="none" extrusionOk="0">
                  <a:moveTo>
                    <a:pt x="5804" y="9541"/>
                  </a:moveTo>
                  <a:cubicBezTo>
                    <a:pt x="5804" y="9541"/>
                    <a:pt x="9340" y="8907"/>
                    <a:pt x="11275" y="6539"/>
                  </a:cubicBezTo>
                  <a:cubicBezTo>
                    <a:pt x="13176" y="4204"/>
                    <a:pt x="17813" y="1168"/>
                    <a:pt x="19314" y="668"/>
                  </a:cubicBezTo>
                  <a:cubicBezTo>
                    <a:pt x="20815" y="134"/>
                    <a:pt x="23150" y="1"/>
                    <a:pt x="24017" y="768"/>
                  </a:cubicBezTo>
                  <a:cubicBezTo>
                    <a:pt x="24885" y="1502"/>
                    <a:pt x="25318" y="3336"/>
                    <a:pt x="24017" y="5471"/>
                  </a:cubicBezTo>
                  <a:cubicBezTo>
                    <a:pt x="22750" y="7640"/>
                    <a:pt x="17513" y="9641"/>
                    <a:pt x="16412" y="10608"/>
                  </a:cubicBezTo>
                  <a:cubicBezTo>
                    <a:pt x="15311" y="11576"/>
                    <a:pt x="14377" y="12243"/>
                    <a:pt x="13076" y="15112"/>
                  </a:cubicBezTo>
                  <a:cubicBezTo>
                    <a:pt x="11809" y="17914"/>
                    <a:pt x="9974" y="20449"/>
                    <a:pt x="7706" y="22517"/>
                  </a:cubicBezTo>
                  <a:cubicBezTo>
                    <a:pt x="5671" y="24352"/>
                    <a:pt x="1935" y="27454"/>
                    <a:pt x="0" y="2862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a:off x="5752875" y="3378625"/>
              <a:ext cx="117600" cy="125950"/>
            </a:xfrm>
            <a:custGeom>
              <a:avLst/>
              <a:gdLst/>
              <a:ahLst/>
              <a:cxnLst/>
              <a:rect l="l" t="t" r="r" b="b"/>
              <a:pathLst>
                <a:path w="4704" h="5038" fill="none" extrusionOk="0">
                  <a:moveTo>
                    <a:pt x="4704" y="3970"/>
                  </a:moveTo>
                  <a:cubicBezTo>
                    <a:pt x="4070" y="4938"/>
                    <a:pt x="2469" y="5038"/>
                    <a:pt x="2469" y="5038"/>
                  </a:cubicBezTo>
                  <a:cubicBezTo>
                    <a:pt x="2469" y="5038"/>
                    <a:pt x="1801" y="3637"/>
                    <a:pt x="1401" y="2803"/>
                  </a:cubicBezTo>
                  <a:cubicBezTo>
                    <a:pt x="1034" y="2202"/>
                    <a:pt x="567" y="1735"/>
                    <a:pt x="0" y="1402"/>
                  </a:cubicBezTo>
                  <a:cubicBezTo>
                    <a:pt x="0" y="1402"/>
                    <a:pt x="534" y="1"/>
                    <a:pt x="1601" y="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a:off x="4764650" y="4118200"/>
              <a:ext cx="569600" cy="327050"/>
            </a:xfrm>
            <a:custGeom>
              <a:avLst/>
              <a:gdLst/>
              <a:ahLst/>
              <a:cxnLst/>
              <a:rect l="l" t="t" r="r" b="b"/>
              <a:pathLst>
                <a:path w="22784" h="13082" extrusionOk="0">
                  <a:moveTo>
                    <a:pt x="11804" y="0"/>
                  </a:moveTo>
                  <a:cubicBezTo>
                    <a:pt x="8606" y="0"/>
                    <a:pt x="5416" y="352"/>
                    <a:pt x="2269" y="1040"/>
                  </a:cubicBezTo>
                  <a:lnTo>
                    <a:pt x="1" y="9179"/>
                  </a:lnTo>
                  <a:cubicBezTo>
                    <a:pt x="1" y="9179"/>
                    <a:pt x="1256" y="8975"/>
                    <a:pt x="3712" y="8975"/>
                  </a:cubicBezTo>
                  <a:cubicBezTo>
                    <a:pt x="5587" y="8975"/>
                    <a:pt x="8161" y="9094"/>
                    <a:pt x="11409" y="9513"/>
                  </a:cubicBezTo>
                  <a:cubicBezTo>
                    <a:pt x="18881" y="10480"/>
                    <a:pt x="22484" y="13082"/>
                    <a:pt x="22484" y="13082"/>
                  </a:cubicBezTo>
                  <a:lnTo>
                    <a:pt x="22784" y="4309"/>
                  </a:lnTo>
                  <a:cubicBezTo>
                    <a:pt x="22784" y="4309"/>
                    <a:pt x="21183" y="406"/>
                    <a:pt x="14311" y="72"/>
                  </a:cubicBezTo>
                  <a:cubicBezTo>
                    <a:pt x="13475" y="24"/>
                    <a:pt x="12639" y="0"/>
                    <a:pt x="11804"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a:off x="4482800" y="4339500"/>
              <a:ext cx="897325" cy="830450"/>
            </a:xfrm>
            <a:custGeom>
              <a:avLst/>
              <a:gdLst/>
              <a:ahLst/>
              <a:cxnLst/>
              <a:rect l="l" t="t" r="r" b="b"/>
              <a:pathLst>
                <a:path w="35893" h="33218" extrusionOk="0">
                  <a:moveTo>
                    <a:pt x="16365" y="0"/>
                  </a:moveTo>
                  <a:cubicBezTo>
                    <a:pt x="13264" y="0"/>
                    <a:pt x="11275" y="327"/>
                    <a:pt x="11275" y="327"/>
                  </a:cubicBezTo>
                  <a:lnTo>
                    <a:pt x="0" y="33217"/>
                  </a:lnTo>
                  <a:lnTo>
                    <a:pt x="34125" y="33217"/>
                  </a:lnTo>
                  <a:lnTo>
                    <a:pt x="35893" y="4997"/>
                  </a:lnTo>
                  <a:cubicBezTo>
                    <a:pt x="28911" y="812"/>
                    <a:pt x="21256" y="0"/>
                    <a:pt x="16365"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5"/>
            <p:cNvSpPr/>
            <p:nvPr/>
          </p:nvSpPr>
          <p:spPr>
            <a:xfrm>
              <a:off x="7560825" y="4364375"/>
              <a:ext cx="597125" cy="333575"/>
            </a:xfrm>
            <a:custGeom>
              <a:avLst/>
              <a:gdLst/>
              <a:ahLst/>
              <a:cxnLst/>
              <a:rect l="l" t="t" r="r" b="b"/>
              <a:pathLst>
                <a:path w="23885" h="13343" extrusionOk="0">
                  <a:moveTo>
                    <a:pt x="18299" y="1"/>
                  </a:moveTo>
                  <a:cubicBezTo>
                    <a:pt x="15090" y="1"/>
                    <a:pt x="10653" y="447"/>
                    <a:pt x="7206" y="2501"/>
                  </a:cubicBezTo>
                  <a:cubicBezTo>
                    <a:pt x="1101" y="6104"/>
                    <a:pt x="0" y="10540"/>
                    <a:pt x="0" y="10540"/>
                  </a:cubicBezTo>
                  <a:lnTo>
                    <a:pt x="2502" y="13342"/>
                  </a:lnTo>
                  <a:cubicBezTo>
                    <a:pt x="2502" y="13342"/>
                    <a:pt x="5271" y="9706"/>
                    <a:pt x="10842" y="6671"/>
                  </a:cubicBezTo>
                  <a:cubicBezTo>
                    <a:pt x="15559" y="4056"/>
                    <a:pt x="21704" y="3863"/>
                    <a:pt x="23421" y="3863"/>
                  </a:cubicBezTo>
                  <a:cubicBezTo>
                    <a:pt x="23719" y="3863"/>
                    <a:pt x="23884" y="3869"/>
                    <a:pt x="23884" y="3869"/>
                  </a:cubicBezTo>
                  <a:lnTo>
                    <a:pt x="22517" y="266"/>
                  </a:lnTo>
                  <a:cubicBezTo>
                    <a:pt x="22517" y="266"/>
                    <a:pt x="20773" y="1"/>
                    <a:pt x="18299"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a:off x="7574175" y="4421850"/>
              <a:ext cx="1020750" cy="748100"/>
            </a:xfrm>
            <a:custGeom>
              <a:avLst/>
              <a:gdLst/>
              <a:ahLst/>
              <a:cxnLst/>
              <a:rect l="l" t="t" r="r" b="b"/>
              <a:pathLst>
                <a:path w="40830" h="29924" extrusionOk="0">
                  <a:moveTo>
                    <a:pt x="20037" y="1"/>
                  </a:moveTo>
                  <a:cubicBezTo>
                    <a:pt x="17553" y="1"/>
                    <a:pt x="14209" y="384"/>
                    <a:pt x="10574" y="1870"/>
                  </a:cubicBezTo>
                  <a:cubicBezTo>
                    <a:pt x="3069" y="4905"/>
                    <a:pt x="0" y="10743"/>
                    <a:pt x="0" y="10743"/>
                  </a:cubicBezTo>
                  <a:lnTo>
                    <a:pt x="3169" y="29923"/>
                  </a:lnTo>
                  <a:lnTo>
                    <a:pt x="40829" y="29923"/>
                  </a:lnTo>
                  <a:lnTo>
                    <a:pt x="24351" y="435"/>
                  </a:lnTo>
                  <a:cubicBezTo>
                    <a:pt x="24351" y="435"/>
                    <a:pt x="22683" y="1"/>
                    <a:pt x="20037"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5"/>
            <p:cNvSpPr/>
            <p:nvPr/>
          </p:nvSpPr>
          <p:spPr>
            <a:xfrm>
              <a:off x="7611700" y="4677450"/>
              <a:ext cx="57550" cy="81800"/>
            </a:xfrm>
            <a:custGeom>
              <a:avLst/>
              <a:gdLst/>
              <a:ahLst/>
              <a:cxnLst/>
              <a:rect l="l" t="t" r="r" b="b"/>
              <a:pathLst>
                <a:path w="2302" h="3272" extrusionOk="0">
                  <a:moveTo>
                    <a:pt x="911" y="1"/>
                  </a:moveTo>
                  <a:cubicBezTo>
                    <a:pt x="863" y="1"/>
                    <a:pt x="815" y="7"/>
                    <a:pt x="767" y="18"/>
                  </a:cubicBezTo>
                  <a:cubicBezTo>
                    <a:pt x="234" y="152"/>
                    <a:pt x="0" y="952"/>
                    <a:pt x="200" y="1853"/>
                  </a:cubicBezTo>
                  <a:cubicBezTo>
                    <a:pt x="383" y="2673"/>
                    <a:pt x="897" y="3272"/>
                    <a:pt x="1390" y="3272"/>
                  </a:cubicBezTo>
                  <a:cubicBezTo>
                    <a:pt x="1439" y="3272"/>
                    <a:pt x="1487" y="3266"/>
                    <a:pt x="1535" y="3254"/>
                  </a:cubicBezTo>
                  <a:cubicBezTo>
                    <a:pt x="2068" y="3154"/>
                    <a:pt x="2302" y="2320"/>
                    <a:pt x="2102" y="1419"/>
                  </a:cubicBezTo>
                  <a:cubicBezTo>
                    <a:pt x="1889" y="599"/>
                    <a:pt x="1400" y="1"/>
                    <a:pt x="91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5"/>
            <p:cNvSpPr/>
            <p:nvPr/>
          </p:nvSpPr>
          <p:spPr>
            <a:xfrm>
              <a:off x="5267525" y="3367700"/>
              <a:ext cx="632975" cy="709800"/>
            </a:xfrm>
            <a:custGeom>
              <a:avLst/>
              <a:gdLst/>
              <a:ahLst/>
              <a:cxnLst/>
              <a:rect l="l" t="t" r="r" b="b"/>
              <a:pathLst>
                <a:path w="25319" h="28392" extrusionOk="0">
                  <a:moveTo>
                    <a:pt x="21937" y="0"/>
                  </a:moveTo>
                  <a:cubicBezTo>
                    <a:pt x="21048" y="0"/>
                    <a:pt x="20074" y="168"/>
                    <a:pt x="19314" y="438"/>
                  </a:cubicBezTo>
                  <a:cubicBezTo>
                    <a:pt x="17813" y="938"/>
                    <a:pt x="13176" y="3974"/>
                    <a:pt x="11275" y="6309"/>
                  </a:cubicBezTo>
                  <a:cubicBezTo>
                    <a:pt x="9340" y="8677"/>
                    <a:pt x="5804" y="9311"/>
                    <a:pt x="5804" y="9311"/>
                  </a:cubicBezTo>
                  <a:lnTo>
                    <a:pt x="0" y="28391"/>
                  </a:lnTo>
                  <a:cubicBezTo>
                    <a:pt x="1935" y="27224"/>
                    <a:pt x="5671" y="24122"/>
                    <a:pt x="7706" y="22287"/>
                  </a:cubicBezTo>
                  <a:cubicBezTo>
                    <a:pt x="9974" y="20219"/>
                    <a:pt x="11809" y="17684"/>
                    <a:pt x="13076" y="14882"/>
                  </a:cubicBezTo>
                  <a:cubicBezTo>
                    <a:pt x="14377" y="12013"/>
                    <a:pt x="15311" y="11346"/>
                    <a:pt x="16412" y="10378"/>
                  </a:cubicBezTo>
                  <a:cubicBezTo>
                    <a:pt x="17513" y="9411"/>
                    <a:pt x="22750" y="7410"/>
                    <a:pt x="24017" y="5241"/>
                  </a:cubicBezTo>
                  <a:cubicBezTo>
                    <a:pt x="25318" y="3106"/>
                    <a:pt x="24885" y="1272"/>
                    <a:pt x="24017" y="538"/>
                  </a:cubicBezTo>
                  <a:cubicBezTo>
                    <a:pt x="23589" y="159"/>
                    <a:pt x="22804" y="0"/>
                    <a:pt x="2193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3"/>
        <p:cNvGrpSpPr/>
        <p:nvPr/>
      </p:nvGrpSpPr>
      <p:grpSpPr>
        <a:xfrm>
          <a:off x="0" y="0"/>
          <a:ext cx="0" cy="0"/>
          <a:chOff x="0" y="0"/>
          <a:chExt cx="0" cy="0"/>
        </a:xfrm>
      </p:grpSpPr>
      <p:sp>
        <p:nvSpPr>
          <p:cNvPr id="1214" name="Rectangle 1213">
            <a:extLst>
              <a:ext uri="{FF2B5EF4-FFF2-40B4-BE49-F238E27FC236}">
                <a16:creationId xmlns:a16="http://schemas.microsoft.com/office/drawing/2014/main" id="{D75516EF-27C3-9DD2-47C2-BFD2EEB0675C}"/>
              </a:ext>
            </a:extLst>
          </p:cNvPr>
          <p:cNvSpPr/>
          <p:nvPr/>
        </p:nvSpPr>
        <p:spPr>
          <a:xfrm>
            <a:off x="6334627" y="2495730"/>
            <a:ext cx="1534026" cy="1004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4" name="Google Shape;1044;p50"/>
          <p:cNvSpPr txBox="1">
            <a:spLocks noGrp="1"/>
          </p:cNvSpPr>
          <p:nvPr>
            <p:ph type="title"/>
          </p:nvPr>
        </p:nvSpPr>
        <p:spPr>
          <a:xfrm>
            <a:off x="597108" y="1422151"/>
            <a:ext cx="4238912" cy="72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 ce que SEO ?</a:t>
            </a:r>
            <a:endParaRPr dirty="0"/>
          </a:p>
        </p:txBody>
      </p:sp>
      <p:sp>
        <p:nvSpPr>
          <p:cNvPr id="1045" name="Google Shape;1045;p50"/>
          <p:cNvSpPr txBox="1">
            <a:spLocks noGrp="1"/>
          </p:cNvSpPr>
          <p:nvPr>
            <p:ph type="subTitle" idx="1"/>
          </p:nvPr>
        </p:nvSpPr>
        <p:spPr>
          <a:xfrm>
            <a:off x="950420" y="2379363"/>
            <a:ext cx="3885600" cy="11816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Le SEO est l'ensemble des pratiques visant à améliorer la visibilité d'un site web dans les résultats de recherche organiques d'un moteur de recherche . </a:t>
            </a:r>
            <a:endParaRPr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1153" name="Image 1152" descr="Une image contenant texte, périphérique, jauge&#10;&#10;Description générée automatiquement">
            <a:extLst>
              <a:ext uri="{FF2B5EF4-FFF2-40B4-BE49-F238E27FC236}">
                <a16:creationId xmlns:a16="http://schemas.microsoft.com/office/drawing/2014/main" id="{97B07D90-3097-B79D-F885-258FECCFE7B1}"/>
              </a:ext>
            </a:extLst>
          </p:cNvPr>
          <p:cNvPicPr>
            <a:picLocks noChangeAspect="1"/>
          </p:cNvPicPr>
          <p:nvPr/>
        </p:nvPicPr>
        <p:blipFill>
          <a:blip r:embed="rId3"/>
          <a:stretch>
            <a:fillRect/>
          </a:stretch>
        </p:blipFill>
        <p:spPr>
          <a:xfrm>
            <a:off x="4836020" y="1438290"/>
            <a:ext cx="4173089" cy="27820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7"/>
        <p:cNvGrpSpPr/>
        <p:nvPr/>
      </p:nvGrpSpPr>
      <p:grpSpPr>
        <a:xfrm>
          <a:off x="0" y="0"/>
          <a:ext cx="0" cy="0"/>
          <a:chOff x="0" y="0"/>
          <a:chExt cx="0" cy="0"/>
        </a:xfrm>
      </p:grpSpPr>
      <p:sp>
        <p:nvSpPr>
          <p:cNvPr id="1158" name="Google Shape;1158;p51"/>
          <p:cNvSpPr txBox="1">
            <a:spLocks noGrp="1"/>
          </p:cNvSpPr>
          <p:nvPr>
            <p:ph type="title"/>
          </p:nvPr>
        </p:nvSpPr>
        <p:spPr>
          <a:xfrm>
            <a:off x="4228875" y="1158277"/>
            <a:ext cx="3885600" cy="72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SEO and LSI</a:t>
            </a:r>
            <a:endParaRPr dirty="0"/>
          </a:p>
        </p:txBody>
      </p:sp>
      <p:sp>
        <p:nvSpPr>
          <p:cNvPr id="1159" name="Google Shape;1159;p51"/>
          <p:cNvSpPr txBox="1">
            <a:spLocks noGrp="1"/>
          </p:cNvSpPr>
          <p:nvPr>
            <p:ph type="subTitle" idx="1"/>
          </p:nvPr>
        </p:nvSpPr>
        <p:spPr>
          <a:xfrm>
            <a:off x="3757897" y="1816007"/>
            <a:ext cx="4738090" cy="303351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dirty="0"/>
              <a:t>LSI peut être utilisé dans l'optimisation des moteurs de recherche en analysant</a:t>
            </a:r>
            <a:r>
              <a:rPr lang="fr-FR" b="0" i="0" dirty="0">
                <a:solidFill>
                  <a:schemeClr val="bg1"/>
                </a:solidFill>
                <a:effectLst/>
                <a:latin typeface="Lato" panose="020F0502020204030203" pitchFamily="34" charset="0"/>
                <a:ea typeface="Lato" panose="020F0502020204030203" pitchFamily="34" charset="0"/>
                <a:cs typeface="Lato" panose="020F0502020204030203" pitchFamily="34" charset="0"/>
              </a:rPr>
              <a:t> le contenu d'un site web et en identifiant les sujets clés qu'il aborde et en les associant à des mots clés spécifiques. Cela peut aider à mieux comprendre la pertinence d'un site web pour les requêtes de recherche et à améliorer son classement dans les résultats de recherche.</a:t>
            </a:r>
            <a:endParaRPr lang="fr-FR" dirty="0"/>
          </a:p>
          <a:p>
            <a:pPr marL="139700" indent="0" algn="l"/>
            <a:endParaRPr lang="fr-FR" dirty="0"/>
          </a:p>
          <a:p>
            <a:pPr algn="l">
              <a:buFont typeface="Arial" panose="020B0604020202020204" pitchFamily="34" charset="0"/>
              <a:buChar char="•"/>
            </a:pPr>
            <a:r>
              <a:rPr lang="fr-FR" dirty="0"/>
              <a:t>L'idée est d'utiliser LSI pour identifier les mots et expressions qui sont sémantiquement les plus similaires à vos mots clés cibles et incorporer ces mots et expressions dans le contenu de votre site Web. </a:t>
            </a:r>
          </a:p>
          <a:p>
            <a:pPr marL="0" lvl="0" indent="0" algn="r" rtl="0">
              <a:spcBef>
                <a:spcPts val="0"/>
              </a:spcBef>
              <a:spcAft>
                <a:spcPts val="0"/>
              </a:spcAft>
              <a:buNone/>
            </a:pPr>
            <a:endParaRPr dirty="0"/>
          </a:p>
        </p:txBody>
      </p:sp>
      <p:grpSp>
        <p:nvGrpSpPr>
          <p:cNvPr id="1160" name="Google Shape;1160;p51"/>
          <p:cNvGrpSpPr/>
          <p:nvPr/>
        </p:nvGrpSpPr>
        <p:grpSpPr>
          <a:xfrm>
            <a:off x="804574" y="2012009"/>
            <a:ext cx="2486721" cy="3578459"/>
            <a:chOff x="804552" y="1085830"/>
            <a:chExt cx="3100264" cy="4461363"/>
          </a:xfrm>
        </p:grpSpPr>
        <p:sp>
          <p:nvSpPr>
            <p:cNvPr id="1161" name="Google Shape;1161;p51"/>
            <p:cNvSpPr/>
            <p:nvPr/>
          </p:nvSpPr>
          <p:spPr>
            <a:xfrm>
              <a:off x="804552" y="2627706"/>
              <a:ext cx="1632650" cy="2049597"/>
            </a:xfrm>
            <a:custGeom>
              <a:avLst/>
              <a:gdLst/>
              <a:ahLst/>
              <a:cxnLst/>
              <a:rect l="l" t="t" r="r" b="b"/>
              <a:pathLst>
                <a:path w="30423" h="38196" extrusionOk="0">
                  <a:moveTo>
                    <a:pt x="6606" y="1"/>
                  </a:moveTo>
                  <a:cubicBezTo>
                    <a:pt x="6606" y="1"/>
                    <a:pt x="2169" y="1268"/>
                    <a:pt x="1969" y="2803"/>
                  </a:cubicBezTo>
                  <a:cubicBezTo>
                    <a:pt x="1769" y="4304"/>
                    <a:pt x="635" y="31857"/>
                    <a:pt x="435" y="33725"/>
                  </a:cubicBezTo>
                  <a:cubicBezTo>
                    <a:pt x="201" y="35593"/>
                    <a:pt x="1" y="37094"/>
                    <a:pt x="1002" y="38128"/>
                  </a:cubicBezTo>
                  <a:cubicBezTo>
                    <a:pt x="1046" y="38174"/>
                    <a:pt x="1141" y="38196"/>
                    <a:pt x="1281" y="38196"/>
                  </a:cubicBezTo>
                  <a:cubicBezTo>
                    <a:pt x="4419" y="38196"/>
                    <a:pt x="30423" y="27287"/>
                    <a:pt x="30423" y="27287"/>
                  </a:cubicBezTo>
                  <a:lnTo>
                    <a:pt x="30056" y="21182"/>
                  </a:lnTo>
                  <a:lnTo>
                    <a:pt x="11576" y="24685"/>
                  </a:lnTo>
                  <a:lnTo>
                    <a:pt x="12543" y="14277"/>
                  </a:lnTo>
                  <a:lnTo>
                    <a:pt x="660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1"/>
            <p:cNvSpPr/>
            <p:nvPr/>
          </p:nvSpPr>
          <p:spPr>
            <a:xfrm>
              <a:off x="2658900" y="2693920"/>
              <a:ext cx="900499" cy="2020192"/>
            </a:xfrm>
            <a:custGeom>
              <a:avLst/>
              <a:gdLst/>
              <a:ahLst/>
              <a:cxnLst/>
              <a:rect l="l" t="t" r="r" b="b"/>
              <a:pathLst>
                <a:path w="16780" h="37648" extrusionOk="0">
                  <a:moveTo>
                    <a:pt x="1" y="1"/>
                  </a:moveTo>
                  <a:lnTo>
                    <a:pt x="2136" y="26720"/>
                  </a:lnTo>
                  <a:cubicBezTo>
                    <a:pt x="2136" y="26720"/>
                    <a:pt x="1002" y="37428"/>
                    <a:pt x="2836" y="37628"/>
                  </a:cubicBezTo>
                  <a:cubicBezTo>
                    <a:pt x="2958" y="37641"/>
                    <a:pt x="3077" y="37647"/>
                    <a:pt x="3194" y="37647"/>
                  </a:cubicBezTo>
                  <a:cubicBezTo>
                    <a:pt x="4838" y="37647"/>
                    <a:pt x="6011" y="36381"/>
                    <a:pt x="7039" y="35259"/>
                  </a:cubicBezTo>
                  <a:cubicBezTo>
                    <a:pt x="8140" y="34058"/>
                    <a:pt x="16246" y="27153"/>
                    <a:pt x="16246" y="27153"/>
                  </a:cubicBezTo>
                  <a:cubicBezTo>
                    <a:pt x="16246" y="27153"/>
                    <a:pt x="16780" y="24351"/>
                    <a:pt x="16646" y="22817"/>
                  </a:cubicBezTo>
                  <a:cubicBezTo>
                    <a:pt x="16589" y="22164"/>
                    <a:pt x="15861" y="21976"/>
                    <a:pt x="15043" y="21976"/>
                  </a:cubicBezTo>
                  <a:cubicBezTo>
                    <a:pt x="13941" y="21976"/>
                    <a:pt x="12677" y="22317"/>
                    <a:pt x="12677" y="22317"/>
                  </a:cubicBezTo>
                  <a:lnTo>
                    <a:pt x="6606" y="26186"/>
                  </a:lnTo>
                  <a:cubicBezTo>
                    <a:pt x="6606" y="26186"/>
                    <a:pt x="5805" y="9174"/>
                    <a:pt x="4471" y="5471"/>
                  </a:cubicBezTo>
                  <a:cubicBezTo>
                    <a:pt x="3637" y="3203"/>
                    <a:pt x="2069" y="1268"/>
                    <a:pt x="1"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1"/>
            <p:cNvSpPr/>
            <p:nvPr/>
          </p:nvSpPr>
          <p:spPr>
            <a:xfrm>
              <a:off x="3339082" y="3819139"/>
              <a:ext cx="223837" cy="331833"/>
            </a:xfrm>
            <a:custGeom>
              <a:avLst/>
              <a:gdLst/>
              <a:ahLst/>
              <a:cxnLst/>
              <a:rect l="l" t="t" r="r" b="b"/>
              <a:pathLst>
                <a:path w="4171" h="6184" extrusionOk="0">
                  <a:moveTo>
                    <a:pt x="2160" y="0"/>
                  </a:moveTo>
                  <a:cubicBezTo>
                    <a:pt x="1434" y="0"/>
                    <a:pt x="625" y="377"/>
                    <a:pt x="1" y="1347"/>
                  </a:cubicBezTo>
                  <a:cubicBezTo>
                    <a:pt x="1" y="1347"/>
                    <a:pt x="1302" y="4749"/>
                    <a:pt x="3570" y="6183"/>
                  </a:cubicBezTo>
                  <a:cubicBezTo>
                    <a:pt x="3603" y="4716"/>
                    <a:pt x="3737" y="3281"/>
                    <a:pt x="3970" y="1847"/>
                  </a:cubicBezTo>
                  <a:cubicBezTo>
                    <a:pt x="4171" y="863"/>
                    <a:pt x="3260" y="0"/>
                    <a:pt x="2160"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1"/>
            <p:cNvSpPr/>
            <p:nvPr/>
          </p:nvSpPr>
          <p:spPr>
            <a:xfrm>
              <a:off x="1534852" y="2455891"/>
              <a:ext cx="1206604" cy="2896781"/>
            </a:xfrm>
            <a:custGeom>
              <a:avLst/>
              <a:gdLst/>
              <a:ahLst/>
              <a:cxnLst/>
              <a:rect l="l" t="t" r="r" b="b"/>
              <a:pathLst>
                <a:path w="22484" h="53984" extrusionOk="0">
                  <a:moveTo>
                    <a:pt x="8340" y="0"/>
                  </a:moveTo>
                  <a:lnTo>
                    <a:pt x="1" y="3102"/>
                  </a:lnTo>
                  <a:lnTo>
                    <a:pt x="968" y="52838"/>
                  </a:lnTo>
                  <a:cubicBezTo>
                    <a:pt x="968" y="52838"/>
                    <a:pt x="5622" y="53984"/>
                    <a:pt x="11093" y="53984"/>
                  </a:cubicBezTo>
                  <a:cubicBezTo>
                    <a:pt x="14815" y="53984"/>
                    <a:pt x="18915" y="53453"/>
                    <a:pt x="22183" y="51671"/>
                  </a:cubicBezTo>
                  <a:lnTo>
                    <a:pt x="22483" y="42497"/>
                  </a:lnTo>
                  <a:cubicBezTo>
                    <a:pt x="22483" y="42497"/>
                    <a:pt x="21950" y="20815"/>
                    <a:pt x="21116" y="15211"/>
                  </a:cubicBezTo>
                  <a:cubicBezTo>
                    <a:pt x="20248" y="9640"/>
                    <a:pt x="16946" y="3403"/>
                    <a:pt x="16946" y="3403"/>
                  </a:cubicBezTo>
                  <a:cubicBezTo>
                    <a:pt x="16946" y="3403"/>
                    <a:pt x="13143" y="1034"/>
                    <a:pt x="12009" y="634"/>
                  </a:cubicBezTo>
                  <a:cubicBezTo>
                    <a:pt x="10808" y="300"/>
                    <a:pt x="9574" y="100"/>
                    <a:pt x="8340"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1"/>
            <p:cNvSpPr/>
            <p:nvPr/>
          </p:nvSpPr>
          <p:spPr>
            <a:xfrm>
              <a:off x="2329595" y="2457662"/>
              <a:ext cx="553179" cy="3005389"/>
            </a:xfrm>
            <a:custGeom>
              <a:avLst/>
              <a:gdLst/>
              <a:ahLst/>
              <a:cxnLst/>
              <a:rect l="l" t="t" r="r" b="b"/>
              <a:pathLst>
                <a:path w="10308" h="56008" extrusionOk="0">
                  <a:moveTo>
                    <a:pt x="0" y="1"/>
                  </a:moveTo>
                  <a:lnTo>
                    <a:pt x="867" y="2402"/>
                  </a:lnTo>
                  <a:cubicBezTo>
                    <a:pt x="867" y="2402"/>
                    <a:pt x="6004" y="19414"/>
                    <a:pt x="6371" y="28154"/>
                  </a:cubicBezTo>
                  <a:cubicBezTo>
                    <a:pt x="6738" y="36894"/>
                    <a:pt x="7072" y="56007"/>
                    <a:pt x="7072" y="56007"/>
                  </a:cubicBezTo>
                  <a:lnTo>
                    <a:pt x="9640" y="54606"/>
                  </a:lnTo>
                  <a:cubicBezTo>
                    <a:pt x="9640" y="54606"/>
                    <a:pt x="10074" y="34592"/>
                    <a:pt x="10174" y="28588"/>
                  </a:cubicBezTo>
                  <a:cubicBezTo>
                    <a:pt x="10308" y="22583"/>
                    <a:pt x="9107" y="10008"/>
                    <a:pt x="9107" y="10008"/>
                  </a:cubicBezTo>
                  <a:lnTo>
                    <a:pt x="9007" y="8774"/>
                  </a:lnTo>
                  <a:cubicBezTo>
                    <a:pt x="9007" y="8774"/>
                    <a:pt x="7639" y="4904"/>
                    <a:pt x="5104" y="3403"/>
                  </a:cubicBezTo>
                  <a:cubicBezTo>
                    <a:pt x="2602" y="1902"/>
                    <a:pt x="0" y="1"/>
                    <a:pt x="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1"/>
            <p:cNvSpPr/>
            <p:nvPr/>
          </p:nvSpPr>
          <p:spPr>
            <a:xfrm>
              <a:off x="2329595" y="2457662"/>
              <a:ext cx="553179" cy="3005389"/>
            </a:xfrm>
            <a:custGeom>
              <a:avLst/>
              <a:gdLst/>
              <a:ahLst/>
              <a:cxnLst/>
              <a:rect l="l" t="t" r="r" b="b"/>
              <a:pathLst>
                <a:path w="10308" h="56008" fill="none" extrusionOk="0">
                  <a:moveTo>
                    <a:pt x="9107" y="10008"/>
                  </a:moveTo>
                  <a:cubicBezTo>
                    <a:pt x="9107" y="10008"/>
                    <a:pt x="10308" y="22583"/>
                    <a:pt x="10174" y="28588"/>
                  </a:cubicBezTo>
                  <a:cubicBezTo>
                    <a:pt x="10074" y="34592"/>
                    <a:pt x="9640" y="54606"/>
                    <a:pt x="9640" y="54606"/>
                  </a:cubicBezTo>
                  <a:lnTo>
                    <a:pt x="7072" y="56007"/>
                  </a:lnTo>
                  <a:cubicBezTo>
                    <a:pt x="7072" y="56007"/>
                    <a:pt x="6738" y="36894"/>
                    <a:pt x="6371" y="28154"/>
                  </a:cubicBezTo>
                  <a:cubicBezTo>
                    <a:pt x="6004" y="19414"/>
                    <a:pt x="867" y="2402"/>
                    <a:pt x="867" y="2402"/>
                  </a:cubicBezTo>
                  <a:lnTo>
                    <a:pt x="0" y="1"/>
                  </a:lnTo>
                  <a:cubicBezTo>
                    <a:pt x="0" y="1"/>
                    <a:pt x="2602" y="1902"/>
                    <a:pt x="5104" y="3403"/>
                  </a:cubicBezTo>
                  <a:cubicBezTo>
                    <a:pt x="7639" y="4904"/>
                    <a:pt x="9007" y="8774"/>
                    <a:pt x="9007" y="8774"/>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1"/>
            <p:cNvSpPr/>
            <p:nvPr/>
          </p:nvSpPr>
          <p:spPr>
            <a:xfrm>
              <a:off x="2254419" y="2386082"/>
              <a:ext cx="225608" cy="540624"/>
            </a:xfrm>
            <a:custGeom>
              <a:avLst/>
              <a:gdLst/>
              <a:ahLst/>
              <a:cxnLst/>
              <a:rect l="l" t="t" r="r" b="b"/>
              <a:pathLst>
                <a:path w="4204" h="10075" extrusionOk="0">
                  <a:moveTo>
                    <a:pt x="834" y="0"/>
                  </a:moveTo>
                  <a:lnTo>
                    <a:pt x="0" y="4137"/>
                  </a:lnTo>
                  <a:lnTo>
                    <a:pt x="4203" y="10074"/>
                  </a:lnTo>
                  <a:lnTo>
                    <a:pt x="1935" y="2769"/>
                  </a:lnTo>
                  <a:lnTo>
                    <a:pt x="834"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1"/>
            <p:cNvSpPr/>
            <p:nvPr/>
          </p:nvSpPr>
          <p:spPr>
            <a:xfrm>
              <a:off x="1851654" y="1909380"/>
              <a:ext cx="524575" cy="929606"/>
            </a:xfrm>
            <a:custGeom>
              <a:avLst/>
              <a:gdLst/>
              <a:ahLst/>
              <a:cxnLst/>
              <a:rect l="l" t="t" r="r" b="b"/>
              <a:pathLst>
                <a:path w="9775" h="17324" extrusionOk="0">
                  <a:moveTo>
                    <a:pt x="2705" y="1"/>
                  </a:moveTo>
                  <a:cubicBezTo>
                    <a:pt x="2669" y="1"/>
                    <a:pt x="2635" y="15"/>
                    <a:pt x="2603" y="45"/>
                  </a:cubicBezTo>
                  <a:cubicBezTo>
                    <a:pt x="2603" y="45"/>
                    <a:pt x="201" y="9685"/>
                    <a:pt x="101" y="10085"/>
                  </a:cubicBezTo>
                  <a:cubicBezTo>
                    <a:pt x="1" y="10519"/>
                    <a:pt x="7073" y="17324"/>
                    <a:pt x="7073" y="17324"/>
                  </a:cubicBezTo>
                  <a:lnTo>
                    <a:pt x="9774" y="8984"/>
                  </a:lnTo>
                  <a:cubicBezTo>
                    <a:pt x="9774" y="8984"/>
                    <a:pt x="5438" y="6249"/>
                    <a:pt x="4571" y="3947"/>
                  </a:cubicBezTo>
                  <a:cubicBezTo>
                    <a:pt x="3804" y="1861"/>
                    <a:pt x="3121" y="1"/>
                    <a:pt x="2705"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1"/>
            <p:cNvSpPr/>
            <p:nvPr/>
          </p:nvSpPr>
          <p:spPr>
            <a:xfrm>
              <a:off x="1058735" y="2388979"/>
              <a:ext cx="993554" cy="3158213"/>
            </a:xfrm>
            <a:custGeom>
              <a:avLst/>
              <a:gdLst/>
              <a:ahLst/>
              <a:cxnLst/>
              <a:rect l="l" t="t" r="r" b="b"/>
              <a:pathLst>
                <a:path w="18514" h="58856" extrusionOk="0">
                  <a:moveTo>
                    <a:pt x="15214" y="0"/>
                  </a:moveTo>
                  <a:cubicBezTo>
                    <a:pt x="13032" y="0"/>
                    <a:pt x="34" y="4809"/>
                    <a:pt x="34" y="5684"/>
                  </a:cubicBezTo>
                  <a:cubicBezTo>
                    <a:pt x="1" y="6618"/>
                    <a:pt x="4104" y="34371"/>
                    <a:pt x="4104" y="35105"/>
                  </a:cubicBezTo>
                  <a:cubicBezTo>
                    <a:pt x="4104" y="35839"/>
                    <a:pt x="2936" y="56754"/>
                    <a:pt x="2936" y="56754"/>
                  </a:cubicBezTo>
                  <a:lnTo>
                    <a:pt x="18180" y="58855"/>
                  </a:lnTo>
                  <a:cubicBezTo>
                    <a:pt x="18180" y="58855"/>
                    <a:pt x="18514" y="25198"/>
                    <a:pt x="18114" y="16625"/>
                  </a:cubicBezTo>
                  <a:cubicBezTo>
                    <a:pt x="17813" y="11021"/>
                    <a:pt x="16879" y="5450"/>
                    <a:pt x="15378" y="13"/>
                  </a:cubicBezTo>
                  <a:cubicBezTo>
                    <a:pt x="15333" y="4"/>
                    <a:pt x="15278" y="0"/>
                    <a:pt x="15214"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1"/>
            <p:cNvSpPr/>
            <p:nvPr/>
          </p:nvSpPr>
          <p:spPr>
            <a:xfrm>
              <a:off x="1934021" y="4657445"/>
              <a:ext cx="12558" cy="819871"/>
            </a:xfrm>
            <a:custGeom>
              <a:avLst/>
              <a:gdLst/>
              <a:ahLst/>
              <a:cxnLst/>
              <a:rect l="l" t="t" r="r" b="b"/>
              <a:pathLst>
                <a:path w="234" h="15279" fill="none" extrusionOk="0">
                  <a:moveTo>
                    <a:pt x="0" y="1"/>
                  </a:moveTo>
                  <a:lnTo>
                    <a:pt x="234" y="15278"/>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1"/>
            <p:cNvSpPr/>
            <p:nvPr/>
          </p:nvSpPr>
          <p:spPr>
            <a:xfrm>
              <a:off x="1742512" y="2258965"/>
              <a:ext cx="435008" cy="717863"/>
            </a:xfrm>
            <a:custGeom>
              <a:avLst/>
              <a:gdLst/>
              <a:ahLst/>
              <a:cxnLst/>
              <a:rect l="l" t="t" r="r" b="b"/>
              <a:pathLst>
                <a:path w="8106" h="13378" extrusionOk="0">
                  <a:moveTo>
                    <a:pt x="2302" y="1"/>
                  </a:moveTo>
                  <a:lnTo>
                    <a:pt x="0" y="2603"/>
                  </a:lnTo>
                  <a:lnTo>
                    <a:pt x="4570" y="13377"/>
                  </a:lnTo>
                  <a:lnTo>
                    <a:pt x="8106" y="6839"/>
                  </a:lnTo>
                  <a:lnTo>
                    <a:pt x="23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1"/>
            <p:cNvSpPr/>
            <p:nvPr/>
          </p:nvSpPr>
          <p:spPr>
            <a:xfrm>
              <a:off x="2105837" y="2625935"/>
              <a:ext cx="123590" cy="213030"/>
            </a:xfrm>
            <a:custGeom>
              <a:avLst/>
              <a:gdLst/>
              <a:ahLst/>
              <a:cxnLst/>
              <a:rect l="l" t="t" r="r" b="b"/>
              <a:pathLst>
                <a:path w="2303" h="3970" extrusionOk="0">
                  <a:moveTo>
                    <a:pt x="1335" y="0"/>
                  </a:moveTo>
                  <a:lnTo>
                    <a:pt x="1" y="2502"/>
                  </a:lnTo>
                  <a:lnTo>
                    <a:pt x="2302" y="3970"/>
                  </a:lnTo>
                  <a:lnTo>
                    <a:pt x="1335"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1"/>
            <p:cNvSpPr/>
            <p:nvPr/>
          </p:nvSpPr>
          <p:spPr>
            <a:xfrm>
              <a:off x="1855249" y="1298907"/>
              <a:ext cx="1043677" cy="1190340"/>
            </a:xfrm>
            <a:custGeom>
              <a:avLst/>
              <a:gdLst/>
              <a:ahLst/>
              <a:cxnLst/>
              <a:rect l="l" t="t" r="r" b="b"/>
              <a:pathLst>
                <a:path w="19448" h="22183" extrusionOk="0">
                  <a:moveTo>
                    <a:pt x="9678" y="1"/>
                  </a:moveTo>
                  <a:cubicBezTo>
                    <a:pt x="8245" y="1"/>
                    <a:pt x="7000" y="268"/>
                    <a:pt x="6238" y="814"/>
                  </a:cubicBezTo>
                  <a:cubicBezTo>
                    <a:pt x="4704" y="1915"/>
                    <a:pt x="6272" y="3950"/>
                    <a:pt x="5571" y="5884"/>
                  </a:cubicBezTo>
                  <a:cubicBezTo>
                    <a:pt x="5263" y="6737"/>
                    <a:pt x="4766" y="6968"/>
                    <a:pt x="4225" y="6968"/>
                  </a:cubicBezTo>
                  <a:cubicBezTo>
                    <a:pt x="3585" y="6968"/>
                    <a:pt x="2883" y="6646"/>
                    <a:pt x="2352" y="6646"/>
                  </a:cubicBezTo>
                  <a:cubicBezTo>
                    <a:pt x="2312" y="6646"/>
                    <a:pt x="2273" y="6648"/>
                    <a:pt x="2235" y="6652"/>
                  </a:cubicBezTo>
                  <a:cubicBezTo>
                    <a:pt x="1268" y="6785"/>
                    <a:pt x="1" y="7886"/>
                    <a:pt x="34" y="10254"/>
                  </a:cubicBezTo>
                  <a:cubicBezTo>
                    <a:pt x="67" y="12622"/>
                    <a:pt x="2002" y="12756"/>
                    <a:pt x="2002" y="12756"/>
                  </a:cubicBezTo>
                  <a:cubicBezTo>
                    <a:pt x="2002" y="12756"/>
                    <a:pt x="1702" y="14924"/>
                    <a:pt x="2602" y="16725"/>
                  </a:cubicBezTo>
                  <a:cubicBezTo>
                    <a:pt x="3503" y="18493"/>
                    <a:pt x="8407" y="21429"/>
                    <a:pt x="10641" y="22096"/>
                  </a:cubicBezTo>
                  <a:cubicBezTo>
                    <a:pt x="10839" y="22154"/>
                    <a:pt x="11034" y="22183"/>
                    <a:pt x="11225" y="22183"/>
                  </a:cubicBezTo>
                  <a:cubicBezTo>
                    <a:pt x="13231" y="22183"/>
                    <a:pt x="14916" y="19031"/>
                    <a:pt x="16712" y="13490"/>
                  </a:cubicBezTo>
                  <a:cubicBezTo>
                    <a:pt x="18681" y="7419"/>
                    <a:pt x="19448" y="4350"/>
                    <a:pt x="19448" y="4350"/>
                  </a:cubicBezTo>
                  <a:lnTo>
                    <a:pt x="19348" y="4050"/>
                  </a:lnTo>
                  <a:cubicBezTo>
                    <a:pt x="17947" y="2615"/>
                    <a:pt x="16212" y="1515"/>
                    <a:pt x="14311" y="814"/>
                  </a:cubicBezTo>
                  <a:cubicBezTo>
                    <a:pt x="12781" y="276"/>
                    <a:pt x="11133" y="1"/>
                    <a:pt x="9678"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1"/>
            <p:cNvSpPr/>
            <p:nvPr/>
          </p:nvSpPr>
          <p:spPr>
            <a:xfrm>
              <a:off x="2490679" y="1847297"/>
              <a:ext cx="196951" cy="243509"/>
            </a:xfrm>
            <a:custGeom>
              <a:avLst/>
              <a:gdLst/>
              <a:ahLst/>
              <a:cxnLst/>
              <a:rect l="l" t="t" r="r" b="b"/>
              <a:pathLst>
                <a:path w="3670" h="4538" fill="none" extrusionOk="0">
                  <a:moveTo>
                    <a:pt x="3536" y="1"/>
                  </a:moveTo>
                  <a:cubicBezTo>
                    <a:pt x="3536" y="1"/>
                    <a:pt x="3670" y="3603"/>
                    <a:pt x="3369" y="4070"/>
                  </a:cubicBezTo>
                  <a:cubicBezTo>
                    <a:pt x="3103" y="4537"/>
                    <a:pt x="0" y="3470"/>
                    <a:pt x="0" y="3470"/>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1"/>
            <p:cNvSpPr/>
            <p:nvPr/>
          </p:nvSpPr>
          <p:spPr>
            <a:xfrm>
              <a:off x="2329595" y="1994107"/>
              <a:ext cx="264998" cy="184376"/>
            </a:xfrm>
            <a:custGeom>
              <a:avLst/>
              <a:gdLst/>
              <a:ahLst/>
              <a:cxnLst/>
              <a:rect l="l" t="t" r="r" b="b"/>
              <a:pathLst>
                <a:path w="4938" h="3436" fill="none" extrusionOk="0">
                  <a:moveTo>
                    <a:pt x="4937" y="3436"/>
                  </a:moveTo>
                  <a:cubicBezTo>
                    <a:pt x="3736" y="3336"/>
                    <a:pt x="2635" y="2869"/>
                    <a:pt x="1701" y="2135"/>
                  </a:cubicBezTo>
                  <a:cubicBezTo>
                    <a:pt x="134" y="901"/>
                    <a:pt x="0" y="0"/>
                    <a:pt x="0" y="0"/>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1"/>
            <p:cNvSpPr/>
            <p:nvPr/>
          </p:nvSpPr>
          <p:spPr>
            <a:xfrm>
              <a:off x="2295575" y="1970819"/>
              <a:ext cx="64505" cy="32250"/>
            </a:xfrm>
            <a:custGeom>
              <a:avLst/>
              <a:gdLst/>
              <a:ahLst/>
              <a:cxnLst/>
              <a:rect l="l" t="t" r="r" b="b"/>
              <a:pathLst>
                <a:path w="1202" h="601" fill="none" extrusionOk="0">
                  <a:moveTo>
                    <a:pt x="1201" y="0"/>
                  </a:moveTo>
                  <a:lnTo>
                    <a:pt x="0" y="60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1"/>
            <p:cNvSpPr/>
            <p:nvPr/>
          </p:nvSpPr>
          <p:spPr>
            <a:xfrm>
              <a:off x="2417274" y="1566288"/>
              <a:ext cx="179080" cy="73461"/>
            </a:xfrm>
            <a:custGeom>
              <a:avLst/>
              <a:gdLst/>
              <a:ahLst/>
              <a:cxnLst/>
              <a:rect l="l" t="t" r="r" b="b"/>
              <a:pathLst>
                <a:path w="3337" h="1369" fill="none" extrusionOk="0">
                  <a:moveTo>
                    <a:pt x="1" y="1368"/>
                  </a:moveTo>
                  <a:cubicBezTo>
                    <a:pt x="1" y="1368"/>
                    <a:pt x="1368" y="1"/>
                    <a:pt x="3336" y="133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1"/>
            <p:cNvSpPr/>
            <p:nvPr/>
          </p:nvSpPr>
          <p:spPr>
            <a:xfrm>
              <a:off x="2723345" y="1657561"/>
              <a:ext cx="102124" cy="80597"/>
            </a:xfrm>
            <a:custGeom>
              <a:avLst/>
              <a:gdLst/>
              <a:ahLst/>
              <a:cxnLst/>
              <a:rect l="l" t="t" r="r" b="b"/>
              <a:pathLst>
                <a:path w="1903" h="1502" fill="none" extrusionOk="0">
                  <a:moveTo>
                    <a:pt x="1" y="701"/>
                  </a:moveTo>
                  <a:cubicBezTo>
                    <a:pt x="1" y="701"/>
                    <a:pt x="1468" y="1"/>
                    <a:pt x="1902" y="1502"/>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1"/>
            <p:cNvSpPr/>
            <p:nvPr/>
          </p:nvSpPr>
          <p:spPr>
            <a:xfrm>
              <a:off x="1916099" y="1085830"/>
              <a:ext cx="1086663" cy="716790"/>
            </a:xfrm>
            <a:custGeom>
              <a:avLst/>
              <a:gdLst/>
              <a:ahLst/>
              <a:cxnLst/>
              <a:rect l="l" t="t" r="r" b="b"/>
              <a:pathLst>
                <a:path w="20249" h="13358" extrusionOk="0">
                  <a:moveTo>
                    <a:pt x="7721" y="1"/>
                  </a:moveTo>
                  <a:cubicBezTo>
                    <a:pt x="4506" y="1"/>
                    <a:pt x="1646" y="1602"/>
                    <a:pt x="501" y="6520"/>
                  </a:cubicBezTo>
                  <a:cubicBezTo>
                    <a:pt x="134" y="8087"/>
                    <a:pt x="1" y="9689"/>
                    <a:pt x="34" y="11323"/>
                  </a:cubicBezTo>
                  <a:cubicBezTo>
                    <a:pt x="242" y="11213"/>
                    <a:pt x="464" y="11161"/>
                    <a:pt x="680" y="11161"/>
                  </a:cubicBezTo>
                  <a:cubicBezTo>
                    <a:pt x="1055" y="11161"/>
                    <a:pt x="1415" y="11315"/>
                    <a:pt x="1669" y="11590"/>
                  </a:cubicBezTo>
                  <a:cubicBezTo>
                    <a:pt x="2336" y="12357"/>
                    <a:pt x="1735" y="13324"/>
                    <a:pt x="2903" y="13358"/>
                  </a:cubicBezTo>
                  <a:cubicBezTo>
                    <a:pt x="4070" y="13358"/>
                    <a:pt x="4304" y="12024"/>
                    <a:pt x="4504" y="11356"/>
                  </a:cubicBezTo>
                  <a:cubicBezTo>
                    <a:pt x="4559" y="11199"/>
                    <a:pt x="4723" y="11149"/>
                    <a:pt x="4945" y="11149"/>
                  </a:cubicBezTo>
                  <a:cubicBezTo>
                    <a:pt x="5321" y="11149"/>
                    <a:pt x="5865" y="11290"/>
                    <a:pt x="6343" y="11290"/>
                  </a:cubicBezTo>
                  <a:cubicBezTo>
                    <a:pt x="6779" y="11290"/>
                    <a:pt x="7160" y="11172"/>
                    <a:pt x="7306" y="10723"/>
                  </a:cubicBezTo>
                  <a:cubicBezTo>
                    <a:pt x="7773" y="9288"/>
                    <a:pt x="5638" y="7454"/>
                    <a:pt x="7206" y="6286"/>
                  </a:cubicBezTo>
                  <a:cubicBezTo>
                    <a:pt x="7510" y="6064"/>
                    <a:pt x="7837" y="5974"/>
                    <a:pt x="8170" y="5974"/>
                  </a:cubicBezTo>
                  <a:cubicBezTo>
                    <a:pt x="9191" y="5974"/>
                    <a:pt x="10280" y="6817"/>
                    <a:pt x="11009" y="7320"/>
                  </a:cubicBezTo>
                  <a:cubicBezTo>
                    <a:pt x="12610" y="8454"/>
                    <a:pt x="14144" y="9555"/>
                    <a:pt x="16012" y="10156"/>
                  </a:cubicBezTo>
                  <a:cubicBezTo>
                    <a:pt x="16776" y="10405"/>
                    <a:pt x="17699" y="10698"/>
                    <a:pt x="18484" y="10698"/>
                  </a:cubicBezTo>
                  <a:cubicBezTo>
                    <a:pt x="19379" y="10698"/>
                    <a:pt x="20093" y="10317"/>
                    <a:pt x="20182" y="9055"/>
                  </a:cubicBezTo>
                  <a:cubicBezTo>
                    <a:pt x="20248" y="8087"/>
                    <a:pt x="20048" y="7087"/>
                    <a:pt x="19648" y="6219"/>
                  </a:cubicBezTo>
                  <a:cubicBezTo>
                    <a:pt x="18881" y="4618"/>
                    <a:pt x="17580" y="3284"/>
                    <a:pt x="15979" y="2483"/>
                  </a:cubicBezTo>
                  <a:cubicBezTo>
                    <a:pt x="13549" y="1199"/>
                    <a:pt x="10503" y="1"/>
                    <a:pt x="7721"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1"/>
            <p:cNvSpPr/>
            <p:nvPr/>
          </p:nvSpPr>
          <p:spPr>
            <a:xfrm>
              <a:off x="3358775" y="3447500"/>
              <a:ext cx="209508" cy="323999"/>
            </a:xfrm>
            <a:custGeom>
              <a:avLst/>
              <a:gdLst/>
              <a:ahLst/>
              <a:cxnLst/>
              <a:rect l="l" t="t" r="r" b="b"/>
              <a:pathLst>
                <a:path w="3904" h="6038" extrusionOk="0">
                  <a:moveTo>
                    <a:pt x="2369" y="0"/>
                  </a:moveTo>
                  <a:cubicBezTo>
                    <a:pt x="2369" y="0"/>
                    <a:pt x="34" y="2469"/>
                    <a:pt x="1" y="3169"/>
                  </a:cubicBezTo>
                  <a:cubicBezTo>
                    <a:pt x="67" y="4136"/>
                    <a:pt x="201" y="5070"/>
                    <a:pt x="401" y="6038"/>
                  </a:cubicBezTo>
                  <a:lnTo>
                    <a:pt x="3903" y="1701"/>
                  </a:lnTo>
                  <a:lnTo>
                    <a:pt x="2369" y="0"/>
                  </a:ln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1"/>
            <p:cNvSpPr/>
            <p:nvPr/>
          </p:nvSpPr>
          <p:spPr>
            <a:xfrm>
              <a:off x="3360546" y="2944505"/>
              <a:ext cx="544270" cy="651593"/>
            </a:xfrm>
            <a:custGeom>
              <a:avLst/>
              <a:gdLst/>
              <a:ahLst/>
              <a:cxnLst/>
              <a:rect l="l" t="t" r="r" b="b"/>
              <a:pathLst>
                <a:path w="10142" h="12143" extrusionOk="0">
                  <a:moveTo>
                    <a:pt x="6639" y="1"/>
                  </a:moveTo>
                  <a:lnTo>
                    <a:pt x="1" y="11843"/>
                  </a:lnTo>
                  <a:lnTo>
                    <a:pt x="4070" y="12143"/>
                  </a:lnTo>
                  <a:lnTo>
                    <a:pt x="10141" y="1435"/>
                  </a:lnTo>
                  <a:lnTo>
                    <a:pt x="6639"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1"/>
            <p:cNvSpPr/>
            <p:nvPr/>
          </p:nvSpPr>
          <p:spPr>
            <a:xfrm>
              <a:off x="3713193" y="3113959"/>
              <a:ext cx="125361" cy="360434"/>
            </a:xfrm>
            <a:custGeom>
              <a:avLst/>
              <a:gdLst/>
              <a:ahLst/>
              <a:cxnLst/>
              <a:rect l="l" t="t" r="r" b="b"/>
              <a:pathLst>
                <a:path w="2336" h="6717" extrusionOk="0">
                  <a:moveTo>
                    <a:pt x="647" y="0"/>
                  </a:moveTo>
                  <a:cubicBezTo>
                    <a:pt x="545" y="0"/>
                    <a:pt x="449" y="63"/>
                    <a:pt x="367" y="212"/>
                  </a:cubicBezTo>
                  <a:cubicBezTo>
                    <a:pt x="0" y="879"/>
                    <a:pt x="567" y="2113"/>
                    <a:pt x="601" y="2347"/>
                  </a:cubicBezTo>
                  <a:cubicBezTo>
                    <a:pt x="601" y="2580"/>
                    <a:pt x="701" y="4015"/>
                    <a:pt x="701" y="4015"/>
                  </a:cubicBezTo>
                  <a:lnTo>
                    <a:pt x="334" y="4949"/>
                  </a:lnTo>
                  <a:lnTo>
                    <a:pt x="934" y="6716"/>
                  </a:lnTo>
                  <a:cubicBezTo>
                    <a:pt x="934" y="6716"/>
                    <a:pt x="2335" y="4848"/>
                    <a:pt x="2335" y="4248"/>
                  </a:cubicBezTo>
                  <a:cubicBezTo>
                    <a:pt x="2269" y="3214"/>
                    <a:pt x="2068" y="2213"/>
                    <a:pt x="1668" y="1246"/>
                  </a:cubicBezTo>
                  <a:cubicBezTo>
                    <a:pt x="1435" y="754"/>
                    <a:pt x="1001" y="0"/>
                    <a:pt x="647"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1"/>
            <p:cNvSpPr/>
            <p:nvPr/>
          </p:nvSpPr>
          <p:spPr>
            <a:xfrm>
              <a:off x="3278233" y="3159300"/>
              <a:ext cx="486956" cy="905781"/>
            </a:xfrm>
            <a:custGeom>
              <a:avLst/>
              <a:gdLst/>
              <a:ahLst/>
              <a:cxnLst/>
              <a:rect l="l" t="t" r="r" b="b"/>
              <a:pathLst>
                <a:path w="9074" h="16880" extrusionOk="0">
                  <a:moveTo>
                    <a:pt x="4637" y="1"/>
                  </a:moveTo>
                  <a:cubicBezTo>
                    <a:pt x="4137" y="34"/>
                    <a:pt x="4103" y="568"/>
                    <a:pt x="4337" y="1068"/>
                  </a:cubicBezTo>
                  <a:cubicBezTo>
                    <a:pt x="4604" y="1568"/>
                    <a:pt x="6939" y="3970"/>
                    <a:pt x="6939" y="3970"/>
                  </a:cubicBezTo>
                  <a:lnTo>
                    <a:pt x="6972" y="6305"/>
                  </a:lnTo>
                  <a:cubicBezTo>
                    <a:pt x="6972" y="6305"/>
                    <a:pt x="6538" y="5505"/>
                    <a:pt x="6205" y="5004"/>
                  </a:cubicBezTo>
                  <a:cubicBezTo>
                    <a:pt x="5905" y="4537"/>
                    <a:pt x="5404" y="4270"/>
                    <a:pt x="3803" y="3503"/>
                  </a:cubicBezTo>
                  <a:cubicBezTo>
                    <a:pt x="2202" y="2769"/>
                    <a:pt x="2202" y="2436"/>
                    <a:pt x="1802" y="2169"/>
                  </a:cubicBezTo>
                  <a:cubicBezTo>
                    <a:pt x="1603" y="2047"/>
                    <a:pt x="1461" y="1967"/>
                    <a:pt x="1323" y="1967"/>
                  </a:cubicBezTo>
                  <a:cubicBezTo>
                    <a:pt x="1160" y="1967"/>
                    <a:pt x="1003" y="2079"/>
                    <a:pt x="768" y="2369"/>
                  </a:cubicBezTo>
                  <a:cubicBezTo>
                    <a:pt x="334" y="2869"/>
                    <a:pt x="801" y="3136"/>
                    <a:pt x="1268" y="3570"/>
                  </a:cubicBezTo>
                  <a:cubicBezTo>
                    <a:pt x="1735" y="4003"/>
                    <a:pt x="3303" y="5138"/>
                    <a:pt x="3703" y="5605"/>
                  </a:cubicBezTo>
                  <a:cubicBezTo>
                    <a:pt x="4103" y="6038"/>
                    <a:pt x="4804" y="6805"/>
                    <a:pt x="4804" y="6805"/>
                  </a:cubicBezTo>
                  <a:lnTo>
                    <a:pt x="4237" y="6405"/>
                  </a:lnTo>
                  <a:lnTo>
                    <a:pt x="2702" y="5338"/>
                  </a:lnTo>
                  <a:cubicBezTo>
                    <a:pt x="2702" y="5338"/>
                    <a:pt x="1069" y="3704"/>
                    <a:pt x="511" y="3704"/>
                  </a:cubicBezTo>
                  <a:cubicBezTo>
                    <a:pt x="467" y="3704"/>
                    <a:pt x="430" y="3715"/>
                    <a:pt x="401" y="3737"/>
                  </a:cubicBezTo>
                  <a:cubicBezTo>
                    <a:pt x="0" y="4070"/>
                    <a:pt x="3269" y="8840"/>
                    <a:pt x="3269" y="8840"/>
                  </a:cubicBezTo>
                  <a:cubicBezTo>
                    <a:pt x="3269" y="8840"/>
                    <a:pt x="1868" y="10642"/>
                    <a:pt x="1668" y="11109"/>
                  </a:cubicBezTo>
                  <a:cubicBezTo>
                    <a:pt x="1535" y="11509"/>
                    <a:pt x="1435" y="11876"/>
                    <a:pt x="1335" y="12276"/>
                  </a:cubicBezTo>
                  <a:cubicBezTo>
                    <a:pt x="1335" y="12276"/>
                    <a:pt x="868" y="13410"/>
                    <a:pt x="1902" y="15545"/>
                  </a:cubicBezTo>
                  <a:cubicBezTo>
                    <a:pt x="2419" y="16612"/>
                    <a:pt x="2903" y="16879"/>
                    <a:pt x="3257" y="16879"/>
                  </a:cubicBezTo>
                  <a:cubicBezTo>
                    <a:pt x="3611" y="16879"/>
                    <a:pt x="3837" y="16612"/>
                    <a:pt x="3837" y="16612"/>
                  </a:cubicBezTo>
                  <a:lnTo>
                    <a:pt x="5104" y="14144"/>
                  </a:lnTo>
                  <a:cubicBezTo>
                    <a:pt x="5104" y="14144"/>
                    <a:pt x="8673" y="7639"/>
                    <a:pt x="8807" y="7272"/>
                  </a:cubicBezTo>
                  <a:cubicBezTo>
                    <a:pt x="8974" y="6138"/>
                    <a:pt x="9040" y="4971"/>
                    <a:pt x="9074" y="3803"/>
                  </a:cubicBezTo>
                  <a:cubicBezTo>
                    <a:pt x="9040" y="3403"/>
                    <a:pt x="8306" y="2402"/>
                    <a:pt x="7839" y="2035"/>
                  </a:cubicBezTo>
                  <a:cubicBezTo>
                    <a:pt x="7406" y="1668"/>
                    <a:pt x="5171" y="1"/>
                    <a:pt x="4637"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1"/>
            <p:cNvSpPr/>
            <p:nvPr/>
          </p:nvSpPr>
          <p:spPr>
            <a:xfrm>
              <a:off x="2922956" y="3571022"/>
              <a:ext cx="211977" cy="139033"/>
            </a:xfrm>
            <a:custGeom>
              <a:avLst/>
              <a:gdLst/>
              <a:ahLst/>
              <a:cxnLst/>
              <a:rect l="l" t="t" r="r" b="b"/>
              <a:pathLst>
                <a:path w="3950" h="2591" extrusionOk="0">
                  <a:moveTo>
                    <a:pt x="2702" y="0"/>
                  </a:moveTo>
                  <a:cubicBezTo>
                    <a:pt x="2471" y="0"/>
                    <a:pt x="2221" y="53"/>
                    <a:pt x="1985" y="167"/>
                  </a:cubicBezTo>
                  <a:cubicBezTo>
                    <a:pt x="1351" y="433"/>
                    <a:pt x="717" y="600"/>
                    <a:pt x="83" y="700"/>
                  </a:cubicBezTo>
                  <a:cubicBezTo>
                    <a:pt x="83" y="700"/>
                    <a:pt x="0" y="2590"/>
                    <a:pt x="1076" y="2590"/>
                  </a:cubicBezTo>
                  <a:cubicBezTo>
                    <a:pt x="1179" y="2590"/>
                    <a:pt x="1293" y="2573"/>
                    <a:pt x="1418" y="2535"/>
                  </a:cubicBezTo>
                  <a:cubicBezTo>
                    <a:pt x="2852" y="2135"/>
                    <a:pt x="2485" y="2168"/>
                    <a:pt x="3319" y="1234"/>
                  </a:cubicBezTo>
                  <a:cubicBezTo>
                    <a:pt x="3949" y="503"/>
                    <a:pt x="3417" y="0"/>
                    <a:pt x="2702"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1"/>
            <p:cNvSpPr/>
            <p:nvPr/>
          </p:nvSpPr>
          <p:spPr>
            <a:xfrm>
              <a:off x="2317039" y="3379246"/>
              <a:ext cx="882575" cy="603729"/>
            </a:xfrm>
            <a:custGeom>
              <a:avLst/>
              <a:gdLst/>
              <a:ahLst/>
              <a:cxnLst/>
              <a:rect l="l" t="t" r="r" b="b"/>
              <a:pathLst>
                <a:path w="16446" h="11251" extrusionOk="0">
                  <a:moveTo>
                    <a:pt x="13466" y="0"/>
                  </a:moveTo>
                  <a:cubicBezTo>
                    <a:pt x="11581" y="0"/>
                    <a:pt x="9619" y="196"/>
                    <a:pt x="8273" y="1205"/>
                  </a:cubicBezTo>
                  <a:cubicBezTo>
                    <a:pt x="7106" y="2173"/>
                    <a:pt x="6038" y="3274"/>
                    <a:pt x="5071" y="4441"/>
                  </a:cubicBezTo>
                  <a:lnTo>
                    <a:pt x="1835" y="7176"/>
                  </a:lnTo>
                  <a:lnTo>
                    <a:pt x="1" y="7477"/>
                  </a:lnTo>
                  <a:lnTo>
                    <a:pt x="568" y="11179"/>
                  </a:lnTo>
                  <a:lnTo>
                    <a:pt x="2603" y="10879"/>
                  </a:lnTo>
                  <a:cubicBezTo>
                    <a:pt x="2603" y="10879"/>
                    <a:pt x="3849" y="11251"/>
                    <a:pt x="5120" y="11251"/>
                  </a:cubicBezTo>
                  <a:cubicBezTo>
                    <a:pt x="5419" y="11251"/>
                    <a:pt x="5719" y="11230"/>
                    <a:pt x="6005" y="11179"/>
                  </a:cubicBezTo>
                  <a:cubicBezTo>
                    <a:pt x="7539" y="10912"/>
                    <a:pt x="8273" y="9178"/>
                    <a:pt x="8273" y="9178"/>
                  </a:cubicBezTo>
                  <a:cubicBezTo>
                    <a:pt x="8273" y="9178"/>
                    <a:pt x="8698" y="10813"/>
                    <a:pt x="9516" y="10813"/>
                  </a:cubicBezTo>
                  <a:cubicBezTo>
                    <a:pt x="9524" y="10813"/>
                    <a:pt x="9533" y="10813"/>
                    <a:pt x="9541" y="10812"/>
                  </a:cubicBezTo>
                  <a:cubicBezTo>
                    <a:pt x="10408" y="10746"/>
                    <a:pt x="12643" y="8411"/>
                    <a:pt x="12643" y="8411"/>
                  </a:cubicBezTo>
                  <a:lnTo>
                    <a:pt x="12710" y="6109"/>
                  </a:lnTo>
                  <a:cubicBezTo>
                    <a:pt x="12743" y="5275"/>
                    <a:pt x="12176" y="4508"/>
                    <a:pt x="11375" y="4274"/>
                  </a:cubicBezTo>
                  <a:lnTo>
                    <a:pt x="9274" y="3674"/>
                  </a:lnTo>
                  <a:cubicBezTo>
                    <a:pt x="10075" y="3073"/>
                    <a:pt x="10875" y="2540"/>
                    <a:pt x="11742" y="2006"/>
                  </a:cubicBezTo>
                  <a:cubicBezTo>
                    <a:pt x="12243" y="1806"/>
                    <a:pt x="14444" y="2006"/>
                    <a:pt x="15445" y="1639"/>
                  </a:cubicBezTo>
                  <a:cubicBezTo>
                    <a:pt x="16446" y="1239"/>
                    <a:pt x="16045" y="71"/>
                    <a:pt x="13977" y="5"/>
                  </a:cubicBezTo>
                  <a:cubicBezTo>
                    <a:pt x="13808" y="2"/>
                    <a:pt x="13637" y="0"/>
                    <a:pt x="13466"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1"/>
            <p:cNvSpPr/>
            <p:nvPr/>
          </p:nvSpPr>
          <p:spPr>
            <a:xfrm>
              <a:off x="2728711" y="3705222"/>
              <a:ext cx="155789" cy="218450"/>
            </a:xfrm>
            <a:custGeom>
              <a:avLst/>
              <a:gdLst/>
              <a:ahLst/>
              <a:cxnLst/>
              <a:rect l="l" t="t" r="r" b="b"/>
              <a:pathLst>
                <a:path w="2903" h="4071" fill="none" extrusionOk="0">
                  <a:moveTo>
                    <a:pt x="1" y="401"/>
                  </a:moveTo>
                  <a:cubicBezTo>
                    <a:pt x="1" y="401"/>
                    <a:pt x="635" y="1"/>
                    <a:pt x="1435" y="834"/>
                  </a:cubicBezTo>
                  <a:cubicBezTo>
                    <a:pt x="2269" y="1668"/>
                    <a:pt x="2903" y="4070"/>
                    <a:pt x="2903" y="4070"/>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1"/>
            <p:cNvSpPr/>
            <p:nvPr/>
          </p:nvSpPr>
          <p:spPr>
            <a:xfrm>
              <a:off x="2793155" y="3640778"/>
              <a:ext cx="155789" cy="211259"/>
            </a:xfrm>
            <a:custGeom>
              <a:avLst/>
              <a:gdLst/>
              <a:ahLst/>
              <a:cxnLst/>
              <a:rect l="l" t="t" r="r" b="b"/>
              <a:pathLst>
                <a:path w="2903" h="3937" fill="none" extrusionOk="0">
                  <a:moveTo>
                    <a:pt x="1" y="1"/>
                  </a:moveTo>
                  <a:cubicBezTo>
                    <a:pt x="1" y="1"/>
                    <a:pt x="1935" y="268"/>
                    <a:pt x="2336" y="1035"/>
                  </a:cubicBezTo>
                  <a:cubicBezTo>
                    <a:pt x="2769" y="1769"/>
                    <a:pt x="2903" y="3937"/>
                    <a:pt x="2903" y="3937"/>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1"/>
            <p:cNvSpPr/>
            <p:nvPr/>
          </p:nvSpPr>
          <p:spPr>
            <a:xfrm>
              <a:off x="804552" y="2627706"/>
              <a:ext cx="1632650" cy="2103257"/>
            </a:xfrm>
            <a:custGeom>
              <a:avLst/>
              <a:gdLst/>
              <a:ahLst/>
              <a:cxnLst/>
              <a:rect l="l" t="t" r="r" b="b"/>
              <a:pathLst>
                <a:path w="30423" h="39196" fill="none" extrusionOk="0">
                  <a:moveTo>
                    <a:pt x="6606" y="1"/>
                  </a:moveTo>
                  <a:cubicBezTo>
                    <a:pt x="6606" y="1"/>
                    <a:pt x="2169" y="1268"/>
                    <a:pt x="1969" y="2803"/>
                  </a:cubicBezTo>
                  <a:cubicBezTo>
                    <a:pt x="1769" y="4304"/>
                    <a:pt x="635" y="31857"/>
                    <a:pt x="435" y="33725"/>
                  </a:cubicBezTo>
                  <a:cubicBezTo>
                    <a:pt x="201" y="35593"/>
                    <a:pt x="1" y="37094"/>
                    <a:pt x="1002" y="38128"/>
                  </a:cubicBezTo>
                  <a:cubicBezTo>
                    <a:pt x="2036" y="39195"/>
                    <a:pt x="30423" y="27287"/>
                    <a:pt x="30423" y="27287"/>
                  </a:cubicBezTo>
                  <a:lnTo>
                    <a:pt x="30056" y="21182"/>
                  </a:lnTo>
                  <a:lnTo>
                    <a:pt x="11576" y="24685"/>
                  </a:lnTo>
                  <a:lnTo>
                    <a:pt x="12543" y="14277"/>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1"/>
            <p:cNvSpPr/>
            <p:nvPr/>
          </p:nvSpPr>
          <p:spPr>
            <a:xfrm>
              <a:off x="1094526" y="3952212"/>
              <a:ext cx="331220" cy="234548"/>
            </a:xfrm>
            <a:custGeom>
              <a:avLst/>
              <a:gdLst/>
              <a:ahLst/>
              <a:cxnLst/>
              <a:rect l="l" t="t" r="r" b="b"/>
              <a:pathLst>
                <a:path w="6172" h="4371" fill="none" extrusionOk="0">
                  <a:moveTo>
                    <a:pt x="6172" y="1"/>
                  </a:moveTo>
                  <a:cubicBezTo>
                    <a:pt x="6172" y="1"/>
                    <a:pt x="2269" y="901"/>
                    <a:pt x="1" y="437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tructures base template">
  <a:themeElements>
    <a:clrScheme name="Simple Light">
      <a:dk1>
        <a:srgbClr val="191919"/>
      </a:dk1>
      <a:lt1>
        <a:srgbClr val="FFFFFF"/>
      </a:lt1>
      <a:dk2>
        <a:srgbClr val="D0E1A3"/>
      </a:dk2>
      <a:lt2>
        <a:srgbClr val="53C3EC"/>
      </a:lt2>
      <a:accent1>
        <a:srgbClr val="5C9CD5"/>
      </a:accent1>
      <a:accent2>
        <a:srgbClr val="6E66A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1709</TotalTime>
  <Words>878</Words>
  <Application>Microsoft Office PowerPoint</Application>
  <PresentationFormat>Affichage à l'écran (16:9)</PresentationFormat>
  <Paragraphs>51</Paragraphs>
  <Slides>13</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Arial</vt:lpstr>
      <vt:lpstr>Lato</vt:lpstr>
      <vt:lpstr>Montserrat Medium</vt:lpstr>
      <vt:lpstr>Montserrat</vt:lpstr>
      <vt:lpstr>Montserrat ExtraBold</vt:lpstr>
      <vt:lpstr>Söhne</vt:lpstr>
      <vt:lpstr>Staatliches</vt:lpstr>
      <vt:lpstr>Structures base template</vt:lpstr>
      <vt:lpstr>déverrouillage du SEO avec  Topic Modeling</vt:lpstr>
      <vt:lpstr>TABLE OF CONTENTS</vt:lpstr>
      <vt:lpstr>01</vt:lpstr>
      <vt:lpstr>Qu'est ce que le Topic Modeling ?</vt:lpstr>
      <vt:lpstr>Le modèle LSI/LSA</vt:lpstr>
      <vt:lpstr>Les étapes de modéle LSI</vt:lpstr>
      <vt:lpstr>02</vt:lpstr>
      <vt:lpstr>Qu’est ce que SEO ?</vt:lpstr>
      <vt:lpstr>SEO and LSI</vt:lpstr>
      <vt:lpstr>03</vt:lpstr>
      <vt:lpstr>Présentation PowerPoint</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déverrouillage du SEO avec  Topic Modeling</dc:title>
  <cp:lastModifiedBy>hafsa elkoumikhi</cp:lastModifiedBy>
  <cp:revision>3</cp:revision>
  <dcterms:modified xsi:type="dcterms:W3CDTF">2023-02-25T09:50:26Z</dcterms:modified>
</cp:coreProperties>
</file>