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6"/>
    <p:restoredTop sz="94645"/>
  </p:normalViewPr>
  <p:slideViewPr>
    <p:cSldViewPr snapToGrid="0" snapToObjects="1">
      <p:cViewPr varScale="1">
        <p:scale>
          <a:sx n="127" d="100"/>
          <a:sy n="127" d="100"/>
        </p:scale>
        <p:origin x="-120" y="-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4856-E10B-1E4E-9504-973363F9433B}" type="datetimeFigureOut">
              <a:rPr lang="en-US" smtClean="0"/>
              <a:t>19-05-27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CECFA-D5FE-EB42-AD6A-0E1DDF27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67F67-4C95-4544-9DBF-4F31027D2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A912788-484A-6540-B349-D2DC99774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0D741C-9A67-5340-B8AB-DFA1C961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C296F7-FAA0-E349-9BBA-F8227FFB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447D4-AA0A-2149-9525-BDDC4785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973F18-A62D-2B40-8DA4-BB99398E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E44A6B-69D8-4C41-B2CC-9C4A94AE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6F92D7-0F84-EB4F-A6C2-F3288B87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314341-8422-E94A-9C50-042E5DD8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05C9BE-47B9-8240-BCB3-771BAD0AB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41D917D-7123-8F44-B518-0B66F08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CE9ADC-3815-224E-B128-1622868E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6D3250-A0C7-3A49-AE47-55828AD9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E3BB1F-B1BA-534A-AA7F-F3DB17C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60A72D-E57F-8B45-9A8A-AC90370B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AF1E46-36E8-0042-A07D-515496CD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7BDB06-7FCA-ED42-94B5-50DDDE6D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B57D0E-C8A9-BA4C-9667-0658E7AD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MERIF Education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8AF6FB-5600-DE4F-AAA4-762ED1DC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46A1CA1-0818-C74F-A727-49624263041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14604A4-E8E6-B54C-984C-D40DDE00E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3452" y="622141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3DDA0-F32D-6F4D-B0AF-41B11162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F7A5A1-3106-9648-8BEE-D8269927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1E6F9A-D784-8F49-9741-DD049B3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D8EBB8-3147-6445-80D8-604A2DF4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AF2AA7-4CC2-5443-9186-2365F52F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2634E-4080-AA46-B9F0-C5ED6BFE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C7DA7C-73E1-4C47-9DE1-994D9EF72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F34F5C-B23F-9747-B434-613F7259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233BEB3-03AB-5C40-A18A-7D0891EA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B1DD5B-C9DD-DC41-8E89-187A9EA1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MERIF Education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701E5B-1C2C-D040-9C37-C41A7F07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BC8F96-A4E0-2F4A-AD23-7BB8C7BB9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3452" y="622141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51585-BBF8-024B-8AD8-69B35184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0BF8FF-993F-A648-AAE9-DCA466C7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373E6D-45A8-4A4D-9E05-49011735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A251D9-1E70-644A-BC32-5B26BAE4B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4455612-204C-3B4A-A109-44BABE026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C3E71E-B555-B44C-A550-83C8F718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2019CD0-B68C-034E-8E27-02B0DA4B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MERIF Education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C0CCED5-BF06-0445-8401-AF0E4302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5C4565-4F2C-174B-A933-1BE5236368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3452" y="622141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1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9F63F-5F6F-F942-9D85-C41B1EFB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D0D476-2F85-A147-8571-1D726C29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92C91F-849D-8D48-AC61-9EAF667D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MERIF Education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9011DE-137F-9940-9332-42CDB4A8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3151CE7-EE06-DA4C-BAE3-AF9B621BC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3452" y="622141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0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C2494B5-DC34-F646-B3AD-8F2BBCAA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625E5FB-2204-FC47-AC84-F7DE17A8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MERIF Education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CC6FBC-F868-8343-A1C1-B167D1C5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1C62BD4-5593-E840-A7DE-13887D1CC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3452" y="622141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3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E31FB-FE55-E74C-B298-E6E9BF3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BC96D1-1E39-C74A-B75B-420D170C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EE0272-E43D-3A46-950F-A9537D6F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9FABC4-862E-F048-B08D-5737AFC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4FFBF6-910B-D943-A306-0E44D97F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0831C6-5497-234A-8417-4A661B5A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F26CC-8AB7-0C47-8E6C-F47FC866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E75C634-67B7-9342-AC3D-DA6DD0104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74232AF-C786-844E-B86F-82B86B60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61C43B-754B-134B-8F62-DF349FDC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076C15-AAF2-554A-80E7-3937B9E6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0CE830-61E3-674C-9B3C-89B1C2F8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82355E-C311-E64A-829B-6BE7E80C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76579D-6B94-DD42-AF18-4EDAA1AA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BF5766-512C-774E-9F7B-99A4E85EA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47B7E9-DB22-CD49-BF94-489734889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MERIF Education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3D0F95-5114-D748-8070-DA3BD285B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1CA1-0818-C74F-A727-496242630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tiff"/><Relationship Id="rId9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F7D20-6C9E-CB4C-A856-253E32D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8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Welcome to the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NSF MERIF Education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50F5A2-28C3-8449-B08B-635A9BB5A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495"/>
            <a:ext cx="9144000" cy="1655762"/>
          </a:xfrm>
        </p:spPr>
        <p:txBody>
          <a:bodyPr/>
          <a:lstStyle/>
          <a:p>
            <a:r>
              <a:rPr lang="en-US" dirty="0"/>
              <a:t>George Washington University</a:t>
            </a:r>
          </a:p>
          <a:p>
            <a:r>
              <a:rPr lang="en-US" dirty="0"/>
              <a:t>May 29-30,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FBCCD3-D0D5-404D-BF34-BA277C45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C7F575-48A6-7949-A3D3-9FF559DD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78" y="5224235"/>
            <a:ext cx="1504044" cy="15040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7E366F-65D3-964D-B7E2-8C8F78D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CA90C3-AD17-2942-B025-20C62C28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en-US" smtClean="0"/>
              <a:t>, and e</a:t>
            </a:r>
            <a:r>
              <a:rPr lang="en-US" smtClean="0"/>
              <a:t>njoy </a:t>
            </a:r>
            <a:r>
              <a:rPr lang="en-US" dirty="0"/>
              <a:t>the workshop!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in case we didn’t mention it</a:t>
            </a:r>
            <a:r>
              <a:rPr lang="en-US"/>
              <a:t>, </a:t>
            </a:r>
            <a:r>
              <a:rPr lang="en-US" smtClean="0"/>
              <a:t>many THANKS </a:t>
            </a:r>
            <a:r>
              <a:rPr lang="en-US" dirty="0"/>
              <a:t>to our sponsor!</a:t>
            </a:r>
          </a:p>
          <a:p>
            <a:endParaRPr lang="en-US" dirty="0"/>
          </a:p>
        </p:txBody>
      </p:sp>
      <p:pic>
        <p:nvPicPr>
          <p:cNvPr id="8" name="Picture 7" descr="NSF_4-Color_bitmap_Logo_thu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34" y="2534616"/>
            <a:ext cx="2071669" cy="207166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7F6060-F0A3-264A-8932-06B0D113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286A91-7218-F849-AF5F-AC6BD209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DF101-31A5-0C44-AC9D-C717A34A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6DC24-4BB3-344F-8256-21C50846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MERIF Education Workshop Organizers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F974D3-6AF0-6044-8862-B469F77A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Larry </a:t>
            </a:r>
            <a:r>
              <a:rPr lang="en-US" dirty="0" err="1"/>
              <a:t>Landweber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Ibrahim Matta, </a:t>
            </a:r>
          </a:p>
          <a:p>
            <a:endParaRPr lang="en-US" dirty="0"/>
          </a:p>
          <a:p>
            <a:r>
              <a:rPr lang="en-US" dirty="0"/>
              <a:t>Violet Syrotiuk, </a:t>
            </a:r>
          </a:p>
          <a:p>
            <a:endParaRPr lang="en-US" dirty="0"/>
          </a:p>
          <a:p>
            <a:r>
              <a:rPr lang="en-US" dirty="0"/>
              <a:t>Tim Wood,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are here to help.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B2628D-3235-DA46-8EE3-38864576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2" y="1619136"/>
            <a:ext cx="2388498" cy="803538"/>
          </a:xfrm>
          <a:prstGeom prst="rect">
            <a:avLst/>
          </a:prstGeom>
        </p:spPr>
      </p:pic>
      <p:pic>
        <p:nvPicPr>
          <p:cNvPr id="4" name="Picture 3" descr="250px-Boston_University_wordmar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4" y="2632525"/>
            <a:ext cx="1367270" cy="618006"/>
          </a:xfrm>
          <a:prstGeom prst="rect">
            <a:avLst/>
          </a:prstGeom>
        </p:spPr>
      </p:pic>
      <p:pic>
        <p:nvPicPr>
          <p:cNvPr id="5" name="Picture 4" descr="asu_university_horiz_rgb_maroongold_600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4" y="3446654"/>
            <a:ext cx="2891088" cy="801861"/>
          </a:xfrm>
          <a:prstGeom prst="rect">
            <a:avLst/>
          </a:prstGeom>
        </p:spPr>
      </p:pic>
      <p:pic>
        <p:nvPicPr>
          <p:cNvPr id="6" name="Picture 5" descr="gw_primary_2c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03" y="4268337"/>
            <a:ext cx="1586464" cy="120835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F042138D-766B-5043-94F0-B9D162B6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2A34DD0D-EFFA-F14E-B2C2-3275B373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1FB3DF3-E7C3-664C-9C08-4D6536A4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38010-998E-1F4A-8076-DDB1CBA2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MERIF?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21211E-E9ED-3245-945E-283A9A1C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MERIF is the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idscale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xperimental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esearch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nfrastructure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orum</a:t>
            </a:r>
          </a:p>
          <a:p>
            <a:r>
              <a:rPr lang="en-US" dirty="0"/>
              <a:t>The NSF research infrastructure projects include: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also: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8F7616-8F93-504F-B078-44F9A260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63" y="2997031"/>
            <a:ext cx="1938235" cy="1550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BE2264-DBAD-1648-952E-2B3789EF4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396" y="2997031"/>
            <a:ext cx="3428381" cy="965272"/>
          </a:xfrm>
          <a:prstGeom prst="rect">
            <a:avLst/>
          </a:prstGeom>
        </p:spPr>
      </p:pic>
      <p:pic>
        <p:nvPicPr>
          <p:cNvPr id="4" name="Picture 3" descr="cloudlab-bi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81" y="4273960"/>
            <a:ext cx="3065800" cy="533042"/>
          </a:xfrm>
          <a:prstGeom prst="rect">
            <a:avLst/>
          </a:prstGeom>
        </p:spPr>
      </p:pic>
      <p:pic>
        <p:nvPicPr>
          <p:cNvPr id="6" name="Picture 5" descr="cosmos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54" y="2997031"/>
            <a:ext cx="4268498" cy="1139336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00" y="5057483"/>
            <a:ext cx="1696509" cy="1194126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9C933A21-4137-F84D-A2FD-39EE7E09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BC10D34F-9DC9-C14A-B078-422C1866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1335F959-E4D5-5649-A4CF-BF48BE81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4FF3776-6A1D-9749-B0B6-9C5769DBC6A7}"/>
              </a:ext>
            </a:extLst>
          </p:cNvPr>
          <p:cNvGrpSpPr/>
          <p:nvPr/>
        </p:nvGrpSpPr>
        <p:grpSpPr>
          <a:xfrm>
            <a:off x="8270692" y="4337310"/>
            <a:ext cx="3055287" cy="1190568"/>
            <a:chOff x="8270692" y="4337310"/>
            <a:chExt cx="3055287" cy="1190568"/>
          </a:xfrm>
        </p:grpSpPr>
        <p:pic>
          <p:nvPicPr>
            <p:cNvPr id="8" name="Picture 7" descr="powderlogo-simpl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029" y="4354451"/>
              <a:ext cx="1170950" cy="10197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03537E3E-D5C1-804B-90CA-9F836E33B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0692" y="4337310"/>
              <a:ext cx="1949196" cy="4008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D387BC3-098D-C445-B467-49B7C878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36736" y="5044946"/>
              <a:ext cx="1328064" cy="482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71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MERIF </a:t>
            </a:r>
            <a:r>
              <a:rPr lang="en-US" dirty="0">
                <a:solidFill>
                  <a:srgbClr val="FF0000"/>
                </a:solidFill>
              </a:rPr>
              <a:t>Education</a:t>
            </a:r>
            <a:r>
              <a:rPr lang="en-US" dirty="0"/>
              <a:t>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workshop is to give you tools to use these infrastructure projects in courses that you develop!</a:t>
            </a:r>
          </a:p>
          <a:p>
            <a:endParaRPr lang="en-US" dirty="0"/>
          </a:p>
          <a:p>
            <a:r>
              <a:rPr lang="en-US" dirty="0"/>
              <a:t>We hope to follow up with you in a year to understand what you have done.</a:t>
            </a:r>
          </a:p>
          <a:p>
            <a:pPr lvl="1"/>
            <a:r>
              <a:rPr lang="en-US" dirty="0"/>
              <a:t>We have to write a report to NSF, right!?</a:t>
            </a:r>
          </a:p>
          <a:p>
            <a:endParaRPr lang="en-US" dirty="0"/>
          </a:p>
        </p:txBody>
      </p:sp>
      <p:pic>
        <p:nvPicPr>
          <p:cNvPr id="5" name="Picture 4" descr="smiley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41" y="3926279"/>
            <a:ext cx="1044483" cy="10444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7F6498-7BA7-FB4F-8880-12A49004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735692-3C6B-0B47-BDD3-57A17CC9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3155A11-68E7-E542-8C1E-0DBCC938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6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Workshop: Day 1 Morning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08:15-08:30, Welcome from NSF, Deep </a:t>
            </a:r>
            <a:r>
              <a:rPr lang="en-US" dirty="0" err="1"/>
              <a:t>Medhi</a:t>
            </a:r>
            <a:endParaRPr lang="en-US" dirty="0"/>
          </a:p>
          <a:p>
            <a:r>
              <a:rPr lang="en-US" dirty="0"/>
              <a:t>08:30-09:00, </a:t>
            </a:r>
            <a:r>
              <a:rPr lang="en-US" i="1" dirty="0"/>
              <a:t>GENI: A Networked Infrastructure for At-Scale Experiments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Zongming</a:t>
            </a:r>
            <a:r>
              <a:rPr lang="en-US" dirty="0"/>
              <a:t> </a:t>
            </a:r>
            <a:r>
              <a:rPr lang="en-US" dirty="0" err="1"/>
              <a:t>Fei</a:t>
            </a:r>
            <a:r>
              <a:rPr lang="en-US" dirty="0"/>
              <a:t>, University of Kentucky </a:t>
            </a:r>
          </a:p>
          <a:p>
            <a:r>
              <a:rPr lang="en-US" dirty="0"/>
              <a:t>09:00-09:30, </a:t>
            </a:r>
            <a:r>
              <a:rPr lang="en-US" i="1" dirty="0" err="1"/>
              <a:t>CloudLab</a:t>
            </a:r>
            <a:r>
              <a:rPr lang="en-US" i="1" dirty="0"/>
              <a:t>: Flexible, Scientific Infrastructure for Research on the Future of Cloud Computing</a:t>
            </a:r>
            <a:endParaRPr lang="en-US" dirty="0"/>
          </a:p>
          <a:p>
            <a:pPr lvl="1"/>
            <a:r>
              <a:rPr lang="en-US" dirty="0"/>
              <a:t>Dmitry </a:t>
            </a:r>
            <a:r>
              <a:rPr lang="en-US" dirty="0" err="1"/>
              <a:t>Duplyakin</a:t>
            </a:r>
            <a:r>
              <a:rPr lang="en-US" dirty="0"/>
              <a:t>, University of Utah </a:t>
            </a:r>
          </a:p>
          <a:p>
            <a:r>
              <a:rPr lang="en-US" dirty="0"/>
              <a:t>09:30-10:00, </a:t>
            </a:r>
            <a:r>
              <a:rPr lang="en-US" i="1" dirty="0"/>
              <a:t>COSMOS: An Open Programmable City Scale </a:t>
            </a:r>
            <a:r>
              <a:rPr lang="en-US" i="1" dirty="0" err="1"/>
              <a:t>Testbed</a:t>
            </a:r>
            <a:r>
              <a:rPr lang="en-US" i="1" dirty="0"/>
              <a:t> for Evaluation of Edge-Cloud Enhanced Future Wireless Systems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Michael Sherman, Rutgers University</a:t>
            </a:r>
          </a:p>
          <a:p>
            <a:r>
              <a:rPr lang="en-US" dirty="0"/>
              <a:t>10:00-10:30, Coffee Break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8EBA70-A154-B148-9915-61971B5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70E950-0F17-3E40-90DD-B2830734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144D98-EA52-0649-A058-2F3F4A24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8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Workshop: Day 1 Morning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10:30-11:00, </a:t>
            </a:r>
            <a:r>
              <a:rPr lang="en-US" i="1" dirty="0"/>
              <a:t>Edge-</a:t>
            </a:r>
            <a:r>
              <a:rPr lang="en-US" i="1" dirty="0" err="1"/>
              <a:t>Net.org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Rick </a:t>
            </a:r>
            <a:r>
              <a:rPr lang="en-US" dirty="0" err="1"/>
              <a:t>McGeer</a:t>
            </a:r>
            <a:r>
              <a:rPr lang="en-US" dirty="0"/>
              <a:t>, US-Ignite </a:t>
            </a:r>
          </a:p>
          <a:p>
            <a:r>
              <a:rPr lang="en-US" dirty="0"/>
              <a:t>11:00-11:30, </a:t>
            </a:r>
            <a:r>
              <a:rPr lang="en-US" i="1" dirty="0"/>
              <a:t>Chameleon: Cloud on Cloud</a:t>
            </a:r>
            <a:endParaRPr lang="en-US" dirty="0"/>
          </a:p>
          <a:p>
            <a:pPr lvl="1"/>
            <a:r>
              <a:rPr lang="en-US" dirty="0"/>
              <a:t>Kate </a:t>
            </a:r>
            <a:r>
              <a:rPr lang="en-US" dirty="0" err="1"/>
              <a:t>Keahey</a:t>
            </a:r>
            <a:r>
              <a:rPr lang="en-US" dirty="0"/>
              <a:t>, University of Chicago and Argonne National Lab </a:t>
            </a:r>
          </a:p>
          <a:p>
            <a:r>
              <a:rPr lang="en-US" dirty="0"/>
              <a:t>11:30-12:00, </a:t>
            </a:r>
            <a:r>
              <a:rPr lang="en-US" i="1" dirty="0"/>
              <a:t>POWDER and Wireless Networking Experimentation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Gary Wong, University of Utah </a:t>
            </a:r>
          </a:p>
          <a:p>
            <a:pPr lvl="1"/>
            <a:endParaRPr lang="en-US" dirty="0"/>
          </a:p>
          <a:p>
            <a:r>
              <a:rPr lang="en-US" dirty="0"/>
              <a:t>12:00-13:30, </a:t>
            </a:r>
            <a:r>
              <a:rPr lang="en-US" i="1" dirty="0"/>
              <a:t>Lunch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5FD045-5EE3-654E-8414-23D17034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D9111-108F-CE43-B566-3A977BBC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F601DB-ABB7-4348-9EF2-73FDD25E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6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Workshop: Day 1 Afternoon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tutorial </a:t>
            </a:r>
            <a:r>
              <a:rPr lang="en-US" dirty="0" smtClean="0"/>
              <a:t>sessions (upstairs):</a:t>
            </a:r>
            <a:endParaRPr lang="en-US" dirty="0"/>
          </a:p>
          <a:p>
            <a:pPr lvl="1"/>
            <a:r>
              <a:rPr lang="en-US" dirty="0"/>
              <a:t>13:30-15:00</a:t>
            </a:r>
          </a:p>
          <a:p>
            <a:pPr lvl="1"/>
            <a:r>
              <a:rPr lang="en-US" dirty="0"/>
              <a:t>15:00-15:30, Coffee break</a:t>
            </a:r>
          </a:p>
          <a:p>
            <a:pPr lvl="1"/>
            <a:r>
              <a:rPr lang="en-US" dirty="0"/>
              <a:t>15:30-17:00</a:t>
            </a:r>
          </a:p>
          <a:p>
            <a:r>
              <a:rPr lang="en-US" dirty="0"/>
              <a:t>Session #1: </a:t>
            </a:r>
            <a:r>
              <a:rPr lang="en-US" dirty="0" err="1" smtClean="0"/>
              <a:t>CloudLab</a:t>
            </a:r>
            <a:r>
              <a:rPr lang="en-US" dirty="0" smtClean="0"/>
              <a:t> in SEH 1300</a:t>
            </a:r>
            <a:endParaRPr lang="en-US" dirty="0"/>
          </a:p>
          <a:p>
            <a:r>
              <a:rPr lang="en-US" dirty="0"/>
              <a:t>Session #2: </a:t>
            </a:r>
            <a:r>
              <a:rPr lang="en-US" dirty="0" smtClean="0"/>
              <a:t>GENI in SEH 1400</a:t>
            </a:r>
            <a:endParaRPr lang="en-US" dirty="0"/>
          </a:p>
          <a:p>
            <a:r>
              <a:rPr lang="en-US" dirty="0"/>
              <a:t>Session #3: </a:t>
            </a:r>
            <a:r>
              <a:rPr lang="en-US" dirty="0" smtClean="0"/>
              <a:t>COSMOS in SEH 1450</a:t>
            </a:r>
            <a:endParaRPr lang="en-US" dirty="0"/>
          </a:p>
          <a:p>
            <a:endParaRPr lang="en-US" dirty="0"/>
          </a:p>
          <a:p>
            <a:r>
              <a:rPr lang="en-US" dirty="0"/>
              <a:t>Dinner on your 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95B785-6C27-184E-95B6-C41D39E4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F00AD-CB91-A749-8B90-9167DAC5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37B747-B5F9-0440-B5FB-1C711998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Workshop: Day 2 Morning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tutorial sessions:</a:t>
            </a:r>
          </a:p>
          <a:p>
            <a:pPr lvl="1"/>
            <a:r>
              <a:rPr lang="en-US" dirty="0"/>
              <a:t>08:30-10:00</a:t>
            </a:r>
          </a:p>
          <a:p>
            <a:pPr lvl="1"/>
            <a:r>
              <a:rPr lang="en-US" dirty="0"/>
              <a:t>10:00-10:30, Coffee break</a:t>
            </a:r>
          </a:p>
          <a:p>
            <a:pPr lvl="1"/>
            <a:r>
              <a:rPr lang="en-US" dirty="0"/>
              <a:t>10:30-12:00</a:t>
            </a:r>
          </a:p>
          <a:p>
            <a:r>
              <a:rPr lang="en-US" dirty="0"/>
              <a:t>Session #1: </a:t>
            </a:r>
            <a:r>
              <a:rPr lang="en-US" dirty="0" smtClean="0"/>
              <a:t>Chameleon in SEH 1300</a:t>
            </a:r>
            <a:endParaRPr lang="en-US" dirty="0"/>
          </a:p>
          <a:p>
            <a:r>
              <a:rPr lang="en-US" dirty="0"/>
              <a:t>Session #2: POWDER-</a:t>
            </a:r>
            <a:r>
              <a:rPr lang="en-US" dirty="0" smtClean="0"/>
              <a:t>RENEW in SEH 1400</a:t>
            </a:r>
            <a:endParaRPr lang="en-US" dirty="0"/>
          </a:p>
          <a:p>
            <a:r>
              <a:rPr lang="en-US" dirty="0"/>
              <a:t>Session #3: Edge-</a:t>
            </a:r>
            <a:r>
              <a:rPr lang="en-US" dirty="0" smtClean="0"/>
              <a:t>Net in SEH 1450</a:t>
            </a:r>
            <a:endParaRPr lang="en-US" dirty="0"/>
          </a:p>
          <a:p>
            <a:endParaRPr lang="en-US" dirty="0"/>
          </a:p>
          <a:p>
            <a:r>
              <a:rPr lang="en-US" dirty="0"/>
              <a:t>Boxed lunch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FEA2E9-49FF-8240-B116-4EC3EAF1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29,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28BDF9-22FA-0348-9818-1EBF8DEF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MERIF Education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C8D89B-D65D-DF4D-9BBF-3E63ED28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7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GWU Facilities and Wireless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Wi-Fi network: </a:t>
            </a:r>
            <a:r>
              <a:rPr lang="en-US" b="1" dirty="0" err="1" smtClean="0"/>
              <a:t>GWConnect</a:t>
            </a:r>
            <a:r>
              <a:rPr lang="en-US" dirty="0" smtClean="0"/>
              <a:t> or </a:t>
            </a:r>
            <a:r>
              <a:rPr lang="en-US" b="1" dirty="0" err="1" smtClean="0"/>
              <a:t>Eduroam</a:t>
            </a:r>
            <a:endParaRPr lang="en-US" b="1" dirty="0" smtClean="0"/>
          </a:p>
          <a:p>
            <a:pPr lvl="1"/>
            <a:r>
              <a:rPr lang="en-US" dirty="0" smtClean="0"/>
              <a:t>Account should have been created, or you can set up a new guest account</a:t>
            </a:r>
          </a:p>
          <a:p>
            <a:pPr lvl="1"/>
            <a:endParaRPr lang="en-US" dirty="0"/>
          </a:p>
          <a:p>
            <a:r>
              <a:rPr lang="en-US" dirty="0" smtClean="0"/>
              <a:t>B1 lower level: Coffee breaks, lunches</a:t>
            </a:r>
          </a:p>
          <a:p>
            <a:r>
              <a:rPr lang="en-US" dirty="0" smtClean="0"/>
              <a:t>Main level: Tutorial classrooms</a:t>
            </a:r>
          </a:p>
          <a:p>
            <a:endParaRPr lang="en-US" dirty="0"/>
          </a:p>
          <a:p>
            <a:r>
              <a:rPr lang="en-US" dirty="0" smtClean="0"/>
              <a:t>Restrooms: </a:t>
            </a:r>
            <a:r>
              <a:rPr lang="en-US" dirty="0" smtClean="0"/>
              <a:t>Around </a:t>
            </a:r>
            <a:r>
              <a:rPr lang="en-US" dirty="0" smtClean="0"/>
              <a:t>the corner to the right when facing elevators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MERIF Education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1CA1-0818-C74F-A727-49624263041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589</Words>
  <Application>Microsoft Macintosh PowerPoint</Application>
  <PresentationFormat>Custom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Welcome to the  NSF MERIF Education Workshop</vt:lpstr>
      <vt:lpstr>MERIF Education Workshop Organizers</vt:lpstr>
      <vt:lpstr>What is MERIF?</vt:lpstr>
      <vt:lpstr>Goal of the MERIF Education Workshop</vt:lpstr>
      <vt:lpstr>Overview of the Workshop: Day 1 Morning</vt:lpstr>
      <vt:lpstr>Overview of the Workshop: Day 1 Morning</vt:lpstr>
      <vt:lpstr>Overview of the Workshop: Day 1 Afternoon</vt:lpstr>
      <vt:lpstr>Overview of the Workshop: Day 2 Morning</vt:lpstr>
      <vt:lpstr>GWU Facilities and Wireless Info</vt:lpstr>
      <vt:lpstr>Thank you, and enjoy the workshop!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MERIF Education Workshop</dc:title>
  <dc:creator>Microsoft Office User</dc:creator>
  <cp:lastModifiedBy>Violet Syrotiuk</cp:lastModifiedBy>
  <cp:revision>23</cp:revision>
  <dcterms:created xsi:type="dcterms:W3CDTF">2019-05-22T15:05:41Z</dcterms:created>
  <dcterms:modified xsi:type="dcterms:W3CDTF">2019-05-27T14:19:55Z</dcterms:modified>
</cp:coreProperties>
</file>