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5"/>
  </p:notesMasterIdLst>
  <p:sldIdLst>
    <p:sldId id="256" r:id="rId2"/>
    <p:sldId id="261" r:id="rId3"/>
    <p:sldId id="294" r:id="rId4"/>
    <p:sldId id="295" r:id="rId5"/>
    <p:sldId id="297" r:id="rId6"/>
    <p:sldId id="298" r:id="rId7"/>
    <p:sldId id="299" r:id="rId8"/>
    <p:sldId id="300" r:id="rId9"/>
    <p:sldId id="301" r:id="rId10"/>
    <p:sldId id="296" r:id="rId11"/>
    <p:sldId id="258" r:id="rId12"/>
    <p:sldId id="276" r:id="rId13"/>
    <p:sldId id="274" r:id="rId14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Black" panose="02000000000000000000" pitchFamily="2" charset="0"/>
      <p:bold r:id="rId21"/>
      <p:boldItalic r:id="rId22"/>
    </p:embeddedFont>
    <p:embeddedFont>
      <p:font typeface="Roboto Light" panose="02000000000000000000" pitchFamily="2" charset="0"/>
      <p:regular r:id="rId23"/>
      <p:bold r:id="rId24"/>
      <p:italic r:id="rId25"/>
      <p:boldItalic r:id="rId26"/>
    </p:embeddedFont>
    <p:embeddedFont>
      <p:font typeface="Roboto Mono Thin" panose="00000009000000000000" pitchFamily="49" charset="0"/>
      <p:regular r:id="rId27"/>
      <p:bold r:id="rId28"/>
      <p:italic r:id="rId29"/>
      <p:boldItalic r:id="rId30"/>
    </p:embeddedFont>
    <p:embeddedFont>
      <p:font typeface="Roboto Thin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44EB8C-F118-48F3-AD89-F3D5DFE4C283}">
  <a:tblStyle styleId="{5B44EB8C-F118-48F3-AD89-F3D5DFE4C2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c99e1ede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c99e1ede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C3F895CC-7FCA-A1FB-8881-FBCFF48E4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>
            <a:extLst>
              <a:ext uri="{FF2B5EF4-FFF2-40B4-BE49-F238E27FC236}">
                <a16:creationId xmlns:a16="http://schemas.microsoft.com/office/drawing/2014/main" id="{D382E63B-1F80-1830-B876-BBE5D82C40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>
            <a:extLst>
              <a:ext uri="{FF2B5EF4-FFF2-40B4-BE49-F238E27FC236}">
                <a16:creationId xmlns:a16="http://schemas.microsoft.com/office/drawing/2014/main" id="{84ADAF08-E123-5014-39BF-BA314A9DCA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616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5bb3dc62fd_0_1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5bb3dc62fd_0_1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57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5d5c1b5ee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5d5c1b5ee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60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hyperlink" Target="https://django-app-lj58.vercel.app/" TargetMode="External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1315911" y="220745"/>
            <a:ext cx="6512178" cy="6734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TRABAJO PRÁCTICO INTEGRADOR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4773564" y="3502913"/>
            <a:ext cx="4240758" cy="1591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s-AR" b="1" dirty="0"/>
              <a:t>Programación avanzada – </a:t>
            </a:r>
            <a:r>
              <a:rPr lang="es-AR" dirty="0"/>
              <a:t>Comisión 3  (Grupo 5)</a:t>
            </a:r>
          </a:p>
          <a:p>
            <a:pPr marL="0" indent="0" algn="l"/>
            <a:br>
              <a:rPr lang="es-AR" dirty="0"/>
            </a:br>
            <a:r>
              <a:rPr lang="es-AR" b="1" dirty="0"/>
              <a:t>Integrantes</a:t>
            </a:r>
            <a:r>
              <a:rPr lang="es-AR" dirty="0"/>
              <a:t>: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s-AR" dirty="0" err="1"/>
              <a:t>Gonzalez</a:t>
            </a:r>
            <a:r>
              <a:rPr lang="es-AR" dirty="0"/>
              <a:t>, Matías Ezequiel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s-AR" dirty="0"/>
              <a:t>Lencina, Jesica Carla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s-AR" dirty="0"/>
              <a:t>Pivetta, Florencia Daniela </a:t>
            </a: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s-AR" dirty="0" err="1"/>
              <a:t>Seculini</a:t>
            </a:r>
            <a:r>
              <a:rPr lang="es-AR" dirty="0"/>
              <a:t>, Nicolás Alejandro</a:t>
            </a:r>
            <a:endParaRPr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41BDFB4-9763-FCD0-0136-3D53C11382BF}"/>
              </a:ext>
            </a:extLst>
          </p:cNvPr>
          <p:cNvGrpSpPr/>
          <p:nvPr/>
        </p:nvGrpSpPr>
        <p:grpSpPr>
          <a:xfrm>
            <a:off x="330056" y="1035170"/>
            <a:ext cx="4103921" cy="3752580"/>
            <a:chOff x="-474436" y="100571"/>
            <a:chExt cx="4949568" cy="4942358"/>
          </a:xfrm>
        </p:grpSpPr>
        <p:sp>
          <p:nvSpPr>
            <p:cNvPr id="111" name="Google Shape;111;p22"/>
            <p:cNvSpPr/>
            <p:nvPr/>
          </p:nvSpPr>
          <p:spPr>
            <a:xfrm>
              <a:off x="1990402" y="4487661"/>
              <a:ext cx="816022" cy="427879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2"/>
            <p:cNvSpPr/>
            <p:nvPr/>
          </p:nvSpPr>
          <p:spPr>
            <a:xfrm>
              <a:off x="3222042" y="1214095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3310679" y="1341677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2"/>
            <p:cNvSpPr/>
            <p:nvPr/>
          </p:nvSpPr>
          <p:spPr>
            <a:xfrm>
              <a:off x="3376378" y="1458964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3130357" y="1081139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-474436" y="901225"/>
              <a:ext cx="3448945" cy="3969997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-211595" y="2656987"/>
              <a:ext cx="938276" cy="936765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406652" y="2724245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783190" y="2552776"/>
              <a:ext cx="669341" cy="660798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4048765" y="132580"/>
              <a:ext cx="426367" cy="424831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1745893" y="1966291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1745893" y="2097711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1745893" y="2229132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1745893" y="2493485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1745893" y="2624905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745893" y="2887747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1745893" y="3019167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1745893" y="3281985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-190191" y="1966291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-190191" y="2097711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-190191" y="2362064"/>
              <a:ext cx="1147609" cy="38248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1860493" y="1700402"/>
              <a:ext cx="701422" cy="114648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312552" y="1700402"/>
              <a:ext cx="699886" cy="114648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-223832" y="393898"/>
              <a:ext cx="1228616" cy="426343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2137084" y="1417405"/>
              <a:ext cx="233831" cy="200502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3090621" y="2472825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494386" y="4508297"/>
              <a:ext cx="189513" cy="162758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3809595" y="1317831"/>
              <a:ext cx="187977" cy="162422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972679" y="4211047"/>
              <a:ext cx="276182" cy="199518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3330523" y="1712640"/>
              <a:ext cx="779358" cy="716707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3079919" y="2970265"/>
              <a:ext cx="236879" cy="1473101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3511326" y="2918964"/>
              <a:ext cx="126382" cy="71193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3958592" y="3631928"/>
              <a:ext cx="151288" cy="169645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3654480" y="2989989"/>
              <a:ext cx="301065" cy="314934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110489" y="2800645"/>
              <a:ext cx="234863" cy="151288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992305" y="3480423"/>
              <a:ext cx="56460" cy="113328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374842" y="2874837"/>
              <a:ext cx="116160" cy="57252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3943068" y="3334630"/>
              <a:ext cx="73593" cy="110881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1082696" y="1642334"/>
              <a:ext cx="230784" cy="230784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2137084" y="587946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2714716" y="587946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711036" y="2383468"/>
              <a:ext cx="385096" cy="427903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1090350" y="152965"/>
              <a:ext cx="504279" cy="431958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235520" y="231908"/>
              <a:ext cx="97804" cy="226177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-78662" y="1434513"/>
              <a:ext cx="165062" cy="166597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601356" y="1452846"/>
              <a:ext cx="1453233" cy="129933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661895" y="100571"/>
              <a:ext cx="2017116" cy="59140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2960736" y="4535027"/>
              <a:ext cx="1005510" cy="152824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-79718" y="4664912"/>
              <a:ext cx="1180770" cy="378017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3440564" y="3379788"/>
              <a:ext cx="169645" cy="437069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3626981" y="3378252"/>
              <a:ext cx="171180" cy="43860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3530713" y="3466890"/>
              <a:ext cx="177275" cy="111577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3619351" y="3616643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3402364" y="3329351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3402364" y="3829047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3524595" y="1882260"/>
              <a:ext cx="117647" cy="169645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3657551" y="1882260"/>
              <a:ext cx="132956" cy="169645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3821053" y="1882260"/>
              <a:ext cx="116160" cy="169645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094F6764-8B59-B031-7776-86F5940823F1}"/>
                </a:ext>
              </a:extLst>
            </p:cNvPr>
            <p:cNvGrpSpPr/>
            <p:nvPr/>
          </p:nvGrpSpPr>
          <p:grpSpPr>
            <a:xfrm>
              <a:off x="3018035" y="115250"/>
              <a:ext cx="1043735" cy="764073"/>
              <a:chOff x="-1635794" y="826336"/>
              <a:chExt cx="1043735" cy="764073"/>
            </a:xfrm>
          </p:grpSpPr>
          <p:sp>
            <p:nvSpPr>
              <p:cNvPr id="147" name="Google Shape;147;p22"/>
              <p:cNvSpPr/>
              <p:nvPr/>
            </p:nvSpPr>
            <p:spPr>
              <a:xfrm>
                <a:off x="-1635794" y="826336"/>
                <a:ext cx="932182" cy="716707"/>
              </a:xfrm>
              <a:custGeom>
                <a:avLst/>
                <a:gdLst/>
                <a:ahLst/>
                <a:cxnLst/>
                <a:rect l="l" t="t" r="r" b="b"/>
                <a:pathLst>
                  <a:path w="38849" h="29869" extrusionOk="0">
                    <a:moveTo>
                      <a:pt x="33626" y="1593"/>
                    </a:moveTo>
                    <a:cubicBezTo>
                      <a:pt x="35600" y="1593"/>
                      <a:pt x="37256" y="3248"/>
                      <a:pt x="37256" y="5223"/>
                    </a:cubicBezTo>
                    <a:lnTo>
                      <a:pt x="37256" y="16113"/>
                    </a:lnTo>
                    <a:cubicBezTo>
                      <a:pt x="37256" y="18087"/>
                      <a:pt x="35600" y="19679"/>
                      <a:pt x="33626" y="19743"/>
                    </a:cubicBezTo>
                    <a:lnTo>
                      <a:pt x="30697" y="19743"/>
                    </a:lnTo>
                    <a:lnTo>
                      <a:pt x="24519" y="25856"/>
                    </a:lnTo>
                    <a:lnTo>
                      <a:pt x="24774" y="19679"/>
                    </a:lnTo>
                    <a:lnTo>
                      <a:pt x="5223" y="19679"/>
                    </a:lnTo>
                    <a:cubicBezTo>
                      <a:pt x="3249" y="19679"/>
                      <a:pt x="1593" y="18087"/>
                      <a:pt x="1593" y="16113"/>
                    </a:cubicBezTo>
                    <a:lnTo>
                      <a:pt x="1593" y="5223"/>
                    </a:lnTo>
                    <a:cubicBezTo>
                      <a:pt x="1593" y="3248"/>
                      <a:pt x="3249" y="1593"/>
                      <a:pt x="5223" y="1593"/>
                    </a:cubicBezTo>
                    <a:close/>
                    <a:moveTo>
                      <a:pt x="5223" y="1"/>
                    </a:moveTo>
                    <a:cubicBezTo>
                      <a:pt x="2357" y="1"/>
                      <a:pt x="1" y="2357"/>
                      <a:pt x="1" y="5223"/>
                    </a:cubicBezTo>
                    <a:lnTo>
                      <a:pt x="1" y="16113"/>
                    </a:lnTo>
                    <a:cubicBezTo>
                      <a:pt x="1" y="18978"/>
                      <a:pt x="2357" y="21335"/>
                      <a:pt x="5223" y="21335"/>
                    </a:cubicBezTo>
                    <a:lnTo>
                      <a:pt x="23118" y="21335"/>
                    </a:lnTo>
                    <a:lnTo>
                      <a:pt x="22800" y="29868"/>
                    </a:lnTo>
                    <a:lnTo>
                      <a:pt x="31397" y="21335"/>
                    </a:lnTo>
                    <a:lnTo>
                      <a:pt x="33626" y="21335"/>
                    </a:lnTo>
                    <a:cubicBezTo>
                      <a:pt x="36556" y="21271"/>
                      <a:pt x="38848" y="18978"/>
                      <a:pt x="38848" y="16113"/>
                    </a:cubicBezTo>
                    <a:lnTo>
                      <a:pt x="38848" y="5223"/>
                    </a:lnTo>
                    <a:cubicBezTo>
                      <a:pt x="38848" y="2357"/>
                      <a:pt x="36556" y="1"/>
                      <a:pt x="33626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2"/>
              <p:cNvSpPr/>
              <p:nvPr/>
            </p:nvSpPr>
            <p:spPr>
              <a:xfrm>
                <a:off x="-737253" y="1445215"/>
                <a:ext cx="145194" cy="145194"/>
              </a:xfrm>
              <a:custGeom>
                <a:avLst/>
                <a:gdLst/>
                <a:ahLst/>
                <a:cxnLst/>
                <a:rect l="l" t="t" r="r" b="b"/>
                <a:pathLst>
                  <a:path w="6051" h="6051" extrusionOk="0">
                    <a:moveTo>
                      <a:pt x="1146" y="1"/>
                    </a:moveTo>
                    <a:lnTo>
                      <a:pt x="0" y="1147"/>
                    </a:lnTo>
                    <a:lnTo>
                      <a:pt x="1911" y="3057"/>
                    </a:lnTo>
                    <a:lnTo>
                      <a:pt x="0" y="4904"/>
                    </a:lnTo>
                    <a:lnTo>
                      <a:pt x="1146" y="6051"/>
                    </a:lnTo>
                    <a:lnTo>
                      <a:pt x="3057" y="4140"/>
                    </a:lnTo>
                    <a:lnTo>
                      <a:pt x="4904" y="6051"/>
                    </a:lnTo>
                    <a:lnTo>
                      <a:pt x="6050" y="4904"/>
                    </a:lnTo>
                    <a:lnTo>
                      <a:pt x="4140" y="3057"/>
                    </a:lnTo>
                    <a:lnTo>
                      <a:pt x="6050" y="1147"/>
                    </a:lnTo>
                    <a:lnTo>
                      <a:pt x="4904" y="1"/>
                    </a:lnTo>
                    <a:lnTo>
                      <a:pt x="3057" y="1911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2"/>
              <p:cNvSpPr/>
              <p:nvPr/>
            </p:nvSpPr>
            <p:spPr>
              <a:xfrm>
                <a:off x="-1463102" y="1000540"/>
                <a:ext cx="131445" cy="169645"/>
              </a:xfrm>
              <a:custGeom>
                <a:avLst/>
                <a:gdLst/>
                <a:ahLst/>
                <a:cxnLst/>
                <a:rect l="l" t="t" r="r" b="b"/>
                <a:pathLst>
                  <a:path w="5478" h="7070" extrusionOk="0">
                    <a:moveTo>
                      <a:pt x="0" y="1"/>
                    </a:moveTo>
                    <a:lnTo>
                      <a:pt x="0" y="7069"/>
                    </a:lnTo>
                    <a:lnTo>
                      <a:pt x="1529" y="7069"/>
                    </a:lnTo>
                    <a:lnTo>
                      <a:pt x="1529" y="4267"/>
                    </a:lnTo>
                    <a:lnTo>
                      <a:pt x="3821" y="4267"/>
                    </a:lnTo>
                    <a:lnTo>
                      <a:pt x="3821" y="7069"/>
                    </a:lnTo>
                    <a:lnTo>
                      <a:pt x="5477" y="7069"/>
                    </a:lnTo>
                    <a:lnTo>
                      <a:pt x="5477" y="1"/>
                    </a:lnTo>
                    <a:lnTo>
                      <a:pt x="3821" y="1"/>
                    </a:lnTo>
                    <a:lnTo>
                      <a:pt x="3821" y="2866"/>
                    </a:lnTo>
                    <a:lnTo>
                      <a:pt x="1529" y="2866"/>
                    </a:lnTo>
                    <a:lnTo>
                      <a:pt x="1529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2"/>
              <p:cNvSpPr/>
              <p:nvPr/>
            </p:nvSpPr>
            <p:spPr>
              <a:xfrm>
                <a:off x="-1314885" y="1000540"/>
                <a:ext cx="134492" cy="16964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7070" extrusionOk="0">
                    <a:moveTo>
                      <a:pt x="1" y="1"/>
                    </a:moveTo>
                    <a:lnTo>
                      <a:pt x="1" y="1465"/>
                    </a:lnTo>
                    <a:lnTo>
                      <a:pt x="2038" y="1465"/>
                    </a:lnTo>
                    <a:lnTo>
                      <a:pt x="2038" y="7069"/>
                    </a:lnTo>
                    <a:lnTo>
                      <a:pt x="3567" y="7069"/>
                    </a:lnTo>
                    <a:lnTo>
                      <a:pt x="3567" y="1465"/>
                    </a:lnTo>
                    <a:lnTo>
                      <a:pt x="5605" y="1465"/>
                    </a:lnTo>
                    <a:lnTo>
                      <a:pt x="5605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2"/>
              <p:cNvSpPr/>
              <p:nvPr/>
            </p:nvSpPr>
            <p:spPr>
              <a:xfrm>
                <a:off x="-1178881" y="1000540"/>
                <a:ext cx="224665" cy="169645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7070" extrusionOk="0">
                    <a:moveTo>
                      <a:pt x="1402" y="1"/>
                    </a:moveTo>
                    <a:lnTo>
                      <a:pt x="0" y="7069"/>
                    </a:lnTo>
                    <a:lnTo>
                      <a:pt x="1720" y="7069"/>
                    </a:lnTo>
                    <a:lnTo>
                      <a:pt x="2548" y="2229"/>
                    </a:lnTo>
                    <a:lnTo>
                      <a:pt x="3949" y="7069"/>
                    </a:lnTo>
                    <a:lnTo>
                      <a:pt x="5477" y="7069"/>
                    </a:lnTo>
                    <a:lnTo>
                      <a:pt x="6815" y="2229"/>
                    </a:lnTo>
                    <a:lnTo>
                      <a:pt x="7643" y="7069"/>
                    </a:lnTo>
                    <a:lnTo>
                      <a:pt x="9362" y="7069"/>
                    </a:lnTo>
                    <a:lnTo>
                      <a:pt x="8025" y="1"/>
                    </a:lnTo>
                    <a:lnTo>
                      <a:pt x="6178" y="1"/>
                    </a:lnTo>
                    <a:lnTo>
                      <a:pt x="4713" y="4968"/>
                    </a:lnTo>
                    <a:lnTo>
                      <a:pt x="3248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-937443" y="1000540"/>
                <a:ext cx="97828" cy="169645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7070" extrusionOk="0">
                    <a:moveTo>
                      <a:pt x="1" y="1"/>
                    </a:moveTo>
                    <a:lnTo>
                      <a:pt x="1" y="7069"/>
                    </a:lnTo>
                    <a:lnTo>
                      <a:pt x="4076" y="7069"/>
                    </a:lnTo>
                    <a:lnTo>
                      <a:pt x="4076" y="5668"/>
                    </a:lnTo>
                    <a:lnTo>
                      <a:pt x="1529" y="5668"/>
                    </a:lnTo>
                    <a:lnTo>
                      <a:pt x="1529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" name="Google Shape;211;p22"/>
            <p:cNvSpPr/>
            <p:nvPr/>
          </p:nvSpPr>
          <p:spPr>
            <a:xfrm>
              <a:off x="96034" y="4495219"/>
              <a:ext cx="155896" cy="203262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276357" y="4395880"/>
              <a:ext cx="198679" cy="365252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3553634" y="4085746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10;p22">
            <a:extLst>
              <a:ext uri="{FF2B5EF4-FFF2-40B4-BE49-F238E27FC236}">
                <a16:creationId xmlns:a16="http://schemas.microsoft.com/office/drawing/2014/main" id="{7601B2BF-5F0C-8431-A498-9A66370D98DB}"/>
              </a:ext>
            </a:extLst>
          </p:cNvPr>
          <p:cNvSpPr txBox="1">
            <a:spLocks/>
          </p:cNvSpPr>
          <p:nvPr/>
        </p:nvSpPr>
        <p:spPr>
          <a:xfrm>
            <a:off x="4890058" y="1220753"/>
            <a:ext cx="3828846" cy="115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Font typeface="Roboto Light"/>
              <a:buNone/>
              <a:defRPr sz="1200" b="0" i="0" u="none" strike="noStrike" cap="none">
                <a:solidFill>
                  <a:srgbClr val="48FFD5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indent="0" algn="l"/>
            <a:r>
              <a:rPr lang="es-AR" dirty="0">
                <a:solidFill>
                  <a:schemeClr val="accent1"/>
                </a:solidFill>
              </a:rPr>
              <a:t> </a:t>
            </a:r>
            <a:r>
              <a:rPr lang="es-AR" sz="2800" dirty="0">
                <a:solidFill>
                  <a:schemeClr val="accent1"/>
                </a:solidFill>
              </a:rPr>
              <a:t>Aplicaciones web con </a:t>
            </a:r>
            <a:r>
              <a:rPr lang="es-AR" sz="2800" dirty="0" err="1">
                <a:solidFill>
                  <a:schemeClr val="accent1"/>
                </a:solidFill>
              </a:rPr>
              <a:t>Frameworks</a:t>
            </a:r>
            <a:r>
              <a:rPr lang="es-AR" sz="2800" dirty="0">
                <a:solidFill>
                  <a:schemeClr val="accent1"/>
                </a:solidFill>
              </a:rPr>
              <a:t>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5"/>
          <p:cNvSpPr/>
          <p:nvPr/>
        </p:nvSpPr>
        <p:spPr>
          <a:xfrm>
            <a:off x="1700815" y="756237"/>
            <a:ext cx="5749851" cy="4237625"/>
          </a:xfrm>
          <a:custGeom>
            <a:avLst/>
            <a:gdLst/>
            <a:ahLst/>
            <a:cxnLst/>
            <a:rect l="l" t="t" r="r" b="b"/>
            <a:pathLst>
              <a:path w="240803" h="199083" extrusionOk="0">
                <a:moveTo>
                  <a:pt x="0" y="0"/>
                </a:moveTo>
                <a:lnTo>
                  <a:pt x="0" y="199082"/>
                </a:lnTo>
                <a:lnTo>
                  <a:pt x="240802" y="199082"/>
                </a:lnTo>
                <a:lnTo>
                  <a:pt x="240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5"/>
          <p:cNvSpPr/>
          <p:nvPr/>
        </p:nvSpPr>
        <p:spPr>
          <a:xfrm>
            <a:off x="2133343" y="3281308"/>
            <a:ext cx="4877290" cy="43106"/>
          </a:xfrm>
          <a:custGeom>
            <a:avLst/>
            <a:gdLst/>
            <a:ahLst/>
            <a:cxnLst/>
            <a:rect l="l" t="t" r="r" b="b"/>
            <a:pathLst>
              <a:path w="209500" h="2045" extrusionOk="0">
                <a:moveTo>
                  <a:pt x="0" y="1"/>
                </a:moveTo>
                <a:lnTo>
                  <a:pt x="0" y="2044"/>
                </a:lnTo>
                <a:lnTo>
                  <a:pt x="209500" y="2044"/>
                </a:lnTo>
                <a:lnTo>
                  <a:pt x="2095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5"/>
          <p:cNvSpPr/>
          <p:nvPr/>
        </p:nvSpPr>
        <p:spPr>
          <a:xfrm>
            <a:off x="5461447" y="3226672"/>
            <a:ext cx="168295" cy="152379"/>
          </a:xfrm>
          <a:custGeom>
            <a:avLst/>
            <a:gdLst/>
            <a:ahLst/>
            <a:cxnLst/>
            <a:rect l="l" t="t" r="r" b="b"/>
            <a:pathLst>
              <a:path w="7229" h="7229" extrusionOk="0">
                <a:moveTo>
                  <a:pt x="3589" y="1"/>
                </a:moveTo>
                <a:cubicBezTo>
                  <a:pt x="1596" y="1"/>
                  <a:pt x="1" y="1596"/>
                  <a:pt x="1" y="3589"/>
                </a:cubicBezTo>
                <a:cubicBezTo>
                  <a:pt x="1" y="5583"/>
                  <a:pt x="1596" y="7228"/>
                  <a:pt x="3589" y="7228"/>
                </a:cubicBezTo>
                <a:cubicBezTo>
                  <a:pt x="5583" y="7228"/>
                  <a:pt x="7228" y="5583"/>
                  <a:pt x="7228" y="3589"/>
                </a:cubicBezTo>
                <a:cubicBezTo>
                  <a:pt x="7228" y="1596"/>
                  <a:pt x="5583" y="1"/>
                  <a:pt x="35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5"/>
          <p:cNvSpPr/>
          <p:nvPr/>
        </p:nvSpPr>
        <p:spPr>
          <a:xfrm>
            <a:off x="2004001" y="4377203"/>
            <a:ext cx="1479577" cy="163930"/>
          </a:xfrm>
          <a:custGeom>
            <a:avLst/>
            <a:gdLst/>
            <a:ahLst/>
            <a:cxnLst/>
            <a:rect l="l" t="t" r="r" b="b"/>
            <a:pathLst>
              <a:path w="63554" h="7777" extrusionOk="0">
                <a:moveTo>
                  <a:pt x="1" y="0"/>
                </a:moveTo>
                <a:lnTo>
                  <a:pt x="1" y="7776"/>
                </a:lnTo>
                <a:lnTo>
                  <a:pt x="63553" y="7776"/>
                </a:lnTo>
                <a:lnTo>
                  <a:pt x="635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5"/>
          <p:cNvSpPr/>
          <p:nvPr/>
        </p:nvSpPr>
        <p:spPr>
          <a:xfrm>
            <a:off x="1954197" y="4797071"/>
            <a:ext cx="3075161" cy="81976"/>
          </a:xfrm>
          <a:custGeom>
            <a:avLst/>
            <a:gdLst/>
            <a:ahLst/>
            <a:cxnLst/>
            <a:rect l="l" t="t" r="r" b="b"/>
            <a:pathLst>
              <a:path w="132091" h="3889" extrusionOk="0">
                <a:moveTo>
                  <a:pt x="1" y="0"/>
                </a:moveTo>
                <a:lnTo>
                  <a:pt x="1" y="3888"/>
                </a:lnTo>
                <a:lnTo>
                  <a:pt x="132090" y="3888"/>
                </a:lnTo>
                <a:lnTo>
                  <a:pt x="132090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5"/>
          <p:cNvSpPr/>
          <p:nvPr/>
        </p:nvSpPr>
        <p:spPr>
          <a:xfrm>
            <a:off x="1954198" y="4669102"/>
            <a:ext cx="3075161" cy="81976"/>
          </a:xfrm>
          <a:custGeom>
            <a:avLst/>
            <a:gdLst/>
            <a:ahLst/>
            <a:cxnLst/>
            <a:rect l="l" t="t" r="r" b="b"/>
            <a:pathLst>
              <a:path w="132091" h="3889" extrusionOk="0">
                <a:moveTo>
                  <a:pt x="1" y="0"/>
                </a:moveTo>
                <a:lnTo>
                  <a:pt x="1" y="3888"/>
                </a:lnTo>
                <a:lnTo>
                  <a:pt x="132090" y="3888"/>
                </a:lnTo>
                <a:lnTo>
                  <a:pt x="132090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5"/>
          <p:cNvSpPr/>
          <p:nvPr/>
        </p:nvSpPr>
        <p:spPr>
          <a:xfrm>
            <a:off x="6773412" y="4117887"/>
            <a:ext cx="398052" cy="43085"/>
          </a:xfrm>
          <a:custGeom>
            <a:avLst/>
            <a:gdLst/>
            <a:ahLst/>
            <a:cxnLst/>
            <a:rect l="l" t="t" r="r" b="b"/>
            <a:pathLst>
              <a:path w="17098" h="2044" extrusionOk="0">
                <a:moveTo>
                  <a:pt x="1" y="0"/>
                </a:moveTo>
                <a:lnTo>
                  <a:pt x="1" y="2044"/>
                </a:lnTo>
                <a:lnTo>
                  <a:pt x="17098" y="2044"/>
                </a:lnTo>
                <a:lnTo>
                  <a:pt x="17098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5"/>
          <p:cNvSpPr/>
          <p:nvPr/>
        </p:nvSpPr>
        <p:spPr>
          <a:xfrm>
            <a:off x="6773412" y="4196680"/>
            <a:ext cx="398052" cy="43106"/>
          </a:xfrm>
          <a:custGeom>
            <a:avLst/>
            <a:gdLst/>
            <a:ahLst/>
            <a:cxnLst/>
            <a:rect l="l" t="t" r="r" b="b"/>
            <a:pathLst>
              <a:path w="17098" h="2045" extrusionOk="0">
                <a:moveTo>
                  <a:pt x="1" y="1"/>
                </a:moveTo>
                <a:lnTo>
                  <a:pt x="1" y="2044"/>
                </a:lnTo>
                <a:lnTo>
                  <a:pt x="17098" y="2044"/>
                </a:lnTo>
                <a:lnTo>
                  <a:pt x="1709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5"/>
          <p:cNvSpPr/>
          <p:nvPr/>
        </p:nvSpPr>
        <p:spPr>
          <a:xfrm>
            <a:off x="6773412" y="4274440"/>
            <a:ext cx="398052" cy="43085"/>
          </a:xfrm>
          <a:custGeom>
            <a:avLst/>
            <a:gdLst/>
            <a:ahLst/>
            <a:cxnLst/>
            <a:rect l="l" t="t" r="r" b="b"/>
            <a:pathLst>
              <a:path w="17098" h="2044" extrusionOk="0">
                <a:moveTo>
                  <a:pt x="1" y="0"/>
                </a:moveTo>
                <a:lnTo>
                  <a:pt x="1" y="2044"/>
                </a:lnTo>
                <a:lnTo>
                  <a:pt x="17098" y="2044"/>
                </a:lnTo>
                <a:lnTo>
                  <a:pt x="17098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5"/>
          <p:cNvSpPr/>
          <p:nvPr/>
        </p:nvSpPr>
        <p:spPr>
          <a:xfrm>
            <a:off x="6539023" y="4117887"/>
            <a:ext cx="77757" cy="70403"/>
          </a:xfrm>
          <a:custGeom>
            <a:avLst/>
            <a:gdLst/>
            <a:ahLst/>
            <a:cxnLst/>
            <a:rect l="l" t="t" r="r" b="b"/>
            <a:pathLst>
              <a:path w="3340" h="3340" extrusionOk="0">
                <a:moveTo>
                  <a:pt x="1695" y="0"/>
                </a:moveTo>
                <a:cubicBezTo>
                  <a:pt x="748" y="0"/>
                  <a:pt x="0" y="748"/>
                  <a:pt x="0" y="1695"/>
                </a:cubicBezTo>
                <a:cubicBezTo>
                  <a:pt x="0" y="2592"/>
                  <a:pt x="748" y="3340"/>
                  <a:pt x="1695" y="3340"/>
                </a:cubicBezTo>
                <a:cubicBezTo>
                  <a:pt x="2592" y="3340"/>
                  <a:pt x="3340" y="2592"/>
                  <a:pt x="3340" y="1695"/>
                </a:cubicBezTo>
                <a:cubicBezTo>
                  <a:pt x="3340" y="748"/>
                  <a:pt x="2592" y="0"/>
                  <a:pt x="1695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5"/>
          <p:cNvSpPr/>
          <p:nvPr/>
        </p:nvSpPr>
        <p:spPr>
          <a:xfrm>
            <a:off x="6412539" y="4117887"/>
            <a:ext cx="77757" cy="70403"/>
          </a:xfrm>
          <a:custGeom>
            <a:avLst/>
            <a:gdLst/>
            <a:ahLst/>
            <a:cxnLst/>
            <a:rect l="l" t="t" r="r" b="b"/>
            <a:pathLst>
              <a:path w="3340" h="3340" extrusionOk="0">
                <a:moveTo>
                  <a:pt x="1695" y="0"/>
                </a:moveTo>
                <a:cubicBezTo>
                  <a:pt x="748" y="0"/>
                  <a:pt x="0" y="748"/>
                  <a:pt x="0" y="1695"/>
                </a:cubicBezTo>
                <a:cubicBezTo>
                  <a:pt x="0" y="2592"/>
                  <a:pt x="748" y="3340"/>
                  <a:pt x="1695" y="3340"/>
                </a:cubicBezTo>
                <a:cubicBezTo>
                  <a:pt x="2592" y="3340"/>
                  <a:pt x="3340" y="2592"/>
                  <a:pt x="3340" y="1695"/>
                </a:cubicBezTo>
                <a:cubicBezTo>
                  <a:pt x="3340" y="748"/>
                  <a:pt x="2592" y="0"/>
                  <a:pt x="1695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5"/>
          <p:cNvSpPr/>
          <p:nvPr/>
        </p:nvSpPr>
        <p:spPr>
          <a:xfrm>
            <a:off x="6286032" y="4117887"/>
            <a:ext cx="77780" cy="70403"/>
          </a:xfrm>
          <a:custGeom>
            <a:avLst/>
            <a:gdLst/>
            <a:ahLst/>
            <a:cxnLst/>
            <a:rect l="l" t="t" r="r" b="b"/>
            <a:pathLst>
              <a:path w="3341" h="3340" extrusionOk="0">
                <a:moveTo>
                  <a:pt x="1646" y="0"/>
                </a:moveTo>
                <a:cubicBezTo>
                  <a:pt x="749" y="0"/>
                  <a:pt x="1" y="748"/>
                  <a:pt x="1" y="1695"/>
                </a:cubicBezTo>
                <a:cubicBezTo>
                  <a:pt x="1" y="2592"/>
                  <a:pt x="749" y="3340"/>
                  <a:pt x="1646" y="3340"/>
                </a:cubicBezTo>
                <a:cubicBezTo>
                  <a:pt x="2593" y="3340"/>
                  <a:pt x="3341" y="2592"/>
                  <a:pt x="3341" y="1695"/>
                </a:cubicBezTo>
                <a:cubicBezTo>
                  <a:pt x="3341" y="748"/>
                  <a:pt x="2593" y="0"/>
                  <a:pt x="164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5"/>
          <p:cNvSpPr txBox="1">
            <a:spLocks noGrp="1"/>
          </p:cNvSpPr>
          <p:nvPr>
            <p:ph type="ctrTitle"/>
          </p:nvPr>
        </p:nvSpPr>
        <p:spPr>
          <a:xfrm>
            <a:off x="251578" y="14963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PANORAMA GENERAL DE LA APP</a:t>
            </a:r>
            <a:endParaRPr dirty="0"/>
          </a:p>
        </p:txBody>
      </p:sp>
      <p:sp>
        <p:nvSpPr>
          <p:cNvPr id="704" name="Google Shape;704;p35"/>
          <p:cNvSpPr txBox="1"/>
          <p:nvPr/>
        </p:nvSpPr>
        <p:spPr>
          <a:xfrm>
            <a:off x="123992" y="925697"/>
            <a:ext cx="1569156" cy="40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App Lista de tareas</a:t>
            </a:r>
            <a:endParaRPr b="1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Vídeo 2">
            <a:hlinkClick r:id="" action="ppaction://media"/>
            <a:extLst>
              <a:ext uri="{FF2B5EF4-FFF2-40B4-BE49-F238E27FC236}">
                <a16:creationId xmlns:a16="http://schemas.microsoft.com/office/drawing/2014/main" id="{AAAAF17B-F311-3746-7A15-F7E1402B0C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90071" y="925697"/>
            <a:ext cx="4963673" cy="2792066"/>
          </a:xfrm>
          <a:prstGeom prst="rect">
            <a:avLst/>
          </a:prstGeom>
        </p:spPr>
      </p:pic>
      <p:cxnSp>
        <p:nvCxnSpPr>
          <p:cNvPr id="746" name="Google Shape;746;p35"/>
          <p:cNvCxnSpPr/>
          <p:nvPr/>
        </p:nvCxnSpPr>
        <p:spPr>
          <a:xfrm>
            <a:off x="251578" y="68838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710;p35">
            <a:extLst>
              <a:ext uri="{FF2B5EF4-FFF2-40B4-BE49-F238E27FC236}">
                <a16:creationId xmlns:a16="http://schemas.microsoft.com/office/drawing/2014/main" id="{88A02B82-2498-FDB3-DDCA-433321A8313B}"/>
              </a:ext>
            </a:extLst>
          </p:cNvPr>
          <p:cNvSpPr/>
          <p:nvPr/>
        </p:nvSpPr>
        <p:spPr>
          <a:xfrm>
            <a:off x="1992073" y="3932059"/>
            <a:ext cx="3411681" cy="43106"/>
          </a:xfrm>
          <a:custGeom>
            <a:avLst/>
            <a:gdLst/>
            <a:ahLst/>
            <a:cxnLst/>
            <a:rect l="l" t="t" r="r" b="b"/>
            <a:pathLst>
              <a:path w="146546" h="2045" extrusionOk="0">
                <a:moveTo>
                  <a:pt x="0" y="1"/>
                </a:moveTo>
                <a:lnTo>
                  <a:pt x="0" y="2044"/>
                </a:lnTo>
                <a:lnTo>
                  <a:pt x="146545" y="2044"/>
                </a:lnTo>
                <a:lnTo>
                  <a:pt x="14654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37;p35">
            <a:extLst>
              <a:ext uri="{FF2B5EF4-FFF2-40B4-BE49-F238E27FC236}">
                <a16:creationId xmlns:a16="http://schemas.microsoft.com/office/drawing/2014/main" id="{0B968C3F-3748-3DA5-E38F-24E1ED20BB0E}"/>
              </a:ext>
            </a:extLst>
          </p:cNvPr>
          <p:cNvSpPr/>
          <p:nvPr/>
        </p:nvSpPr>
        <p:spPr>
          <a:xfrm>
            <a:off x="6811150" y="3757724"/>
            <a:ext cx="71960" cy="65176"/>
          </a:xfrm>
          <a:custGeom>
            <a:avLst/>
            <a:gdLst/>
            <a:ahLst/>
            <a:cxnLst/>
            <a:rect l="l" t="t" r="r" b="b"/>
            <a:pathLst>
              <a:path w="3091" h="3092" fill="none" extrusionOk="0">
                <a:moveTo>
                  <a:pt x="0" y="3091"/>
                </a:moveTo>
                <a:lnTo>
                  <a:pt x="0" y="1"/>
                </a:lnTo>
                <a:lnTo>
                  <a:pt x="3091" y="1"/>
                </a:lnTo>
              </a:path>
            </a:pathLst>
          </a:custGeom>
          <a:solidFill>
            <a:schemeClr val="accent1"/>
          </a:solidFill>
          <a:ln w="31150" cap="flat" cmpd="sng">
            <a:solidFill>
              <a:srgbClr val="48FFD5"/>
            </a:solidFill>
            <a:prstDash val="solid"/>
            <a:miter lim="4984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38;p35">
            <a:extLst>
              <a:ext uri="{FF2B5EF4-FFF2-40B4-BE49-F238E27FC236}">
                <a16:creationId xmlns:a16="http://schemas.microsoft.com/office/drawing/2014/main" id="{729C56A4-F47B-6067-EB3D-45FE42DBAC21}"/>
              </a:ext>
            </a:extLst>
          </p:cNvPr>
          <p:cNvSpPr/>
          <p:nvPr/>
        </p:nvSpPr>
        <p:spPr>
          <a:xfrm>
            <a:off x="6972438" y="3757724"/>
            <a:ext cx="71983" cy="65176"/>
          </a:xfrm>
          <a:custGeom>
            <a:avLst/>
            <a:gdLst/>
            <a:ahLst/>
            <a:cxnLst/>
            <a:rect l="l" t="t" r="r" b="b"/>
            <a:pathLst>
              <a:path w="3092" h="3092" fill="none" extrusionOk="0">
                <a:moveTo>
                  <a:pt x="3091" y="3091"/>
                </a:moveTo>
                <a:lnTo>
                  <a:pt x="3091" y="1"/>
                </a:lnTo>
                <a:lnTo>
                  <a:pt x="1" y="1"/>
                </a:lnTo>
              </a:path>
            </a:pathLst>
          </a:custGeom>
          <a:solidFill>
            <a:schemeClr val="accent1"/>
          </a:solidFill>
          <a:ln w="31150" cap="flat" cmpd="sng">
            <a:solidFill>
              <a:srgbClr val="48FFD5"/>
            </a:solidFill>
            <a:prstDash val="solid"/>
            <a:miter lim="4984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39;p35">
            <a:extLst>
              <a:ext uri="{FF2B5EF4-FFF2-40B4-BE49-F238E27FC236}">
                <a16:creationId xmlns:a16="http://schemas.microsoft.com/office/drawing/2014/main" id="{A1D5564F-C7BB-1A62-3718-60FE694386B0}"/>
              </a:ext>
            </a:extLst>
          </p:cNvPr>
          <p:cNvSpPr/>
          <p:nvPr/>
        </p:nvSpPr>
        <p:spPr>
          <a:xfrm>
            <a:off x="6811150" y="3880657"/>
            <a:ext cx="71960" cy="65176"/>
          </a:xfrm>
          <a:custGeom>
            <a:avLst/>
            <a:gdLst/>
            <a:ahLst/>
            <a:cxnLst/>
            <a:rect l="l" t="t" r="r" b="b"/>
            <a:pathLst>
              <a:path w="3091" h="3092" fill="none" extrusionOk="0">
                <a:moveTo>
                  <a:pt x="0" y="1"/>
                </a:moveTo>
                <a:lnTo>
                  <a:pt x="0" y="3091"/>
                </a:lnTo>
                <a:lnTo>
                  <a:pt x="3091" y="3091"/>
                </a:lnTo>
              </a:path>
            </a:pathLst>
          </a:custGeom>
          <a:solidFill>
            <a:schemeClr val="accent1"/>
          </a:solidFill>
          <a:ln w="31150" cap="flat" cmpd="sng">
            <a:solidFill>
              <a:srgbClr val="48FFD5"/>
            </a:solidFill>
            <a:prstDash val="solid"/>
            <a:miter lim="4984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0;p35">
            <a:extLst>
              <a:ext uri="{FF2B5EF4-FFF2-40B4-BE49-F238E27FC236}">
                <a16:creationId xmlns:a16="http://schemas.microsoft.com/office/drawing/2014/main" id="{97975093-B6CD-1116-1FC8-E87392F75822}"/>
              </a:ext>
            </a:extLst>
          </p:cNvPr>
          <p:cNvSpPr/>
          <p:nvPr/>
        </p:nvSpPr>
        <p:spPr>
          <a:xfrm>
            <a:off x="6972438" y="3880657"/>
            <a:ext cx="71983" cy="65176"/>
          </a:xfrm>
          <a:custGeom>
            <a:avLst/>
            <a:gdLst/>
            <a:ahLst/>
            <a:cxnLst/>
            <a:rect l="l" t="t" r="r" b="b"/>
            <a:pathLst>
              <a:path w="3092" h="3092" fill="none" extrusionOk="0">
                <a:moveTo>
                  <a:pt x="3091" y="1"/>
                </a:moveTo>
                <a:lnTo>
                  <a:pt x="3091" y="3091"/>
                </a:lnTo>
                <a:lnTo>
                  <a:pt x="1" y="3091"/>
                </a:lnTo>
              </a:path>
            </a:pathLst>
          </a:custGeom>
          <a:solidFill>
            <a:schemeClr val="accent1"/>
          </a:solidFill>
          <a:ln w="31150" cap="flat" cmpd="sng">
            <a:solidFill>
              <a:srgbClr val="48FFD5"/>
            </a:solidFill>
            <a:prstDash val="solid"/>
            <a:miter lim="4984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43;p35">
            <a:extLst>
              <a:ext uri="{FF2B5EF4-FFF2-40B4-BE49-F238E27FC236}">
                <a16:creationId xmlns:a16="http://schemas.microsoft.com/office/drawing/2014/main" id="{D0DA79E7-DDB2-1A97-13FB-8D580C26E491}"/>
              </a:ext>
            </a:extLst>
          </p:cNvPr>
          <p:cNvSpPr/>
          <p:nvPr/>
        </p:nvSpPr>
        <p:spPr>
          <a:xfrm>
            <a:off x="2792843" y="4087807"/>
            <a:ext cx="23" cy="136612"/>
          </a:xfrm>
          <a:custGeom>
            <a:avLst/>
            <a:gdLst/>
            <a:ahLst/>
            <a:cxnLst/>
            <a:rect l="l" t="t" r="r" b="b"/>
            <a:pathLst>
              <a:path w="1" h="6481" fill="none" extrusionOk="0">
                <a:moveTo>
                  <a:pt x="0" y="0"/>
                </a:moveTo>
                <a:lnTo>
                  <a:pt x="0" y="6480"/>
                </a:lnTo>
              </a:path>
            </a:pathLst>
          </a:custGeom>
          <a:solidFill>
            <a:schemeClr val="accent1"/>
          </a:solidFill>
          <a:ln w="31150" cap="flat" cmpd="sng">
            <a:solidFill>
              <a:srgbClr val="48FFD5"/>
            </a:solidFill>
            <a:prstDash val="solid"/>
            <a:miter lim="4984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3C21F20A-C544-393D-537F-40D9495D6628}"/>
              </a:ext>
            </a:extLst>
          </p:cNvPr>
          <p:cNvGrpSpPr/>
          <p:nvPr/>
        </p:nvGrpSpPr>
        <p:grpSpPr>
          <a:xfrm>
            <a:off x="1954198" y="4309925"/>
            <a:ext cx="281822" cy="270504"/>
            <a:chOff x="270628" y="2251716"/>
            <a:chExt cx="483752" cy="441813"/>
          </a:xfrm>
        </p:grpSpPr>
        <p:sp>
          <p:nvSpPr>
            <p:cNvPr id="14" name="Google Shape;734;p35">
              <a:extLst>
                <a:ext uri="{FF2B5EF4-FFF2-40B4-BE49-F238E27FC236}">
                  <a16:creationId xmlns:a16="http://schemas.microsoft.com/office/drawing/2014/main" id="{DD6398A8-74D8-5B06-5989-DE29F8003879}"/>
                </a:ext>
              </a:extLst>
            </p:cNvPr>
            <p:cNvSpPr/>
            <p:nvPr/>
          </p:nvSpPr>
          <p:spPr>
            <a:xfrm>
              <a:off x="270628" y="2251716"/>
              <a:ext cx="483752" cy="441813"/>
            </a:xfrm>
            <a:custGeom>
              <a:avLst/>
              <a:gdLst/>
              <a:ahLst/>
              <a:cxnLst/>
              <a:rect l="l" t="t" r="r" b="b"/>
              <a:pathLst>
                <a:path w="22382" h="22331" extrusionOk="0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35;p35">
              <a:extLst>
                <a:ext uri="{FF2B5EF4-FFF2-40B4-BE49-F238E27FC236}">
                  <a16:creationId xmlns:a16="http://schemas.microsoft.com/office/drawing/2014/main" id="{376F1825-4AC7-7A23-35F6-C94EDF4AB942}"/>
                </a:ext>
              </a:extLst>
            </p:cNvPr>
            <p:cNvSpPr/>
            <p:nvPr/>
          </p:nvSpPr>
          <p:spPr>
            <a:xfrm>
              <a:off x="429856" y="2305163"/>
              <a:ext cx="148001" cy="162940"/>
            </a:xfrm>
            <a:custGeom>
              <a:avLst/>
              <a:gdLst/>
              <a:ahLst/>
              <a:cxnLst/>
              <a:rect l="l" t="t" r="r" b="b"/>
              <a:pathLst>
                <a:path w="6580" h="7730" extrusionOk="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36;p35">
              <a:extLst>
                <a:ext uri="{FF2B5EF4-FFF2-40B4-BE49-F238E27FC236}">
                  <a16:creationId xmlns:a16="http://schemas.microsoft.com/office/drawing/2014/main" id="{409259E9-2699-C1F9-AC75-F6D54EB68C99}"/>
                </a:ext>
              </a:extLst>
            </p:cNvPr>
            <p:cNvSpPr/>
            <p:nvPr/>
          </p:nvSpPr>
          <p:spPr>
            <a:xfrm>
              <a:off x="379957" y="2467794"/>
              <a:ext cx="247800" cy="134505"/>
            </a:xfrm>
            <a:custGeom>
              <a:avLst/>
              <a:gdLst/>
              <a:ahLst/>
              <a:cxnLst/>
              <a:rect l="l" t="t" r="r" b="b"/>
              <a:pathLst>
                <a:path w="11017" h="6381" extrusionOk="0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713;p35">
            <a:extLst>
              <a:ext uri="{FF2B5EF4-FFF2-40B4-BE49-F238E27FC236}">
                <a16:creationId xmlns:a16="http://schemas.microsoft.com/office/drawing/2014/main" id="{980308FD-6FCB-0466-C7F1-1BDCD15CD2A6}"/>
              </a:ext>
            </a:extLst>
          </p:cNvPr>
          <p:cNvSpPr/>
          <p:nvPr/>
        </p:nvSpPr>
        <p:spPr>
          <a:xfrm>
            <a:off x="5330484" y="3873714"/>
            <a:ext cx="162598" cy="152379"/>
          </a:xfrm>
          <a:custGeom>
            <a:avLst/>
            <a:gdLst/>
            <a:ahLst/>
            <a:cxnLst/>
            <a:rect l="l" t="t" r="r" b="b"/>
            <a:pathLst>
              <a:path w="7229" h="7229" extrusionOk="0">
                <a:moveTo>
                  <a:pt x="3589" y="1"/>
                </a:moveTo>
                <a:cubicBezTo>
                  <a:pt x="1596" y="1"/>
                  <a:pt x="1" y="1596"/>
                  <a:pt x="1" y="3589"/>
                </a:cubicBezTo>
                <a:cubicBezTo>
                  <a:pt x="1" y="5583"/>
                  <a:pt x="1596" y="7228"/>
                  <a:pt x="3589" y="7228"/>
                </a:cubicBezTo>
                <a:cubicBezTo>
                  <a:pt x="5583" y="7228"/>
                  <a:pt x="7228" y="5583"/>
                  <a:pt x="7228" y="3589"/>
                </a:cubicBezTo>
                <a:cubicBezTo>
                  <a:pt x="7228" y="1596"/>
                  <a:pt x="5583" y="1"/>
                  <a:pt x="358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1;p35">
            <a:extLst>
              <a:ext uri="{FF2B5EF4-FFF2-40B4-BE49-F238E27FC236}">
                <a16:creationId xmlns:a16="http://schemas.microsoft.com/office/drawing/2014/main" id="{D6687E66-ACEF-33DA-F1EB-59A1E39B80A3}"/>
              </a:ext>
            </a:extLst>
          </p:cNvPr>
          <p:cNvSpPr/>
          <p:nvPr/>
        </p:nvSpPr>
        <p:spPr>
          <a:xfrm>
            <a:off x="2371814" y="4084640"/>
            <a:ext cx="110257" cy="136612"/>
          </a:xfrm>
          <a:custGeom>
            <a:avLst/>
            <a:gdLst/>
            <a:ahLst/>
            <a:cxnLst/>
            <a:rect l="l" t="t" r="r" b="b"/>
            <a:pathLst>
              <a:path w="4736" h="6481" extrusionOk="0">
                <a:moveTo>
                  <a:pt x="1" y="0"/>
                </a:moveTo>
                <a:lnTo>
                  <a:pt x="1" y="6480"/>
                </a:lnTo>
                <a:lnTo>
                  <a:pt x="4736" y="324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2;p35">
            <a:extLst>
              <a:ext uri="{FF2B5EF4-FFF2-40B4-BE49-F238E27FC236}">
                <a16:creationId xmlns:a16="http://schemas.microsoft.com/office/drawing/2014/main" id="{8AEE5046-EC36-525D-65F2-C4E28464EBE4}"/>
              </a:ext>
            </a:extLst>
          </p:cNvPr>
          <p:cNvSpPr/>
          <p:nvPr/>
        </p:nvSpPr>
        <p:spPr>
          <a:xfrm>
            <a:off x="2653812" y="4084640"/>
            <a:ext cx="111421" cy="136612"/>
          </a:xfrm>
          <a:custGeom>
            <a:avLst/>
            <a:gdLst/>
            <a:ahLst/>
            <a:cxnLst/>
            <a:rect l="l" t="t" r="r" b="b"/>
            <a:pathLst>
              <a:path w="4786" h="6481" extrusionOk="0">
                <a:moveTo>
                  <a:pt x="0" y="0"/>
                </a:moveTo>
                <a:lnTo>
                  <a:pt x="0" y="6480"/>
                </a:lnTo>
                <a:lnTo>
                  <a:pt x="4785" y="32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44;p35">
            <a:extLst>
              <a:ext uri="{FF2B5EF4-FFF2-40B4-BE49-F238E27FC236}">
                <a16:creationId xmlns:a16="http://schemas.microsoft.com/office/drawing/2014/main" id="{2176C5F4-4BF9-279E-099B-F9BDCBE8933C}"/>
              </a:ext>
            </a:extLst>
          </p:cNvPr>
          <p:cNvSpPr/>
          <p:nvPr/>
        </p:nvSpPr>
        <p:spPr>
          <a:xfrm>
            <a:off x="2053870" y="4084640"/>
            <a:ext cx="110257" cy="136612"/>
          </a:xfrm>
          <a:custGeom>
            <a:avLst/>
            <a:gdLst/>
            <a:ahLst/>
            <a:cxnLst/>
            <a:rect l="l" t="t" r="r" b="b"/>
            <a:pathLst>
              <a:path w="4736" h="6481" extrusionOk="0">
                <a:moveTo>
                  <a:pt x="4735" y="0"/>
                </a:moveTo>
                <a:lnTo>
                  <a:pt x="0" y="3240"/>
                </a:lnTo>
                <a:lnTo>
                  <a:pt x="4735" y="6480"/>
                </a:lnTo>
                <a:lnTo>
                  <a:pt x="47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45;p35">
            <a:extLst>
              <a:ext uri="{FF2B5EF4-FFF2-40B4-BE49-F238E27FC236}">
                <a16:creationId xmlns:a16="http://schemas.microsoft.com/office/drawing/2014/main" id="{88D4A219-C781-5DC2-7975-382664668514}"/>
              </a:ext>
            </a:extLst>
          </p:cNvPr>
          <p:cNvSpPr/>
          <p:nvPr/>
        </p:nvSpPr>
        <p:spPr>
          <a:xfrm>
            <a:off x="2017890" y="4081621"/>
            <a:ext cx="23" cy="136612"/>
          </a:xfrm>
          <a:custGeom>
            <a:avLst/>
            <a:gdLst/>
            <a:ahLst/>
            <a:cxnLst/>
            <a:rect l="l" t="t" r="r" b="b"/>
            <a:pathLst>
              <a:path w="1" h="6481" fill="none" extrusionOk="0">
                <a:moveTo>
                  <a:pt x="1" y="0"/>
                </a:moveTo>
                <a:lnTo>
                  <a:pt x="1" y="6480"/>
                </a:lnTo>
              </a:path>
            </a:pathLst>
          </a:custGeom>
          <a:solidFill>
            <a:schemeClr val="accent1"/>
          </a:solidFill>
          <a:ln w="31150" cap="flat" cmpd="sng">
            <a:solidFill>
              <a:srgbClr val="48FFD5"/>
            </a:solidFill>
            <a:prstDash val="solid"/>
            <a:miter lim="4984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3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9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599410" y="1491855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RESULTADO FINAL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675535" y="213280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/>
              <a:t>La aplicación quedó funcional y cumplió las expectativas del grupo.</a:t>
            </a:r>
            <a:br>
              <a:rPr lang="es-ES" sz="1400" dirty="0"/>
            </a:br>
            <a:r>
              <a:rPr lang="es-ES" sz="1400" dirty="0"/>
              <a:t>Se validaron conceptos como:</a:t>
            </a:r>
            <a:br>
              <a:rPr lang="es-ES" sz="1400" dirty="0"/>
            </a:br>
            <a:r>
              <a:rPr lang="es-ES" sz="1400" dirty="0"/>
              <a:t>- Ruteo y vistas en Django</a:t>
            </a:r>
            <a:br>
              <a:rPr lang="es-ES" sz="1400" dirty="0"/>
            </a:br>
            <a:r>
              <a:rPr lang="es-ES" sz="1400" dirty="0"/>
              <a:t>- Manejo de formularios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dirty="0"/>
              <a:t>- Estructura MVC</a:t>
            </a:r>
            <a:br>
              <a:rPr lang="es-ES" sz="1400" dirty="0"/>
            </a:br>
            <a:r>
              <a:rPr lang="es-ES" sz="1400" dirty="0"/>
              <a:t>- Modelado de datos y clases</a:t>
            </a:r>
            <a:endParaRPr sz="1400"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675535" y="2038205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" name="Grupo 3">
            <a:extLst>
              <a:ext uri="{FF2B5EF4-FFF2-40B4-BE49-F238E27FC236}">
                <a16:creationId xmlns:a16="http://schemas.microsoft.com/office/drawing/2014/main" id="{920B836D-EB5A-E9EF-005C-49A4DBE1A1CA}"/>
              </a:ext>
            </a:extLst>
          </p:cNvPr>
          <p:cNvGrpSpPr/>
          <p:nvPr/>
        </p:nvGrpSpPr>
        <p:grpSpPr>
          <a:xfrm>
            <a:off x="355190" y="616438"/>
            <a:ext cx="4103921" cy="3752580"/>
            <a:chOff x="-474436" y="100571"/>
            <a:chExt cx="4949568" cy="4942358"/>
          </a:xfrm>
        </p:grpSpPr>
        <p:sp>
          <p:nvSpPr>
            <p:cNvPr id="5" name="Google Shape;111;p22">
              <a:extLst>
                <a:ext uri="{FF2B5EF4-FFF2-40B4-BE49-F238E27FC236}">
                  <a16:creationId xmlns:a16="http://schemas.microsoft.com/office/drawing/2014/main" id="{B75BC2DF-402A-41AC-3A8D-ED29BDBF9DAE}"/>
                </a:ext>
              </a:extLst>
            </p:cNvPr>
            <p:cNvSpPr/>
            <p:nvPr/>
          </p:nvSpPr>
          <p:spPr>
            <a:xfrm>
              <a:off x="1990402" y="4487661"/>
              <a:ext cx="816022" cy="427879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2;p22">
              <a:extLst>
                <a:ext uri="{FF2B5EF4-FFF2-40B4-BE49-F238E27FC236}">
                  <a16:creationId xmlns:a16="http://schemas.microsoft.com/office/drawing/2014/main" id="{B508B99E-D5AD-815A-53C1-CE2334C206FA}"/>
                </a:ext>
              </a:extLst>
            </p:cNvPr>
            <p:cNvSpPr/>
            <p:nvPr/>
          </p:nvSpPr>
          <p:spPr>
            <a:xfrm>
              <a:off x="3222042" y="1214095"/>
              <a:ext cx="406499" cy="12724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3;p22">
              <a:extLst>
                <a:ext uri="{FF2B5EF4-FFF2-40B4-BE49-F238E27FC236}">
                  <a16:creationId xmlns:a16="http://schemas.microsoft.com/office/drawing/2014/main" id="{2B8A06A1-7C23-2288-B744-E1A627982012}"/>
                </a:ext>
              </a:extLst>
            </p:cNvPr>
            <p:cNvSpPr/>
            <p:nvPr/>
          </p:nvSpPr>
          <p:spPr>
            <a:xfrm>
              <a:off x="3310679" y="1341677"/>
              <a:ext cx="229224" cy="91349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4;p22">
              <a:extLst>
                <a:ext uri="{FF2B5EF4-FFF2-40B4-BE49-F238E27FC236}">
                  <a16:creationId xmlns:a16="http://schemas.microsoft.com/office/drawing/2014/main" id="{C4911E9F-E1B0-D99B-F2D4-E4038D2A4825}"/>
                </a:ext>
              </a:extLst>
            </p:cNvPr>
            <p:cNvSpPr/>
            <p:nvPr/>
          </p:nvSpPr>
          <p:spPr>
            <a:xfrm>
              <a:off x="3376378" y="1458964"/>
              <a:ext cx="114624" cy="98403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5;p22">
              <a:extLst>
                <a:ext uri="{FF2B5EF4-FFF2-40B4-BE49-F238E27FC236}">
                  <a16:creationId xmlns:a16="http://schemas.microsoft.com/office/drawing/2014/main" id="{E5FC71A2-E8A0-07AB-326B-1AA27EC2D27C}"/>
                </a:ext>
              </a:extLst>
            </p:cNvPr>
            <p:cNvSpPr/>
            <p:nvPr/>
          </p:nvSpPr>
          <p:spPr>
            <a:xfrm>
              <a:off x="3130357" y="1081139"/>
              <a:ext cx="589869" cy="163910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6;p22">
              <a:extLst>
                <a:ext uri="{FF2B5EF4-FFF2-40B4-BE49-F238E27FC236}">
                  <a16:creationId xmlns:a16="http://schemas.microsoft.com/office/drawing/2014/main" id="{21C1B5AD-A513-F058-532B-D88D30F033D3}"/>
                </a:ext>
              </a:extLst>
            </p:cNvPr>
            <p:cNvSpPr/>
            <p:nvPr/>
          </p:nvSpPr>
          <p:spPr>
            <a:xfrm>
              <a:off x="-474436" y="901225"/>
              <a:ext cx="3448945" cy="3969997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7;p22">
              <a:extLst>
                <a:ext uri="{FF2B5EF4-FFF2-40B4-BE49-F238E27FC236}">
                  <a16:creationId xmlns:a16="http://schemas.microsoft.com/office/drawing/2014/main" id="{F938FC84-D50A-9701-A645-1945133124AE}"/>
                </a:ext>
              </a:extLst>
            </p:cNvPr>
            <p:cNvSpPr/>
            <p:nvPr/>
          </p:nvSpPr>
          <p:spPr>
            <a:xfrm>
              <a:off x="-211595" y="2656987"/>
              <a:ext cx="938276" cy="936765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8;p22">
              <a:extLst>
                <a:ext uri="{FF2B5EF4-FFF2-40B4-BE49-F238E27FC236}">
                  <a16:creationId xmlns:a16="http://schemas.microsoft.com/office/drawing/2014/main" id="{9D2D17FF-D11B-56EA-6BA5-7E187F0E6B6B}"/>
                </a:ext>
              </a:extLst>
            </p:cNvPr>
            <p:cNvSpPr/>
            <p:nvPr/>
          </p:nvSpPr>
          <p:spPr>
            <a:xfrm>
              <a:off x="1406652" y="2724245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9;p22">
              <a:extLst>
                <a:ext uri="{FF2B5EF4-FFF2-40B4-BE49-F238E27FC236}">
                  <a16:creationId xmlns:a16="http://schemas.microsoft.com/office/drawing/2014/main" id="{7765A895-64E6-342B-3F5F-FAEB45EFBC5C}"/>
                </a:ext>
              </a:extLst>
            </p:cNvPr>
            <p:cNvSpPr/>
            <p:nvPr/>
          </p:nvSpPr>
          <p:spPr>
            <a:xfrm>
              <a:off x="783190" y="2552776"/>
              <a:ext cx="669341" cy="660798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0;p22">
              <a:extLst>
                <a:ext uri="{FF2B5EF4-FFF2-40B4-BE49-F238E27FC236}">
                  <a16:creationId xmlns:a16="http://schemas.microsoft.com/office/drawing/2014/main" id="{C8874EAC-5EA8-B01D-F66E-0FE7738B99F1}"/>
                </a:ext>
              </a:extLst>
            </p:cNvPr>
            <p:cNvSpPr/>
            <p:nvPr/>
          </p:nvSpPr>
          <p:spPr>
            <a:xfrm>
              <a:off x="4048765" y="132580"/>
              <a:ext cx="426367" cy="424831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2;p22">
              <a:extLst>
                <a:ext uri="{FF2B5EF4-FFF2-40B4-BE49-F238E27FC236}">
                  <a16:creationId xmlns:a16="http://schemas.microsoft.com/office/drawing/2014/main" id="{152EBCFA-0762-4B3C-32BA-F34D646267E3}"/>
                </a:ext>
              </a:extLst>
            </p:cNvPr>
            <p:cNvSpPr/>
            <p:nvPr/>
          </p:nvSpPr>
          <p:spPr>
            <a:xfrm>
              <a:off x="1745893" y="1966291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3;p22">
              <a:extLst>
                <a:ext uri="{FF2B5EF4-FFF2-40B4-BE49-F238E27FC236}">
                  <a16:creationId xmlns:a16="http://schemas.microsoft.com/office/drawing/2014/main" id="{322A5D2F-B48B-D245-DF13-EFDCE828CD85}"/>
                </a:ext>
              </a:extLst>
            </p:cNvPr>
            <p:cNvSpPr/>
            <p:nvPr/>
          </p:nvSpPr>
          <p:spPr>
            <a:xfrm>
              <a:off x="1745893" y="2097711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4;p22">
              <a:extLst>
                <a:ext uri="{FF2B5EF4-FFF2-40B4-BE49-F238E27FC236}">
                  <a16:creationId xmlns:a16="http://schemas.microsoft.com/office/drawing/2014/main" id="{D5386752-654F-11B6-53AA-E5F737267631}"/>
                </a:ext>
              </a:extLst>
            </p:cNvPr>
            <p:cNvSpPr/>
            <p:nvPr/>
          </p:nvSpPr>
          <p:spPr>
            <a:xfrm>
              <a:off x="1745893" y="2229132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5;p22">
              <a:extLst>
                <a:ext uri="{FF2B5EF4-FFF2-40B4-BE49-F238E27FC236}">
                  <a16:creationId xmlns:a16="http://schemas.microsoft.com/office/drawing/2014/main" id="{67DC0612-8017-F3C2-6696-9639E8E165A0}"/>
                </a:ext>
              </a:extLst>
            </p:cNvPr>
            <p:cNvSpPr/>
            <p:nvPr/>
          </p:nvSpPr>
          <p:spPr>
            <a:xfrm>
              <a:off x="1745893" y="2493485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6;p22">
              <a:extLst>
                <a:ext uri="{FF2B5EF4-FFF2-40B4-BE49-F238E27FC236}">
                  <a16:creationId xmlns:a16="http://schemas.microsoft.com/office/drawing/2014/main" id="{F411A09E-DFAF-B95F-5A25-1F9DA23CE92A}"/>
                </a:ext>
              </a:extLst>
            </p:cNvPr>
            <p:cNvSpPr/>
            <p:nvPr/>
          </p:nvSpPr>
          <p:spPr>
            <a:xfrm>
              <a:off x="1745893" y="2624905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;p22">
              <a:extLst>
                <a:ext uri="{FF2B5EF4-FFF2-40B4-BE49-F238E27FC236}">
                  <a16:creationId xmlns:a16="http://schemas.microsoft.com/office/drawing/2014/main" id="{F3ABA192-0190-EF72-D63B-EACBF8419B2F}"/>
                </a:ext>
              </a:extLst>
            </p:cNvPr>
            <p:cNvSpPr/>
            <p:nvPr/>
          </p:nvSpPr>
          <p:spPr>
            <a:xfrm>
              <a:off x="1745893" y="2887747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8;p22">
              <a:extLst>
                <a:ext uri="{FF2B5EF4-FFF2-40B4-BE49-F238E27FC236}">
                  <a16:creationId xmlns:a16="http://schemas.microsoft.com/office/drawing/2014/main" id="{13113356-21C6-22FE-11E4-3EF151685DEE}"/>
                </a:ext>
              </a:extLst>
            </p:cNvPr>
            <p:cNvSpPr/>
            <p:nvPr/>
          </p:nvSpPr>
          <p:spPr>
            <a:xfrm>
              <a:off x="1745893" y="3019167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;p22">
              <a:extLst>
                <a:ext uri="{FF2B5EF4-FFF2-40B4-BE49-F238E27FC236}">
                  <a16:creationId xmlns:a16="http://schemas.microsoft.com/office/drawing/2014/main" id="{D9861BCF-897C-090D-69D2-83AA8D6EBBD1}"/>
                </a:ext>
              </a:extLst>
            </p:cNvPr>
            <p:cNvSpPr/>
            <p:nvPr/>
          </p:nvSpPr>
          <p:spPr>
            <a:xfrm>
              <a:off x="1745893" y="3281985"/>
              <a:ext cx="987178" cy="38224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0;p22">
              <a:extLst>
                <a:ext uri="{FF2B5EF4-FFF2-40B4-BE49-F238E27FC236}">
                  <a16:creationId xmlns:a16="http://schemas.microsoft.com/office/drawing/2014/main" id="{A1EF5818-BD79-5A9F-5F19-34C47C61DF86}"/>
                </a:ext>
              </a:extLst>
            </p:cNvPr>
            <p:cNvSpPr/>
            <p:nvPr/>
          </p:nvSpPr>
          <p:spPr>
            <a:xfrm>
              <a:off x="-190191" y="1966291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1;p22">
              <a:extLst>
                <a:ext uri="{FF2B5EF4-FFF2-40B4-BE49-F238E27FC236}">
                  <a16:creationId xmlns:a16="http://schemas.microsoft.com/office/drawing/2014/main" id="{0AF96BFD-4AE9-6874-EE2A-76FA0B4CF3EB}"/>
                </a:ext>
              </a:extLst>
            </p:cNvPr>
            <p:cNvSpPr/>
            <p:nvPr/>
          </p:nvSpPr>
          <p:spPr>
            <a:xfrm>
              <a:off x="-190191" y="2097711"/>
              <a:ext cx="1705373" cy="38224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2;p22">
              <a:extLst>
                <a:ext uri="{FF2B5EF4-FFF2-40B4-BE49-F238E27FC236}">
                  <a16:creationId xmlns:a16="http://schemas.microsoft.com/office/drawing/2014/main" id="{E36D90BB-3D50-CD04-8987-A1ED690BCE84}"/>
                </a:ext>
              </a:extLst>
            </p:cNvPr>
            <p:cNvSpPr/>
            <p:nvPr/>
          </p:nvSpPr>
          <p:spPr>
            <a:xfrm>
              <a:off x="-190191" y="2362064"/>
              <a:ext cx="1147609" cy="38248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3;p22">
              <a:extLst>
                <a:ext uri="{FF2B5EF4-FFF2-40B4-BE49-F238E27FC236}">
                  <a16:creationId xmlns:a16="http://schemas.microsoft.com/office/drawing/2014/main" id="{FC7EF6BB-0EAE-353E-7535-E072D8B89CEB}"/>
                </a:ext>
              </a:extLst>
            </p:cNvPr>
            <p:cNvSpPr/>
            <p:nvPr/>
          </p:nvSpPr>
          <p:spPr>
            <a:xfrm>
              <a:off x="1860493" y="1700402"/>
              <a:ext cx="701422" cy="114648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4;p22">
              <a:extLst>
                <a:ext uri="{FF2B5EF4-FFF2-40B4-BE49-F238E27FC236}">
                  <a16:creationId xmlns:a16="http://schemas.microsoft.com/office/drawing/2014/main" id="{6F1C9AB6-C628-E358-2EEF-C4DBC95D1278}"/>
                </a:ext>
              </a:extLst>
            </p:cNvPr>
            <p:cNvSpPr/>
            <p:nvPr/>
          </p:nvSpPr>
          <p:spPr>
            <a:xfrm>
              <a:off x="312552" y="1700402"/>
              <a:ext cx="699886" cy="114648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7;p22">
              <a:extLst>
                <a:ext uri="{FF2B5EF4-FFF2-40B4-BE49-F238E27FC236}">
                  <a16:creationId xmlns:a16="http://schemas.microsoft.com/office/drawing/2014/main" id="{0BBD8431-BE44-52F4-F548-B81D79099CBE}"/>
                </a:ext>
              </a:extLst>
            </p:cNvPr>
            <p:cNvSpPr/>
            <p:nvPr/>
          </p:nvSpPr>
          <p:spPr>
            <a:xfrm>
              <a:off x="-223832" y="393898"/>
              <a:ext cx="1228616" cy="426343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0;p22">
              <a:extLst>
                <a:ext uri="{FF2B5EF4-FFF2-40B4-BE49-F238E27FC236}">
                  <a16:creationId xmlns:a16="http://schemas.microsoft.com/office/drawing/2014/main" id="{C56C3C90-20B4-3862-F315-CB9D0429D6C6}"/>
                </a:ext>
              </a:extLst>
            </p:cNvPr>
            <p:cNvSpPr/>
            <p:nvPr/>
          </p:nvSpPr>
          <p:spPr>
            <a:xfrm>
              <a:off x="2137084" y="1417405"/>
              <a:ext cx="233831" cy="200502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1;p22">
              <a:extLst>
                <a:ext uri="{FF2B5EF4-FFF2-40B4-BE49-F238E27FC236}">
                  <a16:creationId xmlns:a16="http://schemas.microsoft.com/office/drawing/2014/main" id="{7A2A06B0-C80D-A52E-B830-98C139EA3428}"/>
                </a:ext>
              </a:extLst>
            </p:cNvPr>
            <p:cNvSpPr/>
            <p:nvPr/>
          </p:nvSpPr>
          <p:spPr>
            <a:xfrm>
              <a:off x="3090621" y="2472825"/>
              <a:ext cx="189513" cy="161270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2;p22">
              <a:extLst>
                <a:ext uri="{FF2B5EF4-FFF2-40B4-BE49-F238E27FC236}">
                  <a16:creationId xmlns:a16="http://schemas.microsoft.com/office/drawing/2014/main" id="{971C8B91-1992-05A6-EE60-19C3D66FC2D9}"/>
                </a:ext>
              </a:extLst>
            </p:cNvPr>
            <p:cNvSpPr/>
            <p:nvPr/>
          </p:nvSpPr>
          <p:spPr>
            <a:xfrm>
              <a:off x="494386" y="4508297"/>
              <a:ext cx="189513" cy="162758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3;p22">
              <a:extLst>
                <a:ext uri="{FF2B5EF4-FFF2-40B4-BE49-F238E27FC236}">
                  <a16:creationId xmlns:a16="http://schemas.microsoft.com/office/drawing/2014/main" id="{BAB41149-4EF2-D639-A8E5-21262C7E1C9E}"/>
                </a:ext>
              </a:extLst>
            </p:cNvPr>
            <p:cNvSpPr/>
            <p:nvPr/>
          </p:nvSpPr>
          <p:spPr>
            <a:xfrm>
              <a:off x="3809595" y="1317831"/>
              <a:ext cx="187977" cy="162422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4;p22">
              <a:extLst>
                <a:ext uri="{FF2B5EF4-FFF2-40B4-BE49-F238E27FC236}">
                  <a16:creationId xmlns:a16="http://schemas.microsoft.com/office/drawing/2014/main" id="{E646D323-87F4-90A5-0243-5B76F0A8816C}"/>
                </a:ext>
              </a:extLst>
            </p:cNvPr>
            <p:cNvSpPr/>
            <p:nvPr/>
          </p:nvSpPr>
          <p:spPr>
            <a:xfrm>
              <a:off x="972679" y="4211047"/>
              <a:ext cx="276182" cy="199518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6;p22">
              <a:extLst>
                <a:ext uri="{FF2B5EF4-FFF2-40B4-BE49-F238E27FC236}">
                  <a16:creationId xmlns:a16="http://schemas.microsoft.com/office/drawing/2014/main" id="{4DFB9192-228A-17BC-B893-DC6B0B8246E4}"/>
                </a:ext>
              </a:extLst>
            </p:cNvPr>
            <p:cNvSpPr/>
            <p:nvPr/>
          </p:nvSpPr>
          <p:spPr>
            <a:xfrm>
              <a:off x="3330523" y="1712640"/>
              <a:ext cx="779358" cy="716707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8;p22">
              <a:extLst>
                <a:ext uri="{FF2B5EF4-FFF2-40B4-BE49-F238E27FC236}">
                  <a16:creationId xmlns:a16="http://schemas.microsoft.com/office/drawing/2014/main" id="{D2BAFC1A-BF13-534A-6514-CFA1C2372261}"/>
                </a:ext>
              </a:extLst>
            </p:cNvPr>
            <p:cNvSpPr/>
            <p:nvPr/>
          </p:nvSpPr>
          <p:spPr>
            <a:xfrm>
              <a:off x="3079919" y="2970265"/>
              <a:ext cx="236879" cy="1473101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9;p22">
              <a:extLst>
                <a:ext uri="{FF2B5EF4-FFF2-40B4-BE49-F238E27FC236}">
                  <a16:creationId xmlns:a16="http://schemas.microsoft.com/office/drawing/2014/main" id="{9775E55A-38A8-4B58-9486-F5C8ED125069}"/>
                </a:ext>
              </a:extLst>
            </p:cNvPr>
            <p:cNvSpPr/>
            <p:nvPr/>
          </p:nvSpPr>
          <p:spPr>
            <a:xfrm>
              <a:off x="3511326" y="2918964"/>
              <a:ext cx="126382" cy="71193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0;p22">
              <a:extLst>
                <a:ext uri="{FF2B5EF4-FFF2-40B4-BE49-F238E27FC236}">
                  <a16:creationId xmlns:a16="http://schemas.microsoft.com/office/drawing/2014/main" id="{53E386DE-0730-BBC2-8F10-7CBA8E1A1058}"/>
                </a:ext>
              </a:extLst>
            </p:cNvPr>
            <p:cNvSpPr/>
            <p:nvPr/>
          </p:nvSpPr>
          <p:spPr>
            <a:xfrm>
              <a:off x="3958592" y="3631928"/>
              <a:ext cx="151288" cy="169645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;p22">
              <a:extLst>
                <a:ext uri="{FF2B5EF4-FFF2-40B4-BE49-F238E27FC236}">
                  <a16:creationId xmlns:a16="http://schemas.microsoft.com/office/drawing/2014/main" id="{A64C7C0E-C262-2FE1-E59C-3DF554702C0F}"/>
                </a:ext>
              </a:extLst>
            </p:cNvPr>
            <p:cNvSpPr/>
            <p:nvPr/>
          </p:nvSpPr>
          <p:spPr>
            <a:xfrm>
              <a:off x="3654480" y="2989989"/>
              <a:ext cx="301065" cy="314934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2;p22">
              <a:extLst>
                <a:ext uri="{FF2B5EF4-FFF2-40B4-BE49-F238E27FC236}">
                  <a16:creationId xmlns:a16="http://schemas.microsoft.com/office/drawing/2014/main" id="{C8B02A0D-46F3-95B4-9F6E-E37769FFE4EA}"/>
                </a:ext>
              </a:extLst>
            </p:cNvPr>
            <p:cNvSpPr/>
            <p:nvPr/>
          </p:nvSpPr>
          <p:spPr>
            <a:xfrm>
              <a:off x="3110489" y="2800645"/>
              <a:ext cx="234863" cy="151288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3;p22">
              <a:extLst>
                <a:ext uri="{FF2B5EF4-FFF2-40B4-BE49-F238E27FC236}">
                  <a16:creationId xmlns:a16="http://schemas.microsoft.com/office/drawing/2014/main" id="{3C99203F-516C-1039-2C4C-29FA03748316}"/>
                </a:ext>
              </a:extLst>
            </p:cNvPr>
            <p:cNvSpPr/>
            <p:nvPr/>
          </p:nvSpPr>
          <p:spPr>
            <a:xfrm>
              <a:off x="3992305" y="3480423"/>
              <a:ext cx="56460" cy="113328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4;p22">
              <a:extLst>
                <a:ext uri="{FF2B5EF4-FFF2-40B4-BE49-F238E27FC236}">
                  <a16:creationId xmlns:a16="http://schemas.microsoft.com/office/drawing/2014/main" id="{B256E06E-C954-35D3-14BC-270C33F8EA37}"/>
                </a:ext>
              </a:extLst>
            </p:cNvPr>
            <p:cNvSpPr/>
            <p:nvPr/>
          </p:nvSpPr>
          <p:spPr>
            <a:xfrm>
              <a:off x="3374842" y="2874837"/>
              <a:ext cx="116160" cy="57252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5;p22">
              <a:extLst>
                <a:ext uri="{FF2B5EF4-FFF2-40B4-BE49-F238E27FC236}">
                  <a16:creationId xmlns:a16="http://schemas.microsoft.com/office/drawing/2014/main" id="{C7742909-F78D-96F1-BF20-9DCE66CAF02A}"/>
                </a:ext>
              </a:extLst>
            </p:cNvPr>
            <p:cNvSpPr/>
            <p:nvPr/>
          </p:nvSpPr>
          <p:spPr>
            <a:xfrm>
              <a:off x="3943068" y="3334630"/>
              <a:ext cx="73593" cy="110881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0;p22">
              <a:extLst>
                <a:ext uri="{FF2B5EF4-FFF2-40B4-BE49-F238E27FC236}">
                  <a16:creationId xmlns:a16="http://schemas.microsoft.com/office/drawing/2014/main" id="{15D9DCCF-7A4D-E95C-A086-6A2261B31538}"/>
                </a:ext>
              </a:extLst>
            </p:cNvPr>
            <p:cNvSpPr/>
            <p:nvPr/>
          </p:nvSpPr>
          <p:spPr>
            <a:xfrm>
              <a:off x="1082696" y="1642334"/>
              <a:ext cx="230784" cy="230784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1;p22">
              <a:extLst>
                <a:ext uri="{FF2B5EF4-FFF2-40B4-BE49-F238E27FC236}">
                  <a16:creationId xmlns:a16="http://schemas.microsoft.com/office/drawing/2014/main" id="{907703CE-5623-BA20-DCD0-9A9D96DBE05E}"/>
                </a:ext>
              </a:extLst>
            </p:cNvPr>
            <p:cNvSpPr/>
            <p:nvPr/>
          </p:nvSpPr>
          <p:spPr>
            <a:xfrm>
              <a:off x="2137084" y="587946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2;p22">
              <a:extLst>
                <a:ext uri="{FF2B5EF4-FFF2-40B4-BE49-F238E27FC236}">
                  <a16:creationId xmlns:a16="http://schemas.microsoft.com/office/drawing/2014/main" id="{5CD48826-DD15-103B-E68A-30413DFA6975}"/>
                </a:ext>
              </a:extLst>
            </p:cNvPr>
            <p:cNvSpPr/>
            <p:nvPr/>
          </p:nvSpPr>
          <p:spPr>
            <a:xfrm>
              <a:off x="2714716" y="587946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7;p22">
              <a:extLst>
                <a:ext uri="{FF2B5EF4-FFF2-40B4-BE49-F238E27FC236}">
                  <a16:creationId xmlns:a16="http://schemas.microsoft.com/office/drawing/2014/main" id="{67F8592B-5A96-C1FA-61F7-82FC574DDD46}"/>
                </a:ext>
              </a:extLst>
            </p:cNvPr>
            <p:cNvSpPr/>
            <p:nvPr/>
          </p:nvSpPr>
          <p:spPr>
            <a:xfrm>
              <a:off x="3711036" y="2383468"/>
              <a:ext cx="385096" cy="427903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8;p22">
              <a:extLst>
                <a:ext uri="{FF2B5EF4-FFF2-40B4-BE49-F238E27FC236}">
                  <a16:creationId xmlns:a16="http://schemas.microsoft.com/office/drawing/2014/main" id="{7547F678-20E9-6FE4-764F-188BE1274BC1}"/>
                </a:ext>
              </a:extLst>
            </p:cNvPr>
            <p:cNvSpPr/>
            <p:nvPr/>
          </p:nvSpPr>
          <p:spPr>
            <a:xfrm>
              <a:off x="1090350" y="152965"/>
              <a:ext cx="504279" cy="431958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9;p22">
              <a:extLst>
                <a:ext uri="{FF2B5EF4-FFF2-40B4-BE49-F238E27FC236}">
                  <a16:creationId xmlns:a16="http://schemas.microsoft.com/office/drawing/2014/main" id="{8F9963A4-A24C-4113-936A-467DBB90184F}"/>
                </a:ext>
              </a:extLst>
            </p:cNvPr>
            <p:cNvSpPr/>
            <p:nvPr/>
          </p:nvSpPr>
          <p:spPr>
            <a:xfrm>
              <a:off x="1235520" y="231908"/>
              <a:ext cx="97804" cy="226177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4;p22">
              <a:extLst>
                <a:ext uri="{FF2B5EF4-FFF2-40B4-BE49-F238E27FC236}">
                  <a16:creationId xmlns:a16="http://schemas.microsoft.com/office/drawing/2014/main" id="{EF14E1DE-EE1A-E380-8DB0-5D33F1ED49CC}"/>
                </a:ext>
              </a:extLst>
            </p:cNvPr>
            <p:cNvSpPr/>
            <p:nvPr/>
          </p:nvSpPr>
          <p:spPr>
            <a:xfrm>
              <a:off x="-78662" y="1434513"/>
              <a:ext cx="165062" cy="166597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5;p22">
              <a:extLst>
                <a:ext uri="{FF2B5EF4-FFF2-40B4-BE49-F238E27FC236}">
                  <a16:creationId xmlns:a16="http://schemas.microsoft.com/office/drawing/2014/main" id="{05AB3CCA-15FD-6A96-FBEF-5132987314A7}"/>
                </a:ext>
              </a:extLst>
            </p:cNvPr>
            <p:cNvSpPr/>
            <p:nvPr/>
          </p:nvSpPr>
          <p:spPr>
            <a:xfrm>
              <a:off x="601356" y="1452846"/>
              <a:ext cx="1453233" cy="129933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6;p22">
              <a:extLst>
                <a:ext uri="{FF2B5EF4-FFF2-40B4-BE49-F238E27FC236}">
                  <a16:creationId xmlns:a16="http://schemas.microsoft.com/office/drawing/2014/main" id="{EC6500DB-24A4-D773-B711-8B79A8C02F0B}"/>
                </a:ext>
              </a:extLst>
            </p:cNvPr>
            <p:cNvSpPr/>
            <p:nvPr/>
          </p:nvSpPr>
          <p:spPr>
            <a:xfrm>
              <a:off x="661895" y="100571"/>
              <a:ext cx="2017116" cy="59140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2;p22">
              <a:extLst>
                <a:ext uri="{FF2B5EF4-FFF2-40B4-BE49-F238E27FC236}">
                  <a16:creationId xmlns:a16="http://schemas.microsoft.com/office/drawing/2014/main" id="{A704D460-69EB-8375-B0A6-0919B081115E}"/>
                </a:ext>
              </a:extLst>
            </p:cNvPr>
            <p:cNvSpPr/>
            <p:nvPr/>
          </p:nvSpPr>
          <p:spPr>
            <a:xfrm>
              <a:off x="2960736" y="4535027"/>
              <a:ext cx="1005510" cy="152824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3;p22">
              <a:extLst>
                <a:ext uri="{FF2B5EF4-FFF2-40B4-BE49-F238E27FC236}">
                  <a16:creationId xmlns:a16="http://schemas.microsoft.com/office/drawing/2014/main" id="{BFD76748-DAE6-F46A-D7A9-BD2DF105FB65}"/>
                </a:ext>
              </a:extLst>
            </p:cNvPr>
            <p:cNvSpPr/>
            <p:nvPr/>
          </p:nvSpPr>
          <p:spPr>
            <a:xfrm>
              <a:off x="-79718" y="4664912"/>
              <a:ext cx="1180770" cy="378017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6;p22">
              <a:extLst>
                <a:ext uri="{FF2B5EF4-FFF2-40B4-BE49-F238E27FC236}">
                  <a16:creationId xmlns:a16="http://schemas.microsoft.com/office/drawing/2014/main" id="{7CEF6CB8-69B6-4047-5E96-CB7881F6C303}"/>
                </a:ext>
              </a:extLst>
            </p:cNvPr>
            <p:cNvSpPr/>
            <p:nvPr/>
          </p:nvSpPr>
          <p:spPr>
            <a:xfrm>
              <a:off x="3440564" y="3379788"/>
              <a:ext cx="169645" cy="437069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7;p22">
              <a:extLst>
                <a:ext uri="{FF2B5EF4-FFF2-40B4-BE49-F238E27FC236}">
                  <a16:creationId xmlns:a16="http://schemas.microsoft.com/office/drawing/2014/main" id="{5A4C0560-FE5C-BCA8-70B6-DED586AC411A}"/>
                </a:ext>
              </a:extLst>
            </p:cNvPr>
            <p:cNvSpPr/>
            <p:nvPr/>
          </p:nvSpPr>
          <p:spPr>
            <a:xfrm>
              <a:off x="3626981" y="3378252"/>
              <a:ext cx="171180" cy="43860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8;p22">
              <a:extLst>
                <a:ext uri="{FF2B5EF4-FFF2-40B4-BE49-F238E27FC236}">
                  <a16:creationId xmlns:a16="http://schemas.microsoft.com/office/drawing/2014/main" id="{858AD593-D9C2-21D5-E690-0F347CF9F966}"/>
                </a:ext>
              </a:extLst>
            </p:cNvPr>
            <p:cNvSpPr/>
            <p:nvPr/>
          </p:nvSpPr>
          <p:spPr>
            <a:xfrm>
              <a:off x="3530713" y="3466890"/>
              <a:ext cx="177275" cy="111577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9;p22">
              <a:extLst>
                <a:ext uri="{FF2B5EF4-FFF2-40B4-BE49-F238E27FC236}">
                  <a16:creationId xmlns:a16="http://schemas.microsoft.com/office/drawing/2014/main" id="{EBBB2CFE-D82D-D3D6-D80D-7C81E5F35506}"/>
                </a:ext>
              </a:extLst>
            </p:cNvPr>
            <p:cNvSpPr/>
            <p:nvPr/>
          </p:nvSpPr>
          <p:spPr>
            <a:xfrm>
              <a:off x="3619351" y="3616643"/>
              <a:ext cx="24" cy="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00;p22">
              <a:extLst>
                <a:ext uri="{FF2B5EF4-FFF2-40B4-BE49-F238E27FC236}">
                  <a16:creationId xmlns:a16="http://schemas.microsoft.com/office/drawing/2014/main" id="{2A0A2DD0-DB1F-7655-A52F-5661CFD19DB4}"/>
                </a:ext>
              </a:extLst>
            </p:cNvPr>
            <p:cNvSpPr/>
            <p:nvPr/>
          </p:nvSpPr>
          <p:spPr>
            <a:xfrm>
              <a:off x="3402364" y="3329351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01;p22">
              <a:extLst>
                <a:ext uri="{FF2B5EF4-FFF2-40B4-BE49-F238E27FC236}">
                  <a16:creationId xmlns:a16="http://schemas.microsoft.com/office/drawing/2014/main" id="{FA7D8292-C5B4-74D0-5001-49999D788E99}"/>
                </a:ext>
              </a:extLst>
            </p:cNvPr>
            <p:cNvSpPr/>
            <p:nvPr/>
          </p:nvSpPr>
          <p:spPr>
            <a:xfrm>
              <a:off x="3402364" y="3829047"/>
              <a:ext cx="429415" cy="38224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02;p22">
              <a:extLst>
                <a:ext uri="{FF2B5EF4-FFF2-40B4-BE49-F238E27FC236}">
                  <a16:creationId xmlns:a16="http://schemas.microsoft.com/office/drawing/2014/main" id="{64E32ABF-A51E-4D7F-5B4B-D0BE9601686D}"/>
                </a:ext>
              </a:extLst>
            </p:cNvPr>
            <p:cNvSpPr/>
            <p:nvPr/>
          </p:nvSpPr>
          <p:spPr>
            <a:xfrm>
              <a:off x="3524595" y="1882260"/>
              <a:ext cx="117647" cy="169645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03;p22">
              <a:extLst>
                <a:ext uri="{FF2B5EF4-FFF2-40B4-BE49-F238E27FC236}">
                  <a16:creationId xmlns:a16="http://schemas.microsoft.com/office/drawing/2014/main" id="{2DDF0998-637F-2B90-83F4-2AB6E7D16E7A}"/>
                </a:ext>
              </a:extLst>
            </p:cNvPr>
            <p:cNvSpPr/>
            <p:nvPr/>
          </p:nvSpPr>
          <p:spPr>
            <a:xfrm>
              <a:off x="3657551" y="1882260"/>
              <a:ext cx="132956" cy="169645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04;p22">
              <a:extLst>
                <a:ext uri="{FF2B5EF4-FFF2-40B4-BE49-F238E27FC236}">
                  <a16:creationId xmlns:a16="http://schemas.microsoft.com/office/drawing/2014/main" id="{DFDEADFE-560B-BC4D-7918-96DD4C6B0615}"/>
                </a:ext>
              </a:extLst>
            </p:cNvPr>
            <p:cNvSpPr/>
            <p:nvPr/>
          </p:nvSpPr>
          <p:spPr>
            <a:xfrm>
              <a:off x="3821053" y="1882260"/>
              <a:ext cx="116160" cy="169645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ABEC8D19-2295-38A8-4D05-F483074F0DED}"/>
                </a:ext>
              </a:extLst>
            </p:cNvPr>
            <p:cNvGrpSpPr/>
            <p:nvPr/>
          </p:nvGrpSpPr>
          <p:grpSpPr>
            <a:xfrm>
              <a:off x="3018035" y="115250"/>
              <a:ext cx="1043735" cy="764073"/>
              <a:chOff x="-1635794" y="826336"/>
              <a:chExt cx="1043735" cy="764073"/>
            </a:xfrm>
          </p:grpSpPr>
          <p:sp>
            <p:nvSpPr>
              <p:cNvPr id="195" name="Google Shape;147;p22">
                <a:extLst>
                  <a:ext uri="{FF2B5EF4-FFF2-40B4-BE49-F238E27FC236}">
                    <a16:creationId xmlns:a16="http://schemas.microsoft.com/office/drawing/2014/main" id="{A6BE6122-238B-60CD-0569-A4A62590D411}"/>
                  </a:ext>
                </a:extLst>
              </p:cNvPr>
              <p:cNvSpPr/>
              <p:nvPr/>
            </p:nvSpPr>
            <p:spPr>
              <a:xfrm>
                <a:off x="-1635794" y="826336"/>
                <a:ext cx="932182" cy="716707"/>
              </a:xfrm>
              <a:custGeom>
                <a:avLst/>
                <a:gdLst/>
                <a:ahLst/>
                <a:cxnLst/>
                <a:rect l="l" t="t" r="r" b="b"/>
                <a:pathLst>
                  <a:path w="38849" h="29869" extrusionOk="0">
                    <a:moveTo>
                      <a:pt x="33626" y="1593"/>
                    </a:moveTo>
                    <a:cubicBezTo>
                      <a:pt x="35600" y="1593"/>
                      <a:pt x="37256" y="3248"/>
                      <a:pt x="37256" y="5223"/>
                    </a:cubicBezTo>
                    <a:lnTo>
                      <a:pt x="37256" y="16113"/>
                    </a:lnTo>
                    <a:cubicBezTo>
                      <a:pt x="37256" y="18087"/>
                      <a:pt x="35600" y="19679"/>
                      <a:pt x="33626" y="19743"/>
                    </a:cubicBezTo>
                    <a:lnTo>
                      <a:pt x="30697" y="19743"/>
                    </a:lnTo>
                    <a:lnTo>
                      <a:pt x="24519" y="25856"/>
                    </a:lnTo>
                    <a:lnTo>
                      <a:pt x="24774" y="19679"/>
                    </a:lnTo>
                    <a:lnTo>
                      <a:pt x="5223" y="19679"/>
                    </a:lnTo>
                    <a:cubicBezTo>
                      <a:pt x="3249" y="19679"/>
                      <a:pt x="1593" y="18087"/>
                      <a:pt x="1593" y="16113"/>
                    </a:cubicBezTo>
                    <a:lnTo>
                      <a:pt x="1593" y="5223"/>
                    </a:lnTo>
                    <a:cubicBezTo>
                      <a:pt x="1593" y="3248"/>
                      <a:pt x="3249" y="1593"/>
                      <a:pt x="5223" y="1593"/>
                    </a:cubicBezTo>
                    <a:close/>
                    <a:moveTo>
                      <a:pt x="5223" y="1"/>
                    </a:moveTo>
                    <a:cubicBezTo>
                      <a:pt x="2357" y="1"/>
                      <a:pt x="1" y="2357"/>
                      <a:pt x="1" y="5223"/>
                    </a:cubicBezTo>
                    <a:lnTo>
                      <a:pt x="1" y="16113"/>
                    </a:lnTo>
                    <a:cubicBezTo>
                      <a:pt x="1" y="18978"/>
                      <a:pt x="2357" y="21335"/>
                      <a:pt x="5223" y="21335"/>
                    </a:cubicBezTo>
                    <a:lnTo>
                      <a:pt x="23118" y="21335"/>
                    </a:lnTo>
                    <a:lnTo>
                      <a:pt x="22800" y="29868"/>
                    </a:lnTo>
                    <a:lnTo>
                      <a:pt x="31397" y="21335"/>
                    </a:lnTo>
                    <a:lnTo>
                      <a:pt x="33626" y="21335"/>
                    </a:lnTo>
                    <a:cubicBezTo>
                      <a:pt x="36556" y="21271"/>
                      <a:pt x="38848" y="18978"/>
                      <a:pt x="38848" y="16113"/>
                    </a:cubicBezTo>
                    <a:lnTo>
                      <a:pt x="38848" y="5223"/>
                    </a:lnTo>
                    <a:cubicBezTo>
                      <a:pt x="38848" y="2357"/>
                      <a:pt x="36556" y="1"/>
                      <a:pt x="33626" y="1"/>
                    </a:cubicBez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81;p22">
                <a:extLst>
                  <a:ext uri="{FF2B5EF4-FFF2-40B4-BE49-F238E27FC236}">
                    <a16:creationId xmlns:a16="http://schemas.microsoft.com/office/drawing/2014/main" id="{2A1B2F8E-EA32-BD89-A435-266AE5B8483C}"/>
                  </a:ext>
                </a:extLst>
              </p:cNvPr>
              <p:cNvSpPr/>
              <p:nvPr/>
            </p:nvSpPr>
            <p:spPr>
              <a:xfrm>
                <a:off x="-737253" y="1445215"/>
                <a:ext cx="145194" cy="145194"/>
              </a:xfrm>
              <a:custGeom>
                <a:avLst/>
                <a:gdLst/>
                <a:ahLst/>
                <a:cxnLst/>
                <a:rect l="l" t="t" r="r" b="b"/>
                <a:pathLst>
                  <a:path w="6051" h="6051" extrusionOk="0">
                    <a:moveTo>
                      <a:pt x="1146" y="1"/>
                    </a:moveTo>
                    <a:lnTo>
                      <a:pt x="0" y="1147"/>
                    </a:lnTo>
                    <a:lnTo>
                      <a:pt x="1911" y="3057"/>
                    </a:lnTo>
                    <a:lnTo>
                      <a:pt x="0" y="4904"/>
                    </a:lnTo>
                    <a:lnTo>
                      <a:pt x="1146" y="6051"/>
                    </a:lnTo>
                    <a:lnTo>
                      <a:pt x="3057" y="4140"/>
                    </a:lnTo>
                    <a:lnTo>
                      <a:pt x="4904" y="6051"/>
                    </a:lnTo>
                    <a:lnTo>
                      <a:pt x="6050" y="4904"/>
                    </a:lnTo>
                    <a:lnTo>
                      <a:pt x="4140" y="3057"/>
                    </a:lnTo>
                    <a:lnTo>
                      <a:pt x="6050" y="1147"/>
                    </a:lnTo>
                    <a:lnTo>
                      <a:pt x="4904" y="1"/>
                    </a:lnTo>
                    <a:lnTo>
                      <a:pt x="3057" y="1911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07;p22">
                <a:extLst>
                  <a:ext uri="{FF2B5EF4-FFF2-40B4-BE49-F238E27FC236}">
                    <a16:creationId xmlns:a16="http://schemas.microsoft.com/office/drawing/2014/main" id="{EE2A01F3-0383-5479-378C-13C9FCFC6932}"/>
                  </a:ext>
                </a:extLst>
              </p:cNvPr>
              <p:cNvSpPr/>
              <p:nvPr/>
            </p:nvSpPr>
            <p:spPr>
              <a:xfrm>
                <a:off x="-1463102" y="1000540"/>
                <a:ext cx="131445" cy="169645"/>
              </a:xfrm>
              <a:custGeom>
                <a:avLst/>
                <a:gdLst/>
                <a:ahLst/>
                <a:cxnLst/>
                <a:rect l="l" t="t" r="r" b="b"/>
                <a:pathLst>
                  <a:path w="5478" h="7070" extrusionOk="0">
                    <a:moveTo>
                      <a:pt x="0" y="1"/>
                    </a:moveTo>
                    <a:lnTo>
                      <a:pt x="0" y="7069"/>
                    </a:lnTo>
                    <a:lnTo>
                      <a:pt x="1529" y="7069"/>
                    </a:lnTo>
                    <a:lnTo>
                      <a:pt x="1529" y="4267"/>
                    </a:lnTo>
                    <a:lnTo>
                      <a:pt x="3821" y="4267"/>
                    </a:lnTo>
                    <a:lnTo>
                      <a:pt x="3821" y="7069"/>
                    </a:lnTo>
                    <a:lnTo>
                      <a:pt x="5477" y="7069"/>
                    </a:lnTo>
                    <a:lnTo>
                      <a:pt x="5477" y="1"/>
                    </a:lnTo>
                    <a:lnTo>
                      <a:pt x="3821" y="1"/>
                    </a:lnTo>
                    <a:lnTo>
                      <a:pt x="3821" y="2866"/>
                    </a:lnTo>
                    <a:lnTo>
                      <a:pt x="1529" y="2866"/>
                    </a:lnTo>
                    <a:lnTo>
                      <a:pt x="1529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08;p22">
                <a:extLst>
                  <a:ext uri="{FF2B5EF4-FFF2-40B4-BE49-F238E27FC236}">
                    <a16:creationId xmlns:a16="http://schemas.microsoft.com/office/drawing/2014/main" id="{3CE011A5-47F0-27BC-B91F-3B8F9EFB2600}"/>
                  </a:ext>
                </a:extLst>
              </p:cNvPr>
              <p:cNvSpPr/>
              <p:nvPr/>
            </p:nvSpPr>
            <p:spPr>
              <a:xfrm>
                <a:off x="-1314885" y="1000540"/>
                <a:ext cx="134492" cy="16964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7070" extrusionOk="0">
                    <a:moveTo>
                      <a:pt x="1" y="1"/>
                    </a:moveTo>
                    <a:lnTo>
                      <a:pt x="1" y="1465"/>
                    </a:lnTo>
                    <a:lnTo>
                      <a:pt x="2038" y="1465"/>
                    </a:lnTo>
                    <a:lnTo>
                      <a:pt x="2038" y="7069"/>
                    </a:lnTo>
                    <a:lnTo>
                      <a:pt x="3567" y="7069"/>
                    </a:lnTo>
                    <a:lnTo>
                      <a:pt x="3567" y="1465"/>
                    </a:lnTo>
                    <a:lnTo>
                      <a:pt x="5605" y="1465"/>
                    </a:lnTo>
                    <a:lnTo>
                      <a:pt x="5605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09;p22">
                <a:extLst>
                  <a:ext uri="{FF2B5EF4-FFF2-40B4-BE49-F238E27FC236}">
                    <a16:creationId xmlns:a16="http://schemas.microsoft.com/office/drawing/2014/main" id="{FD4B3B77-5E62-3F41-6DE4-EE96EB866709}"/>
                  </a:ext>
                </a:extLst>
              </p:cNvPr>
              <p:cNvSpPr/>
              <p:nvPr/>
            </p:nvSpPr>
            <p:spPr>
              <a:xfrm>
                <a:off x="-1178881" y="1000540"/>
                <a:ext cx="224665" cy="169645"/>
              </a:xfrm>
              <a:custGeom>
                <a:avLst/>
                <a:gdLst/>
                <a:ahLst/>
                <a:cxnLst/>
                <a:rect l="l" t="t" r="r" b="b"/>
                <a:pathLst>
                  <a:path w="9363" h="7070" extrusionOk="0">
                    <a:moveTo>
                      <a:pt x="1402" y="1"/>
                    </a:moveTo>
                    <a:lnTo>
                      <a:pt x="0" y="7069"/>
                    </a:lnTo>
                    <a:lnTo>
                      <a:pt x="1720" y="7069"/>
                    </a:lnTo>
                    <a:lnTo>
                      <a:pt x="2548" y="2229"/>
                    </a:lnTo>
                    <a:lnTo>
                      <a:pt x="3949" y="7069"/>
                    </a:lnTo>
                    <a:lnTo>
                      <a:pt x="5477" y="7069"/>
                    </a:lnTo>
                    <a:lnTo>
                      <a:pt x="6815" y="2229"/>
                    </a:lnTo>
                    <a:lnTo>
                      <a:pt x="7643" y="7069"/>
                    </a:lnTo>
                    <a:lnTo>
                      <a:pt x="9362" y="7069"/>
                    </a:lnTo>
                    <a:lnTo>
                      <a:pt x="8025" y="1"/>
                    </a:lnTo>
                    <a:lnTo>
                      <a:pt x="6178" y="1"/>
                    </a:lnTo>
                    <a:lnTo>
                      <a:pt x="4713" y="4968"/>
                    </a:lnTo>
                    <a:lnTo>
                      <a:pt x="3248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10;p22">
                <a:extLst>
                  <a:ext uri="{FF2B5EF4-FFF2-40B4-BE49-F238E27FC236}">
                    <a16:creationId xmlns:a16="http://schemas.microsoft.com/office/drawing/2014/main" id="{5E124829-2093-991B-377A-07C5755D3E44}"/>
                  </a:ext>
                </a:extLst>
              </p:cNvPr>
              <p:cNvSpPr/>
              <p:nvPr/>
            </p:nvSpPr>
            <p:spPr>
              <a:xfrm>
                <a:off x="-937443" y="1000540"/>
                <a:ext cx="97828" cy="169645"/>
              </a:xfrm>
              <a:custGeom>
                <a:avLst/>
                <a:gdLst/>
                <a:ahLst/>
                <a:cxnLst/>
                <a:rect l="l" t="t" r="r" b="b"/>
                <a:pathLst>
                  <a:path w="4077" h="7070" extrusionOk="0">
                    <a:moveTo>
                      <a:pt x="1" y="1"/>
                    </a:moveTo>
                    <a:lnTo>
                      <a:pt x="1" y="7069"/>
                    </a:lnTo>
                    <a:lnTo>
                      <a:pt x="4076" y="7069"/>
                    </a:lnTo>
                    <a:lnTo>
                      <a:pt x="4076" y="5668"/>
                    </a:lnTo>
                    <a:lnTo>
                      <a:pt x="1529" y="5668"/>
                    </a:lnTo>
                    <a:lnTo>
                      <a:pt x="1529" y="1"/>
                    </a:lnTo>
                    <a:close/>
                  </a:path>
                </a:pathLst>
              </a:custGeom>
              <a:solidFill>
                <a:srgbClr val="48FF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211;p22">
              <a:extLst>
                <a:ext uri="{FF2B5EF4-FFF2-40B4-BE49-F238E27FC236}">
                  <a16:creationId xmlns:a16="http://schemas.microsoft.com/office/drawing/2014/main" id="{886B6054-AC87-5B96-8D82-90FFBF5C3BB4}"/>
                </a:ext>
              </a:extLst>
            </p:cNvPr>
            <p:cNvSpPr/>
            <p:nvPr/>
          </p:nvSpPr>
          <p:spPr>
            <a:xfrm>
              <a:off x="96034" y="4495219"/>
              <a:ext cx="155896" cy="203262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12;p22">
              <a:extLst>
                <a:ext uri="{FF2B5EF4-FFF2-40B4-BE49-F238E27FC236}">
                  <a16:creationId xmlns:a16="http://schemas.microsoft.com/office/drawing/2014/main" id="{8E1A84DA-9750-1EF2-B108-4AFBFDED91B6}"/>
                </a:ext>
              </a:extLst>
            </p:cNvPr>
            <p:cNvSpPr/>
            <p:nvPr/>
          </p:nvSpPr>
          <p:spPr>
            <a:xfrm>
              <a:off x="276357" y="4395880"/>
              <a:ext cx="198679" cy="365252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13;p22">
              <a:extLst>
                <a:ext uri="{FF2B5EF4-FFF2-40B4-BE49-F238E27FC236}">
                  <a16:creationId xmlns:a16="http://schemas.microsoft.com/office/drawing/2014/main" id="{B5D3AAA1-67B8-5F12-FCBE-81BD23C9CB13}"/>
                </a:ext>
              </a:extLst>
            </p:cNvPr>
            <p:cNvSpPr/>
            <p:nvPr/>
          </p:nvSpPr>
          <p:spPr>
            <a:xfrm>
              <a:off x="3553634" y="4085746"/>
              <a:ext cx="230760" cy="230784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FFD5"/>
        </a:solidFill>
        <a:effectLst/>
      </p:bgPr>
    </p:bg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42"/>
          <p:cNvSpPr txBox="1">
            <a:spLocks noGrp="1"/>
          </p:cNvSpPr>
          <p:nvPr>
            <p:ph type="ctrTitle"/>
          </p:nvPr>
        </p:nvSpPr>
        <p:spPr>
          <a:xfrm>
            <a:off x="370237" y="328461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TECNOLOGÍAS UTILIZADAS</a:t>
            </a:r>
            <a:endParaRPr dirty="0"/>
          </a:p>
        </p:txBody>
      </p:sp>
      <p:sp>
        <p:nvSpPr>
          <p:cNvPr id="1288" name="Google Shape;1288;p42"/>
          <p:cNvSpPr txBox="1">
            <a:spLocks noGrp="1"/>
          </p:cNvSpPr>
          <p:nvPr>
            <p:ph type="body" idx="1"/>
          </p:nvPr>
        </p:nvSpPr>
        <p:spPr>
          <a:xfrm>
            <a:off x="978274" y="1909257"/>
            <a:ext cx="3756770" cy="154514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400" dirty="0"/>
              <a:t>Python 3</a:t>
            </a:r>
          </a:p>
          <a:p>
            <a:r>
              <a:rPr lang="es-ES" sz="1400" dirty="0"/>
              <a:t>Django</a:t>
            </a:r>
          </a:p>
          <a:p>
            <a:r>
              <a:rPr lang="es-ES" sz="1400" dirty="0"/>
              <a:t>GitHub</a:t>
            </a:r>
          </a:p>
          <a:p>
            <a:r>
              <a:rPr lang="es-ES" sz="1400" dirty="0"/>
              <a:t>Panel de administración de Django</a:t>
            </a:r>
          </a:p>
        </p:txBody>
      </p:sp>
      <p:sp>
        <p:nvSpPr>
          <p:cNvPr id="10" name="Google Shape;667;p34">
            <a:extLst>
              <a:ext uri="{FF2B5EF4-FFF2-40B4-BE49-F238E27FC236}">
                <a16:creationId xmlns:a16="http://schemas.microsoft.com/office/drawing/2014/main" id="{B87268C5-4646-1B57-7826-8F44A11AEB7D}"/>
              </a:ext>
            </a:extLst>
          </p:cNvPr>
          <p:cNvSpPr/>
          <p:nvPr/>
        </p:nvSpPr>
        <p:spPr>
          <a:xfrm>
            <a:off x="648182" y="1536591"/>
            <a:ext cx="4407241" cy="3170876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68;p34">
            <a:extLst>
              <a:ext uri="{FF2B5EF4-FFF2-40B4-BE49-F238E27FC236}">
                <a16:creationId xmlns:a16="http://schemas.microsoft.com/office/drawing/2014/main" id="{0059F6C0-5EC0-0518-F825-0BC9E84CB44F}"/>
              </a:ext>
            </a:extLst>
          </p:cNvPr>
          <p:cNvSpPr/>
          <p:nvPr/>
        </p:nvSpPr>
        <p:spPr>
          <a:xfrm>
            <a:off x="963337" y="1796698"/>
            <a:ext cx="3771707" cy="165770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671;p34">
            <a:extLst>
              <a:ext uri="{FF2B5EF4-FFF2-40B4-BE49-F238E27FC236}">
                <a16:creationId xmlns:a16="http://schemas.microsoft.com/office/drawing/2014/main" id="{9DED5991-6104-3333-9F1C-DDB4DFCB23F8}"/>
              </a:ext>
            </a:extLst>
          </p:cNvPr>
          <p:cNvGrpSpPr/>
          <p:nvPr/>
        </p:nvGrpSpPr>
        <p:grpSpPr>
          <a:xfrm>
            <a:off x="967846" y="3566959"/>
            <a:ext cx="3767283" cy="345168"/>
            <a:chOff x="1071175" y="3688175"/>
            <a:chExt cx="3257200" cy="379200"/>
          </a:xfrm>
        </p:grpSpPr>
        <p:sp>
          <p:nvSpPr>
            <p:cNvPr id="26" name="Google Shape;672;p34">
              <a:extLst>
                <a:ext uri="{FF2B5EF4-FFF2-40B4-BE49-F238E27FC236}">
                  <a16:creationId xmlns:a16="http://schemas.microsoft.com/office/drawing/2014/main" id="{50BFFAF9-29D7-0B99-19C7-151C8E5C8C14}"/>
                </a:ext>
              </a:extLst>
            </p:cNvPr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73;p34">
              <a:extLst>
                <a:ext uri="{FF2B5EF4-FFF2-40B4-BE49-F238E27FC236}">
                  <a16:creationId xmlns:a16="http://schemas.microsoft.com/office/drawing/2014/main" id="{8693EBB4-47E6-B257-6F3E-6F4FAE8004D9}"/>
                </a:ext>
              </a:extLst>
            </p:cNvPr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74;p34">
              <a:extLst>
                <a:ext uri="{FF2B5EF4-FFF2-40B4-BE49-F238E27FC236}">
                  <a16:creationId xmlns:a16="http://schemas.microsoft.com/office/drawing/2014/main" id="{358CEC2D-F71F-AE10-DC3B-66D114316AEB}"/>
                </a:ext>
              </a:extLst>
            </p:cNvPr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75;p34">
              <a:extLst>
                <a:ext uri="{FF2B5EF4-FFF2-40B4-BE49-F238E27FC236}">
                  <a16:creationId xmlns:a16="http://schemas.microsoft.com/office/drawing/2014/main" id="{E4A9EEA9-6085-7F42-FF84-54DF2164DAB5}"/>
                </a:ext>
              </a:extLst>
            </p:cNvPr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76;p34">
              <a:extLst>
                <a:ext uri="{FF2B5EF4-FFF2-40B4-BE49-F238E27FC236}">
                  <a16:creationId xmlns:a16="http://schemas.microsoft.com/office/drawing/2014/main" id="{A7B83A9E-F668-1921-22C1-EA3DA5CB0A42}"/>
                </a:ext>
              </a:extLst>
            </p:cNvPr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77;p34">
              <a:extLst>
                <a:ext uri="{FF2B5EF4-FFF2-40B4-BE49-F238E27FC236}">
                  <a16:creationId xmlns:a16="http://schemas.microsoft.com/office/drawing/2014/main" id="{7779B2ED-7F4A-E946-BC12-8CE839DBB8A9}"/>
                </a:ext>
              </a:extLst>
            </p:cNvPr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78;p34">
              <a:extLst>
                <a:ext uri="{FF2B5EF4-FFF2-40B4-BE49-F238E27FC236}">
                  <a16:creationId xmlns:a16="http://schemas.microsoft.com/office/drawing/2014/main" id="{CBD0432A-C6E9-F09E-54C2-49F6DB00EF25}"/>
                </a:ext>
              </a:extLst>
            </p:cNvPr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" name="Google Shape;1128;p40"/>
          <p:cNvGrpSpPr/>
          <p:nvPr/>
        </p:nvGrpSpPr>
        <p:grpSpPr>
          <a:xfrm flipH="1">
            <a:off x="0" y="153882"/>
            <a:ext cx="5756031" cy="4835735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240688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4185867" y="1965150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GRACIAS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/>
          <p:nvPr/>
        </p:nvSpPr>
        <p:spPr>
          <a:xfrm>
            <a:off x="5784719" y="3707004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6101912" y="3732129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1EAB237-1B02-9063-6E3A-60DB1FEFC7AE}"/>
              </a:ext>
            </a:extLst>
          </p:cNvPr>
          <p:cNvGrpSpPr/>
          <p:nvPr/>
        </p:nvGrpSpPr>
        <p:grpSpPr>
          <a:xfrm>
            <a:off x="6600691" y="1744463"/>
            <a:ext cx="2295930" cy="617996"/>
            <a:chOff x="6101900" y="804152"/>
            <a:chExt cx="2295930" cy="617996"/>
          </a:xfrm>
        </p:grpSpPr>
        <p:sp>
          <p:nvSpPr>
            <p:cNvPr id="382" name="Google Shape;382;p27"/>
            <p:cNvSpPr/>
            <p:nvPr/>
          </p:nvSpPr>
          <p:spPr>
            <a:xfrm>
              <a:off x="6406139" y="804152"/>
              <a:ext cx="267858" cy="59329"/>
            </a:xfrm>
            <a:custGeom>
              <a:avLst/>
              <a:gdLst/>
              <a:ahLst/>
              <a:cxnLst/>
              <a:rect l="l" t="t" r="r" b="b"/>
              <a:pathLst>
                <a:path w="5964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5964" y="1321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6828947" y="804152"/>
              <a:ext cx="1568883" cy="59329"/>
            </a:xfrm>
            <a:custGeom>
              <a:avLst/>
              <a:gdLst/>
              <a:ahLst/>
              <a:cxnLst/>
              <a:rect l="l" t="t" r="r" b="b"/>
              <a:pathLst>
                <a:path w="34932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34931" y="1321"/>
                  </a:lnTo>
                  <a:lnTo>
                    <a:pt x="349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6406139" y="983982"/>
              <a:ext cx="267858" cy="61261"/>
            </a:xfrm>
            <a:custGeom>
              <a:avLst/>
              <a:gdLst/>
              <a:ahLst/>
              <a:cxnLst/>
              <a:rect l="l" t="t" r="r" b="b"/>
              <a:pathLst>
                <a:path w="5964" h="1364" extrusionOk="0">
                  <a:moveTo>
                    <a:pt x="0" y="0"/>
                  </a:moveTo>
                  <a:lnTo>
                    <a:pt x="0" y="1364"/>
                  </a:lnTo>
                  <a:lnTo>
                    <a:pt x="5964" y="1364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828947" y="983982"/>
              <a:ext cx="1568883" cy="61261"/>
            </a:xfrm>
            <a:custGeom>
              <a:avLst/>
              <a:gdLst/>
              <a:ahLst/>
              <a:cxnLst/>
              <a:rect l="l" t="t" r="r" b="b"/>
              <a:pathLst>
                <a:path w="34932" h="1364" extrusionOk="0">
                  <a:moveTo>
                    <a:pt x="0" y="0"/>
                  </a:moveTo>
                  <a:lnTo>
                    <a:pt x="0" y="1364"/>
                  </a:lnTo>
                  <a:lnTo>
                    <a:pt x="34931" y="1364"/>
                  </a:lnTo>
                  <a:lnTo>
                    <a:pt x="349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6406139" y="1165742"/>
              <a:ext cx="267858" cy="59329"/>
            </a:xfrm>
            <a:custGeom>
              <a:avLst/>
              <a:gdLst/>
              <a:ahLst/>
              <a:cxnLst/>
              <a:rect l="l" t="t" r="r" b="b"/>
              <a:pathLst>
                <a:path w="5964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5964" y="1321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6828947" y="1165742"/>
              <a:ext cx="991084" cy="59329"/>
            </a:xfrm>
            <a:custGeom>
              <a:avLst/>
              <a:gdLst/>
              <a:ahLst/>
              <a:cxnLst/>
              <a:rect l="l" t="t" r="r" b="b"/>
              <a:pathLst>
                <a:path w="22067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22066" y="1321"/>
                  </a:lnTo>
                  <a:lnTo>
                    <a:pt x="22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6406139" y="1347503"/>
              <a:ext cx="267858" cy="59329"/>
            </a:xfrm>
            <a:custGeom>
              <a:avLst/>
              <a:gdLst/>
              <a:ahLst/>
              <a:cxnLst/>
              <a:rect l="l" t="t" r="r" b="b"/>
              <a:pathLst>
                <a:path w="5964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5964" y="1321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6828947" y="1347503"/>
              <a:ext cx="991084" cy="59329"/>
            </a:xfrm>
            <a:custGeom>
              <a:avLst/>
              <a:gdLst/>
              <a:ahLst/>
              <a:cxnLst/>
              <a:rect l="l" t="t" r="r" b="b"/>
              <a:pathLst>
                <a:path w="22067" h="1321" extrusionOk="0">
                  <a:moveTo>
                    <a:pt x="0" y="0"/>
                  </a:moveTo>
                  <a:lnTo>
                    <a:pt x="0" y="1321"/>
                  </a:lnTo>
                  <a:lnTo>
                    <a:pt x="22066" y="1321"/>
                  </a:lnTo>
                  <a:lnTo>
                    <a:pt x="22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6101900" y="869185"/>
              <a:ext cx="141654" cy="552963"/>
            </a:xfrm>
            <a:custGeom>
              <a:avLst/>
              <a:gdLst/>
              <a:ahLst/>
              <a:cxnLst/>
              <a:rect l="l" t="t" r="r" b="b"/>
              <a:pathLst>
                <a:path w="3154" h="12312" fill="none" extrusionOk="0">
                  <a:moveTo>
                    <a:pt x="3153" y="12311"/>
                  </a:moveTo>
                  <a:lnTo>
                    <a:pt x="1" y="12311"/>
                  </a:lnTo>
                  <a:lnTo>
                    <a:pt x="1" y="0"/>
                  </a:lnTo>
                  <a:lnTo>
                    <a:pt x="3068" y="0"/>
                  </a:lnTo>
                </a:path>
              </a:pathLst>
            </a:custGeom>
            <a:solidFill>
              <a:schemeClr val="accent1"/>
            </a:solidFill>
            <a:ln w="13850" cap="flat" cmpd="sng">
              <a:solidFill>
                <a:schemeClr val="accent1"/>
              </a:solidFill>
              <a:prstDash val="solid"/>
              <a:miter lim="4259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sp>
        <p:nvSpPr>
          <p:cNvPr id="6" name="Google Shape;231;p23">
            <a:extLst>
              <a:ext uri="{FF2B5EF4-FFF2-40B4-BE49-F238E27FC236}">
                <a16:creationId xmlns:a16="http://schemas.microsoft.com/office/drawing/2014/main" id="{244B69CF-205D-D079-2090-706552F027D3}"/>
              </a:ext>
            </a:extLst>
          </p:cNvPr>
          <p:cNvSpPr txBox="1">
            <a:spLocks/>
          </p:cNvSpPr>
          <p:nvPr/>
        </p:nvSpPr>
        <p:spPr>
          <a:xfrm>
            <a:off x="2168339" y="1678806"/>
            <a:ext cx="4736591" cy="15415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presente informe detalla el desarrollo de una </a:t>
            </a:r>
            <a:r>
              <a:rPr lang="es-E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aplicaicón</a:t>
            </a: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web utilizando un framework de Python.</a:t>
            </a:r>
          </a:p>
          <a:p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El objetivo principal fue aplicar conceptos de programación orientada a objetos(POO), adquirir conocimientos sobre el desarrollo web y fortalecer el trabajo en equipo en un trabajo practico </a:t>
            </a:r>
          </a:p>
        </p:txBody>
      </p:sp>
      <p:cxnSp>
        <p:nvCxnSpPr>
          <p:cNvPr id="9" name="Google Shape;257;p23">
            <a:extLst>
              <a:ext uri="{FF2B5EF4-FFF2-40B4-BE49-F238E27FC236}">
                <a16:creationId xmlns:a16="http://schemas.microsoft.com/office/drawing/2014/main" id="{F3876E48-FE4B-2857-6209-5A2F5D93B6ED}"/>
              </a:ext>
            </a:extLst>
          </p:cNvPr>
          <p:cNvCxnSpPr/>
          <p:nvPr/>
        </p:nvCxnSpPr>
        <p:spPr>
          <a:xfrm>
            <a:off x="376021" y="1051973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218;p23">
            <a:extLst>
              <a:ext uri="{FF2B5EF4-FFF2-40B4-BE49-F238E27FC236}">
                <a16:creationId xmlns:a16="http://schemas.microsoft.com/office/drawing/2014/main" id="{1B3EBF87-DFA9-4513-0165-A636335F0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53660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>
                <a:solidFill>
                  <a:schemeClr val="bg1"/>
                </a:solidFill>
              </a:rPr>
              <a:t>INTRODUCCIÓN</a:t>
            </a:r>
            <a:endParaRPr sz="3000" dirty="0">
              <a:solidFill>
                <a:schemeClr val="bg1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58751700-48A7-BD22-9733-2EE33335420B}"/>
              </a:ext>
            </a:extLst>
          </p:cNvPr>
          <p:cNvGrpSpPr/>
          <p:nvPr/>
        </p:nvGrpSpPr>
        <p:grpSpPr>
          <a:xfrm>
            <a:off x="638571" y="3534667"/>
            <a:ext cx="1970287" cy="1113719"/>
            <a:chOff x="4636011" y="2409598"/>
            <a:chExt cx="3163178" cy="1811005"/>
          </a:xfrm>
        </p:grpSpPr>
        <p:sp>
          <p:nvSpPr>
            <p:cNvPr id="15" name="Google Shape;419;p28">
              <a:extLst>
                <a:ext uri="{FF2B5EF4-FFF2-40B4-BE49-F238E27FC236}">
                  <a16:creationId xmlns:a16="http://schemas.microsoft.com/office/drawing/2014/main" id="{0A347EBF-B8BD-B11A-2876-F49345C94E23}"/>
                </a:ext>
              </a:extLst>
            </p:cNvPr>
            <p:cNvSpPr/>
            <p:nvPr/>
          </p:nvSpPr>
          <p:spPr>
            <a:xfrm>
              <a:off x="4876837" y="2409598"/>
              <a:ext cx="2681532" cy="1732190"/>
            </a:xfrm>
            <a:custGeom>
              <a:avLst/>
              <a:gdLst/>
              <a:ahLst/>
              <a:cxnLst/>
              <a:rect l="l" t="t" r="r" b="b"/>
              <a:pathLst>
                <a:path w="176649" h="114110" extrusionOk="0">
                  <a:moveTo>
                    <a:pt x="5275" y="0"/>
                  </a:moveTo>
                  <a:cubicBezTo>
                    <a:pt x="2345" y="0"/>
                    <a:pt x="1" y="2344"/>
                    <a:pt x="1" y="5274"/>
                  </a:cubicBezTo>
                  <a:lnTo>
                    <a:pt x="1" y="108835"/>
                  </a:lnTo>
                  <a:cubicBezTo>
                    <a:pt x="1" y="111766"/>
                    <a:pt x="2345" y="114110"/>
                    <a:pt x="5275" y="114110"/>
                  </a:cubicBezTo>
                  <a:lnTo>
                    <a:pt x="171374" y="114110"/>
                  </a:lnTo>
                  <a:cubicBezTo>
                    <a:pt x="174304" y="114110"/>
                    <a:pt x="176648" y="111766"/>
                    <a:pt x="176648" y="108835"/>
                  </a:cubicBezTo>
                  <a:lnTo>
                    <a:pt x="176648" y="5274"/>
                  </a:lnTo>
                  <a:cubicBezTo>
                    <a:pt x="176648" y="2344"/>
                    <a:pt x="174304" y="0"/>
                    <a:pt x="17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0;p28">
              <a:extLst>
                <a:ext uri="{FF2B5EF4-FFF2-40B4-BE49-F238E27FC236}">
                  <a16:creationId xmlns:a16="http://schemas.microsoft.com/office/drawing/2014/main" id="{01533319-D060-2325-F82D-1E09E6AEC7ED}"/>
                </a:ext>
              </a:extLst>
            </p:cNvPr>
            <p:cNvSpPr/>
            <p:nvPr/>
          </p:nvSpPr>
          <p:spPr>
            <a:xfrm>
              <a:off x="5005199" y="2541755"/>
              <a:ext cx="2424808" cy="1467860"/>
            </a:xfrm>
            <a:custGeom>
              <a:avLst/>
              <a:gdLst/>
              <a:ahLst/>
              <a:cxnLst/>
              <a:rect l="l" t="t" r="r" b="b"/>
              <a:pathLst>
                <a:path w="159737" h="96697" extrusionOk="0">
                  <a:moveTo>
                    <a:pt x="0" y="1"/>
                  </a:moveTo>
                  <a:lnTo>
                    <a:pt x="0" y="96697"/>
                  </a:lnTo>
                  <a:lnTo>
                    <a:pt x="159737" y="96697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1A51"/>
                </a:solidFill>
              </a:endParaRPr>
            </a:p>
          </p:txBody>
        </p:sp>
        <p:sp>
          <p:nvSpPr>
            <p:cNvPr id="17" name="Google Shape;421;p28">
              <a:extLst>
                <a:ext uri="{FF2B5EF4-FFF2-40B4-BE49-F238E27FC236}">
                  <a16:creationId xmlns:a16="http://schemas.microsoft.com/office/drawing/2014/main" id="{2F29A29C-E634-7909-BC0A-962587951BF1}"/>
                </a:ext>
              </a:extLst>
            </p:cNvPr>
            <p:cNvSpPr/>
            <p:nvPr/>
          </p:nvSpPr>
          <p:spPr>
            <a:xfrm>
              <a:off x="4636011" y="4136703"/>
              <a:ext cx="3163178" cy="83900"/>
            </a:xfrm>
            <a:custGeom>
              <a:avLst/>
              <a:gdLst/>
              <a:ahLst/>
              <a:cxnLst/>
              <a:rect l="l" t="t" r="r" b="b"/>
              <a:pathLst>
                <a:path w="208378" h="5527" extrusionOk="0">
                  <a:moveTo>
                    <a:pt x="0" y="1"/>
                  </a:moveTo>
                  <a:lnTo>
                    <a:pt x="0" y="5526"/>
                  </a:lnTo>
                  <a:lnTo>
                    <a:pt x="208377" y="5526"/>
                  </a:lnTo>
                  <a:lnTo>
                    <a:pt x="208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8" name="Google Shape;422;p28">
              <a:extLst>
                <a:ext uri="{FF2B5EF4-FFF2-40B4-BE49-F238E27FC236}">
                  <a16:creationId xmlns:a16="http://schemas.microsoft.com/office/drawing/2014/main" id="{CF86754E-B569-FC3E-AE05-A25471477746}"/>
                </a:ext>
              </a:extLst>
            </p:cNvPr>
            <p:cNvSpPr/>
            <p:nvPr/>
          </p:nvSpPr>
          <p:spPr>
            <a:xfrm>
              <a:off x="5005199" y="2541755"/>
              <a:ext cx="2424808" cy="141083"/>
            </a:xfrm>
            <a:custGeom>
              <a:avLst/>
              <a:gdLst/>
              <a:ahLst/>
              <a:cxnLst/>
              <a:rect l="l" t="t" r="r" b="b"/>
              <a:pathLst>
                <a:path w="159737" h="9294" extrusionOk="0">
                  <a:moveTo>
                    <a:pt x="0" y="1"/>
                  </a:moveTo>
                  <a:lnTo>
                    <a:pt x="0" y="9294"/>
                  </a:lnTo>
                  <a:lnTo>
                    <a:pt x="159737" y="9294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3;p28">
              <a:extLst>
                <a:ext uri="{FF2B5EF4-FFF2-40B4-BE49-F238E27FC236}">
                  <a16:creationId xmlns:a16="http://schemas.microsoft.com/office/drawing/2014/main" id="{437CBDF7-DD90-DF54-16D6-F69E6824AD9E}"/>
                </a:ext>
              </a:extLst>
            </p:cNvPr>
            <p:cNvSpPr/>
            <p:nvPr/>
          </p:nvSpPr>
          <p:spPr>
            <a:xfrm>
              <a:off x="5143716" y="2742556"/>
              <a:ext cx="1029417" cy="521069"/>
            </a:xfrm>
            <a:custGeom>
              <a:avLst/>
              <a:gdLst/>
              <a:ahLst/>
              <a:cxnLst/>
              <a:rect l="l" t="t" r="r" b="b"/>
              <a:pathLst>
                <a:path w="67814" h="34326" extrusionOk="0">
                  <a:moveTo>
                    <a:pt x="1" y="1"/>
                  </a:moveTo>
                  <a:lnTo>
                    <a:pt x="1" y="34326"/>
                  </a:lnTo>
                  <a:lnTo>
                    <a:pt x="67813" y="34326"/>
                  </a:lnTo>
                  <a:lnTo>
                    <a:pt x="678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4;p28">
              <a:extLst>
                <a:ext uri="{FF2B5EF4-FFF2-40B4-BE49-F238E27FC236}">
                  <a16:creationId xmlns:a16="http://schemas.microsoft.com/office/drawing/2014/main" id="{F71F5455-57CA-FD4B-50F0-52D5D4A3C2F2}"/>
                </a:ext>
              </a:extLst>
            </p:cNvPr>
            <p:cNvSpPr/>
            <p:nvPr/>
          </p:nvSpPr>
          <p:spPr>
            <a:xfrm>
              <a:off x="5221240" y="2834061"/>
              <a:ext cx="297407" cy="297391"/>
            </a:xfrm>
            <a:custGeom>
              <a:avLst/>
              <a:gdLst/>
              <a:ahLst/>
              <a:cxnLst/>
              <a:rect l="l" t="t" r="r" b="b"/>
              <a:pathLst>
                <a:path w="19592" h="19591" extrusionOk="0">
                  <a:moveTo>
                    <a:pt x="1" y="0"/>
                  </a:moveTo>
                  <a:lnTo>
                    <a:pt x="1" y="19591"/>
                  </a:lnTo>
                  <a:lnTo>
                    <a:pt x="19591" y="19591"/>
                  </a:lnTo>
                  <a:lnTo>
                    <a:pt x="19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5;p28">
              <a:extLst>
                <a:ext uri="{FF2B5EF4-FFF2-40B4-BE49-F238E27FC236}">
                  <a16:creationId xmlns:a16="http://schemas.microsoft.com/office/drawing/2014/main" id="{4775D362-4815-1772-5C01-E1AF94B52E9F}"/>
                </a:ext>
              </a:extLst>
            </p:cNvPr>
            <p:cNvSpPr/>
            <p:nvPr/>
          </p:nvSpPr>
          <p:spPr>
            <a:xfrm>
              <a:off x="5500826" y="3535575"/>
              <a:ext cx="908690" cy="329163"/>
            </a:xfrm>
            <a:custGeom>
              <a:avLst/>
              <a:gdLst/>
              <a:ahLst/>
              <a:cxnLst/>
              <a:rect l="l" t="t" r="r" b="b"/>
              <a:pathLst>
                <a:path w="59861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59860" y="21684"/>
                  </a:lnTo>
                  <a:lnTo>
                    <a:pt x="598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6;p28">
              <a:extLst>
                <a:ext uri="{FF2B5EF4-FFF2-40B4-BE49-F238E27FC236}">
                  <a16:creationId xmlns:a16="http://schemas.microsoft.com/office/drawing/2014/main" id="{10F7A1E5-A246-CADA-6390-0EE16F8329AC}"/>
                </a:ext>
              </a:extLst>
            </p:cNvPr>
            <p:cNvSpPr/>
            <p:nvPr/>
          </p:nvSpPr>
          <p:spPr>
            <a:xfrm>
              <a:off x="5560559" y="3610549"/>
              <a:ext cx="679927" cy="53403"/>
            </a:xfrm>
            <a:custGeom>
              <a:avLst/>
              <a:gdLst/>
              <a:ahLst/>
              <a:cxnLst/>
              <a:rect l="l" t="t" r="r" b="b"/>
              <a:pathLst>
                <a:path w="44791" h="3518" extrusionOk="0">
                  <a:moveTo>
                    <a:pt x="1" y="1"/>
                  </a:moveTo>
                  <a:lnTo>
                    <a:pt x="1" y="3517"/>
                  </a:lnTo>
                  <a:lnTo>
                    <a:pt x="44791" y="3517"/>
                  </a:lnTo>
                  <a:lnTo>
                    <a:pt x="4479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23" name="Google Shape;427;p28">
              <a:extLst>
                <a:ext uri="{FF2B5EF4-FFF2-40B4-BE49-F238E27FC236}">
                  <a16:creationId xmlns:a16="http://schemas.microsoft.com/office/drawing/2014/main" id="{DCE0A3CE-2FF5-43B1-A5C0-43AFC8B0CDDF}"/>
                </a:ext>
              </a:extLst>
            </p:cNvPr>
            <p:cNvSpPr/>
            <p:nvPr/>
          </p:nvSpPr>
          <p:spPr>
            <a:xfrm>
              <a:off x="5560559" y="3710949"/>
              <a:ext cx="526154" cy="52128"/>
            </a:xfrm>
            <a:custGeom>
              <a:avLst/>
              <a:gdLst/>
              <a:ahLst/>
              <a:cxnLst/>
              <a:rect l="l" t="t" r="r" b="b"/>
              <a:pathLst>
                <a:path w="34661" h="3434" extrusionOk="0">
                  <a:moveTo>
                    <a:pt x="1" y="1"/>
                  </a:moveTo>
                  <a:lnTo>
                    <a:pt x="1" y="3433"/>
                  </a:lnTo>
                  <a:lnTo>
                    <a:pt x="34661" y="3433"/>
                  </a:lnTo>
                  <a:lnTo>
                    <a:pt x="3466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24" name="Google Shape;428;p28">
              <a:extLst>
                <a:ext uri="{FF2B5EF4-FFF2-40B4-BE49-F238E27FC236}">
                  <a16:creationId xmlns:a16="http://schemas.microsoft.com/office/drawing/2014/main" id="{664D219E-A90F-5D0F-74DF-22DD32AECA46}"/>
                </a:ext>
              </a:extLst>
            </p:cNvPr>
            <p:cNvSpPr/>
            <p:nvPr/>
          </p:nvSpPr>
          <p:spPr>
            <a:xfrm>
              <a:off x="5180573" y="3535575"/>
              <a:ext cx="322818" cy="329163"/>
            </a:xfrm>
            <a:custGeom>
              <a:avLst/>
              <a:gdLst/>
              <a:ahLst/>
              <a:cxnLst/>
              <a:rect l="l" t="t" r="r" b="b"/>
              <a:pathLst>
                <a:path w="21266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21265" y="21684"/>
                  </a:lnTo>
                  <a:lnTo>
                    <a:pt x="21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9;p28">
              <a:extLst>
                <a:ext uri="{FF2B5EF4-FFF2-40B4-BE49-F238E27FC236}">
                  <a16:creationId xmlns:a16="http://schemas.microsoft.com/office/drawing/2014/main" id="{2DD15619-9C02-7B89-473F-66BE94A197F1}"/>
                </a:ext>
              </a:extLst>
            </p:cNvPr>
            <p:cNvSpPr/>
            <p:nvPr/>
          </p:nvSpPr>
          <p:spPr>
            <a:xfrm>
              <a:off x="5242842" y="3644719"/>
              <a:ext cx="218729" cy="109463"/>
            </a:xfrm>
            <a:custGeom>
              <a:avLst/>
              <a:gdLst/>
              <a:ahLst/>
              <a:cxnLst/>
              <a:rect l="l" t="t" r="r" b="b"/>
              <a:pathLst>
                <a:path w="14409" h="7211" extrusionOk="0">
                  <a:moveTo>
                    <a:pt x="13060" y="1"/>
                  </a:moveTo>
                  <a:cubicBezTo>
                    <a:pt x="12832" y="1"/>
                    <a:pt x="12594" y="102"/>
                    <a:pt x="12391" y="345"/>
                  </a:cubicBezTo>
                  <a:lnTo>
                    <a:pt x="6950" y="5117"/>
                  </a:lnTo>
                  <a:lnTo>
                    <a:pt x="1592" y="345"/>
                  </a:lnTo>
                  <a:cubicBezTo>
                    <a:pt x="1424" y="178"/>
                    <a:pt x="1194" y="94"/>
                    <a:pt x="964" y="94"/>
                  </a:cubicBezTo>
                  <a:cubicBezTo>
                    <a:pt x="734" y="94"/>
                    <a:pt x="503" y="178"/>
                    <a:pt x="336" y="345"/>
                  </a:cubicBezTo>
                  <a:cubicBezTo>
                    <a:pt x="1" y="764"/>
                    <a:pt x="1" y="1266"/>
                    <a:pt x="336" y="1601"/>
                  </a:cubicBezTo>
                  <a:lnTo>
                    <a:pt x="6364" y="6959"/>
                  </a:lnTo>
                  <a:cubicBezTo>
                    <a:pt x="6531" y="7127"/>
                    <a:pt x="6761" y="7210"/>
                    <a:pt x="6992" y="7210"/>
                  </a:cubicBezTo>
                  <a:cubicBezTo>
                    <a:pt x="7222" y="7210"/>
                    <a:pt x="7452" y="7127"/>
                    <a:pt x="7619" y="6959"/>
                  </a:cubicBezTo>
                  <a:lnTo>
                    <a:pt x="13647" y="1685"/>
                  </a:lnTo>
                  <a:cubicBezTo>
                    <a:pt x="14408" y="987"/>
                    <a:pt x="13776" y="1"/>
                    <a:pt x="13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0;p28">
              <a:extLst>
                <a:ext uri="{FF2B5EF4-FFF2-40B4-BE49-F238E27FC236}">
                  <a16:creationId xmlns:a16="http://schemas.microsoft.com/office/drawing/2014/main" id="{F14E3035-28AB-A4C6-8079-8B4085CFD32F}"/>
                </a:ext>
              </a:extLst>
            </p:cNvPr>
            <p:cNvSpPr/>
            <p:nvPr/>
          </p:nvSpPr>
          <p:spPr>
            <a:xfrm>
              <a:off x="5683836" y="3292847"/>
              <a:ext cx="704079" cy="155049"/>
            </a:xfrm>
            <a:custGeom>
              <a:avLst/>
              <a:gdLst/>
              <a:ahLst/>
              <a:cxnLst/>
              <a:rect l="l" t="t" r="r" b="b"/>
              <a:pathLst>
                <a:path w="46382" h="10214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1;p28">
              <a:extLst>
                <a:ext uri="{FF2B5EF4-FFF2-40B4-BE49-F238E27FC236}">
                  <a16:creationId xmlns:a16="http://schemas.microsoft.com/office/drawing/2014/main" id="{7622CD91-F96A-8CD8-D724-6640EC4CEB43}"/>
                </a:ext>
              </a:extLst>
            </p:cNvPr>
            <p:cNvSpPr/>
            <p:nvPr/>
          </p:nvSpPr>
          <p:spPr>
            <a:xfrm>
              <a:off x="5683836" y="3100941"/>
              <a:ext cx="704079" cy="155064"/>
            </a:xfrm>
            <a:custGeom>
              <a:avLst/>
              <a:gdLst/>
              <a:ahLst/>
              <a:cxnLst/>
              <a:rect l="l" t="t" r="r" b="b"/>
              <a:pathLst>
                <a:path w="46382" h="10215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2;p28">
              <a:extLst>
                <a:ext uri="{FF2B5EF4-FFF2-40B4-BE49-F238E27FC236}">
                  <a16:creationId xmlns:a16="http://schemas.microsoft.com/office/drawing/2014/main" id="{684B2B45-3991-4CF3-99C2-2EDDA6E34903}"/>
                </a:ext>
              </a:extLst>
            </p:cNvPr>
            <p:cNvSpPr/>
            <p:nvPr/>
          </p:nvSpPr>
          <p:spPr>
            <a:xfrm>
              <a:off x="6387899" y="3102216"/>
              <a:ext cx="155049" cy="155049"/>
            </a:xfrm>
            <a:custGeom>
              <a:avLst/>
              <a:gdLst/>
              <a:ahLst/>
              <a:cxnLst/>
              <a:rect l="l" t="t" r="r" b="b"/>
              <a:pathLst>
                <a:path w="10214" h="10214" extrusionOk="0">
                  <a:moveTo>
                    <a:pt x="0" y="0"/>
                  </a:moveTo>
                  <a:lnTo>
                    <a:pt x="0" y="10214"/>
                  </a:lnTo>
                  <a:lnTo>
                    <a:pt x="10214" y="10214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4;p28">
              <a:extLst>
                <a:ext uri="{FF2B5EF4-FFF2-40B4-BE49-F238E27FC236}">
                  <a16:creationId xmlns:a16="http://schemas.microsoft.com/office/drawing/2014/main" id="{8C7E0D85-37B5-93E3-8560-5096A167CE88}"/>
                </a:ext>
              </a:extLst>
            </p:cNvPr>
            <p:cNvSpPr/>
            <p:nvPr/>
          </p:nvSpPr>
          <p:spPr>
            <a:xfrm>
              <a:off x="6668745" y="3215322"/>
              <a:ext cx="728230" cy="623427"/>
            </a:xfrm>
            <a:custGeom>
              <a:avLst/>
              <a:gdLst/>
              <a:ahLst/>
              <a:cxnLst/>
              <a:rect l="l" t="t" r="r" b="b"/>
              <a:pathLst>
                <a:path w="47973" h="41069" extrusionOk="0">
                  <a:moveTo>
                    <a:pt x="20698" y="2821"/>
                  </a:moveTo>
                  <a:cubicBezTo>
                    <a:pt x="25039" y="2821"/>
                    <a:pt x="29467" y="4434"/>
                    <a:pt x="33070" y="8037"/>
                  </a:cubicBezTo>
                  <a:cubicBezTo>
                    <a:pt x="44121" y="19172"/>
                    <a:pt x="36251" y="38176"/>
                    <a:pt x="20512" y="38176"/>
                  </a:cubicBezTo>
                  <a:cubicBezTo>
                    <a:pt x="10801" y="38176"/>
                    <a:pt x="2931" y="30223"/>
                    <a:pt x="2931" y="20512"/>
                  </a:cubicBezTo>
                  <a:cubicBezTo>
                    <a:pt x="2931" y="9866"/>
                    <a:pt x="11625" y="2821"/>
                    <a:pt x="20698" y="2821"/>
                  </a:cubicBezTo>
                  <a:close/>
                  <a:moveTo>
                    <a:pt x="20512" y="0"/>
                  </a:moveTo>
                  <a:cubicBezTo>
                    <a:pt x="9210" y="0"/>
                    <a:pt x="1" y="9126"/>
                    <a:pt x="1" y="20512"/>
                  </a:cubicBezTo>
                  <a:cubicBezTo>
                    <a:pt x="1" y="32859"/>
                    <a:pt x="10118" y="41068"/>
                    <a:pt x="20681" y="41068"/>
                  </a:cubicBezTo>
                  <a:cubicBezTo>
                    <a:pt x="25730" y="41068"/>
                    <a:pt x="30882" y="39192"/>
                    <a:pt x="35079" y="34995"/>
                  </a:cubicBezTo>
                  <a:cubicBezTo>
                    <a:pt x="47972" y="22102"/>
                    <a:pt x="38847" y="0"/>
                    <a:pt x="2051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  <p:sp>
          <p:nvSpPr>
            <p:cNvPr id="30" name="Google Shape;435;p28">
              <a:extLst>
                <a:ext uri="{FF2B5EF4-FFF2-40B4-BE49-F238E27FC236}">
                  <a16:creationId xmlns:a16="http://schemas.microsoft.com/office/drawing/2014/main" id="{5535A40F-8855-E833-41ED-B0B508452B13}"/>
                </a:ext>
              </a:extLst>
            </p:cNvPr>
            <p:cNvSpPr/>
            <p:nvPr/>
          </p:nvSpPr>
          <p:spPr>
            <a:xfrm>
              <a:off x="6905128" y="3364010"/>
              <a:ext cx="186835" cy="328040"/>
            </a:xfrm>
            <a:custGeom>
              <a:avLst/>
              <a:gdLst/>
              <a:ahLst/>
              <a:cxnLst/>
              <a:rect l="l" t="t" r="r" b="b"/>
              <a:pathLst>
                <a:path w="12308" h="21610" extrusionOk="0">
                  <a:moveTo>
                    <a:pt x="1508" y="0"/>
                  </a:moveTo>
                  <a:cubicBezTo>
                    <a:pt x="671" y="0"/>
                    <a:pt x="1" y="670"/>
                    <a:pt x="1" y="1507"/>
                  </a:cubicBezTo>
                  <a:lnTo>
                    <a:pt x="84" y="1507"/>
                  </a:lnTo>
                  <a:lnTo>
                    <a:pt x="84" y="20177"/>
                  </a:lnTo>
                  <a:cubicBezTo>
                    <a:pt x="28" y="21028"/>
                    <a:pt x="740" y="21610"/>
                    <a:pt x="1492" y="21610"/>
                  </a:cubicBezTo>
                  <a:cubicBezTo>
                    <a:pt x="1849" y="21610"/>
                    <a:pt x="2216" y="21478"/>
                    <a:pt x="2512" y="21181"/>
                  </a:cubicBezTo>
                  <a:lnTo>
                    <a:pt x="11889" y="11889"/>
                  </a:lnTo>
                  <a:cubicBezTo>
                    <a:pt x="12140" y="11554"/>
                    <a:pt x="12307" y="11219"/>
                    <a:pt x="12307" y="10800"/>
                  </a:cubicBezTo>
                  <a:cubicBezTo>
                    <a:pt x="12307" y="10465"/>
                    <a:pt x="12140" y="10047"/>
                    <a:pt x="11889" y="9796"/>
                  </a:cubicBezTo>
                  <a:lnTo>
                    <a:pt x="2512" y="419"/>
                  </a:lnTo>
                  <a:cubicBezTo>
                    <a:pt x="2261" y="168"/>
                    <a:pt x="1843" y="0"/>
                    <a:pt x="1508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E2A47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9BDA6C54-1CB4-77DB-B065-3912AFB5B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>
            <a:extLst>
              <a:ext uri="{FF2B5EF4-FFF2-40B4-BE49-F238E27FC236}">
                <a16:creationId xmlns:a16="http://schemas.microsoft.com/office/drawing/2014/main" id="{FF45486B-D21F-B843-7753-7664C16768E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699" y="24811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OBJETIVO DEL PROYECYO</a:t>
            </a:r>
            <a:endParaRPr dirty="0"/>
          </a:p>
        </p:txBody>
      </p:sp>
      <p:sp>
        <p:nvSpPr>
          <p:cNvPr id="231" name="Google Shape;231;p23">
            <a:extLst>
              <a:ext uri="{FF2B5EF4-FFF2-40B4-BE49-F238E27FC236}">
                <a16:creationId xmlns:a16="http://schemas.microsoft.com/office/drawing/2014/main" id="{D63549EE-00C4-F827-E8D8-10D93203AC13}"/>
              </a:ext>
            </a:extLst>
          </p:cNvPr>
          <p:cNvSpPr txBox="1">
            <a:spLocks noGrp="1"/>
          </p:cNvSpPr>
          <p:nvPr>
            <p:ph type="ctrTitle" idx="16"/>
          </p:nvPr>
        </p:nvSpPr>
        <p:spPr>
          <a:xfrm>
            <a:off x="1488971" y="1365456"/>
            <a:ext cx="6166056" cy="10920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Decidimos crear una aplicación wer de “Administracion de tareas”, al estilo “ToDo”.</a:t>
            </a:r>
            <a:br>
              <a:rPr lang="e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Optamos por una aplicación que permitiera: 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57" name="Google Shape;257;p23">
            <a:extLst>
              <a:ext uri="{FF2B5EF4-FFF2-40B4-BE49-F238E27FC236}">
                <a16:creationId xmlns:a16="http://schemas.microsoft.com/office/drawing/2014/main" id="{20E3DF32-B173-B4D4-21D2-8AB978FFC28D}"/>
              </a:ext>
            </a:extLst>
          </p:cNvPr>
          <p:cNvCxnSpPr/>
          <p:nvPr/>
        </p:nvCxnSpPr>
        <p:spPr>
          <a:xfrm>
            <a:off x="369785" y="98110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oogle Shape;7990;p56">
            <a:extLst>
              <a:ext uri="{FF2B5EF4-FFF2-40B4-BE49-F238E27FC236}">
                <a16:creationId xmlns:a16="http://schemas.microsoft.com/office/drawing/2014/main" id="{E204698D-3134-792D-2927-CA119182E475}"/>
              </a:ext>
            </a:extLst>
          </p:cNvPr>
          <p:cNvGrpSpPr/>
          <p:nvPr/>
        </p:nvGrpSpPr>
        <p:grpSpPr>
          <a:xfrm>
            <a:off x="7018947" y="308248"/>
            <a:ext cx="369684" cy="360000"/>
            <a:chOff x="-45674075" y="3586425"/>
            <a:chExt cx="300900" cy="265450"/>
          </a:xfrm>
        </p:grpSpPr>
        <p:sp>
          <p:nvSpPr>
            <p:cNvPr id="17" name="Google Shape;7991;p56">
              <a:extLst>
                <a:ext uri="{FF2B5EF4-FFF2-40B4-BE49-F238E27FC236}">
                  <a16:creationId xmlns:a16="http://schemas.microsoft.com/office/drawing/2014/main" id="{5F0E8C18-43A1-2C35-84D6-17A145DAAD42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92;p56">
              <a:extLst>
                <a:ext uri="{FF2B5EF4-FFF2-40B4-BE49-F238E27FC236}">
                  <a16:creationId xmlns:a16="http://schemas.microsoft.com/office/drawing/2014/main" id="{609209CA-3161-03E9-B40C-42BAD3A94D78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F53AC6A7-C333-47CA-4141-3C98D6062460}"/>
              </a:ext>
            </a:extLst>
          </p:cNvPr>
          <p:cNvGrpSpPr/>
          <p:nvPr/>
        </p:nvGrpSpPr>
        <p:grpSpPr>
          <a:xfrm>
            <a:off x="1607625" y="2596460"/>
            <a:ext cx="4299718" cy="396000"/>
            <a:chOff x="1560615" y="2511911"/>
            <a:chExt cx="4299718" cy="396000"/>
          </a:xfrm>
        </p:grpSpPr>
        <p:sp>
          <p:nvSpPr>
            <p:cNvPr id="21" name="Google Shape;402;p28">
              <a:extLst>
                <a:ext uri="{FF2B5EF4-FFF2-40B4-BE49-F238E27FC236}">
                  <a16:creationId xmlns:a16="http://schemas.microsoft.com/office/drawing/2014/main" id="{3BE22F5B-1DC7-FC17-C2CC-D12761CDE116}"/>
                </a:ext>
              </a:extLst>
            </p:cNvPr>
            <p:cNvSpPr/>
            <p:nvPr/>
          </p:nvSpPr>
          <p:spPr>
            <a:xfrm>
              <a:off x="1862262" y="2565279"/>
              <a:ext cx="3998071" cy="29849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30" name="Google Shape;408;p28">
              <a:extLst>
                <a:ext uri="{FF2B5EF4-FFF2-40B4-BE49-F238E27FC236}">
                  <a16:creationId xmlns:a16="http://schemas.microsoft.com/office/drawing/2014/main" id="{A69585EB-2975-0184-DA54-F4EB4AA2A436}"/>
                </a:ext>
              </a:extLst>
            </p:cNvPr>
            <p:cNvSpPr/>
            <p:nvPr/>
          </p:nvSpPr>
          <p:spPr>
            <a:xfrm>
              <a:off x="1560615" y="2511911"/>
              <a:ext cx="396000" cy="39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grpSp>
        <p:nvGrpSpPr>
          <p:cNvPr id="33" name="Google Shape;6683;p54">
            <a:extLst>
              <a:ext uri="{FF2B5EF4-FFF2-40B4-BE49-F238E27FC236}">
                <a16:creationId xmlns:a16="http://schemas.microsoft.com/office/drawing/2014/main" id="{EEF7285C-C58B-0461-FA9C-04E5D48BB565}"/>
              </a:ext>
            </a:extLst>
          </p:cNvPr>
          <p:cNvGrpSpPr/>
          <p:nvPr/>
        </p:nvGrpSpPr>
        <p:grpSpPr>
          <a:xfrm>
            <a:off x="1715625" y="2704460"/>
            <a:ext cx="180000" cy="180000"/>
            <a:chOff x="-60988625" y="3740800"/>
            <a:chExt cx="316650" cy="310350"/>
          </a:xfrm>
        </p:grpSpPr>
        <p:sp>
          <p:nvSpPr>
            <p:cNvPr id="34" name="Google Shape;6684;p54">
              <a:extLst>
                <a:ext uri="{FF2B5EF4-FFF2-40B4-BE49-F238E27FC236}">
                  <a16:creationId xmlns:a16="http://schemas.microsoft.com/office/drawing/2014/main" id="{0F5FAFFD-DC3E-D882-038A-9C5A923D8030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35" name="Google Shape;6685;p54">
              <a:extLst>
                <a:ext uri="{FF2B5EF4-FFF2-40B4-BE49-F238E27FC236}">
                  <a16:creationId xmlns:a16="http://schemas.microsoft.com/office/drawing/2014/main" id="{F0147235-0B4F-2796-CE9A-E92F7AE2A336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86;p54">
              <a:extLst>
                <a:ext uri="{FF2B5EF4-FFF2-40B4-BE49-F238E27FC236}">
                  <a16:creationId xmlns:a16="http://schemas.microsoft.com/office/drawing/2014/main" id="{3AAF7706-73E9-6B4A-7000-F304D93688D8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ECDF4C9F-50E4-5219-FC73-E3DB47F3A4D8}"/>
              </a:ext>
            </a:extLst>
          </p:cNvPr>
          <p:cNvGrpSpPr/>
          <p:nvPr/>
        </p:nvGrpSpPr>
        <p:grpSpPr>
          <a:xfrm>
            <a:off x="1607625" y="3079518"/>
            <a:ext cx="4299718" cy="396000"/>
            <a:chOff x="1560615" y="2511911"/>
            <a:chExt cx="4299718" cy="396000"/>
          </a:xfrm>
        </p:grpSpPr>
        <p:sp>
          <p:nvSpPr>
            <p:cNvPr id="46" name="Google Shape;402;p28">
              <a:extLst>
                <a:ext uri="{FF2B5EF4-FFF2-40B4-BE49-F238E27FC236}">
                  <a16:creationId xmlns:a16="http://schemas.microsoft.com/office/drawing/2014/main" id="{32C5B1D0-51CB-11CB-0F34-4078CA7394B1}"/>
                </a:ext>
              </a:extLst>
            </p:cNvPr>
            <p:cNvSpPr/>
            <p:nvPr/>
          </p:nvSpPr>
          <p:spPr>
            <a:xfrm>
              <a:off x="1862262" y="2565279"/>
              <a:ext cx="3998071" cy="29849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47" name="Google Shape;408;p28">
              <a:extLst>
                <a:ext uri="{FF2B5EF4-FFF2-40B4-BE49-F238E27FC236}">
                  <a16:creationId xmlns:a16="http://schemas.microsoft.com/office/drawing/2014/main" id="{12C42390-A498-FFE6-6E19-D0C7B5CC09F9}"/>
                </a:ext>
              </a:extLst>
            </p:cNvPr>
            <p:cNvSpPr/>
            <p:nvPr/>
          </p:nvSpPr>
          <p:spPr>
            <a:xfrm>
              <a:off x="1560615" y="2511911"/>
              <a:ext cx="396000" cy="39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72BD33A5-C1F6-4DA9-475B-B61C90A09ED8}"/>
              </a:ext>
            </a:extLst>
          </p:cNvPr>
          <p:cNvGrpSpPr/>
          <p:nvPr/>
        </p:nvGrpSpPr>
        <p:grpSpPr>
          <a:xfrm>
            <a:off x="1607625" y="3562577"/>
            <a:ext cx="4299718" cy="396000"/>
            <a:chOff x="1560615" y="2511911"/>
            <a:chExt cx="4299718" cy="396000"/>
          </a:xfrm>
        </p:grpSpPr>
        <p:sp>
          <p:nvSpPr>
            <p:cNvPr id="49" name="Google Shape;402;p28">
              <a:extLst>
                <a:ext uri="{FF2B5EF4-FFF2-40B4-BE49-F238E27FC236}">
                  <a16:creationId xmlns:a16="http://schemas.microsoft.com/office/drawing/2014/main" id="{CE3B6F47-44CC-C175-DFBD-B597FE5A5598}"/>
                </a:ext>
              </a:extLst>
            </p:cNvPr>
            <p:cNvSpPr/>
            <p:nvPr/>
          </p:nvSpPr>
          <p:spPr>
            <a:xfrm>
              <a:off x="1862262" y="2565279"/>
              <a:ext cx="3998071" cy="29849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50" name="Google Shape;408;p28">
              <a:extLst>
                <a:ext uri="{FF2B5EF4-FFF2-40B4-BE49-F238E27FC236}">
                  <a16:creationId xmlns:a16="http://schemas.microsoft.com/office/drawing/2014/main" id="{FFC59044-01E9-FE31-51B6-7B94E00AF416}"/>
                </a:ext>
              </a:extLst>
            </p:cNvPr>
            <p:cNvSpPr/>
            <p:nvPr/>
          </p:nvSpPr>
          <p:spPr>
            <a:xfrm>
              <a:off x="1560615" y="2511911"/>
              <a:ext cx="396000" cy="39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AB7FA99-730C-21F5-3A16-58F07DF5547E}"/>
              </a:ext>
            </a:extLst>
          </p:cNvPr>
          <p:cNvSpPr txBox="1"/>
          <p:nvPr/>
        </p:nvSpPr>
        <p:spPr>
          <a:xfrm>
            <a:off x="1906131" y="2642862"/>
            <a:ext cx="3767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Crear, listar o filtrar tareas según necesidad</a:t>
            </a:r>
            <a:endParaRPr lang="es-AR" dirty="0"/>
          </a:p>
        </p:txBody>
      </p:sp>
      <p:grpSp>
        <p:nvGrpSpPr>
          <p:cNvPr id="2" name="Google Shape;5847;p52">
            <a:extLst>
              <a:ext uri="{FF2B5EF4-FFF2-40B4-BE49-F238E27FC236}">
                <a16:creationId xmlns:a16="http://schemas.microsoft.com/office/drawing/2014/main" id="{2CBF85B7-27B8-1814-A673-53C71F9D3EDD}"/>
              </a:ext>
            </a:extLst>
          </p:cNvPr>
          <p:cNvGrpSpPr/>
          <p:nvPr/>
        </p:nvGrpSpPr>
        <p:grpSpPr>
          <a:xfrm>
            <a:off x="1689075" y="3652577"/>
            <a:ext cx="216000" cy="216000"/>
            <a:chOff x="2707500" y="249400"/>
            <a:chExt cx="423475" cy="481825"/>
          </a:xfrm>
        </p:grpSpPr>
        <p:sp>
          <p:nvSpPr>
            <p:cNvPr id="3" name="Google Shape;5848;p52">
              <a:extLst>
                <a:ext uri="{FF2B5EF4-FFF2-40B4-BE49-F238E27FC236}">
                  <a16:creationId xmlns:a16="http://schemas.microsoft.com/office/drawing/2014/main" id="{77BCB4BD-B126-A719-1FF2-28F41931222E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5849;p52">
              <a:extLst>
                <a:ext uri="{FF2B5EF4-FFF2-40B4-BE49-F238E27FC236}">
                  <a16:creationId xmlns:a16="http://schemas.microsoft.com/office/drawing/2014/main" id="{505CBB26-39AE-19CA-825C-E0BDECFF3FE5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" name="Google Shape;6112;p52">
            <a:extLst>
              <a:ext uri="{FF2B5EF4-FFF2-40B4-BE49-F238E27FC236}">
                <a16:creationId xmlns:a16="http://schemas.microsoft.com/office/drawing/2014/main" id="{3EF578DB-FCF7-02A8-99FD-1C718B85C188}"/>
              </a:ext>
            </a:extLst>
          </p:cNvPr>
          <p:cNvGrpSpPr/>
          <p:nvPr/>
        </p:nvGrpSpPr>
        <p:grpSpPr>
          <a:xfrm>
            <a:off x="1688561" y="3169518"/>
            <a:ext cx="216000" cy="216000"/>
            <a:chOff x="1490050" y="3805975"/>
            <a:chExt cx="491900" cy="482350"/>
          </a:xfrm>
        </p:grpSpPr>
        <p:sp>
          <p:nvSpPr>
            <p:cNvPr id="6" name="Google Shape;6113;p52">
              <a:extLst>
                <a:ext uri="{FF2B5EF4-FFF2-40B4-BE49-F238E27FC236}">
                  <a16:creationId xmlns:a16="http://schemas.microsoft.com/office/drawing/2014/main" id="{1F4349E4-C261-C62D-F32D-00DCD2682FCC}"/>
                </a:ext>
              </a:extLst>
            </p:cNvPr>
            <p:cNvSpPr/>
            <p:nvPr/>
          </p:nvSpPr>
          <p:spPr>
            <a:xfrm>
              <a:off x="1541775" y="3877050"/>
              <a:ext cx="302500" cy="277224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6114;p52">
              <a:extLst>
                <a:ext uri="{FF2B5EF4-FFF2-40B4-BE49-F238E27FC236}">
                  <a16:creationId xmlns:a16="http://schemas.microsoft.com/office/drawing/2014/main" id="{2042E95E-FCD8-0340-A303-FCC35287DCD0}"/>
                </a:ext>
              </a:extLst>
            </p:cNvPr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6115;p52">
              <a:extLst>
                <a:ext uri="{FF2B5EF4-FFF2-40B4-BE49-F238E27FC236}">
                  <a16:creationId xmlns:a16="http://schemas.microsoft.com/office/drawing/2014/main" id="{DCB9DCCB-5D10-4F42-8DDD-C187402DC98E}"/>
                </a:ext>
              </a:extLst>
            </p:cNvPr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6116;p52">
              <a:extLst>
                <a:ext uri="{FF2B5EF4-FFF2-40B4-BE49-F238E27FC236}">
                  <a16:creationId xmlns:a16="http://schemas.microsoft.com/office/drawing/2014/main" id="{873E81CD-E466-CD22-4A45-C11BB1466A56}"/>
                </a:ext>
              </a:extLst>
            </p:cNvPr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112EADA-0F8A-8FB2-B3E3-84C4AE1DD3B0}"/>
              </a:ext>
            </a:extLst>
          </p:cNvPr>
          <p:cNvSpPr txBox="1"/>
          <p:nvPr/>
        </p:nvSpPr>
        <p:spPr>
          <a:xfrm>
            <a:off x="1906131" y="3121026"/>
            <a:ext cx="3879454" cy="319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Establecer su estado (Pendiente/Completado)</a:t>
            </a:r>
            <a:endParaRPr lang="es-AR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354B716-5F1B-E959-8ED1-5A7E2A34883F}"/>
              </a:ext>
            </a:extLst>
          </p:cNvPr>
          <p:cNvSpPr txBox="1"/>
          <p:nvPr/>
        </p:nvSpPr>
        <p:spPr>
          <a:xfrm>
            <a:off x="1904561" y="3628342"/>
            <a:ext cx="40148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Editar o eliminar tareas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5820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upo 73">
            <a:extLst>
              <a:ext uri="{FF2B5EF4-FFF2-40B4-BE49-F238E27FC236}">
                <a16:creationId xmlns:a16="http://schemas.microsoft.com/office/drawing/2014/main" id="{BB59DCE7-D0B5-FD35-02C8-ED70F8975949}"/>
              </a:ext>
            </a:extLst>
          </p:cNvPr>
          <p:cNvGrpSpPr/>
          <p:nvPr/>
        </p:nvGrpSpPr>
        <p:grpSpPr>
          <a:xfrm>
            <a:off x="1628421" y="1905702"/>
            <a:ext cx="3304823" cy="396000"/>
            <a:chOff x="1628421" y="1905702"/>
            <a:chExt cx="3451579" cy="396000"/>
          </a:xfrm>
        </p:grpSpPr>
        <p:sp>
          <p:nvSpPr>
            <p:cNvPr id="59" name="Google Shape;402;p28">
              <a:extLst>
                <a:ext uri="{FF2B5EF4-FFF2-40B4-BE49-F238E27FC236}">
                  <a16:creationId xmlns:a16="http://schemas.microsoft.com/office/drawing/2014/main" id="{8FF2DDEB-7939-22E7-707D-27B24A117196}"/>
                </a:ext>
              </a:extLst>
            </p:cNvPr>
            <p:cNvSpPr/>
            <p:nvPr/>
          </p:nvSpPr>
          <p:spPr>
            <a:xfrm>
              <a:off x="1868538" y="1965495"/>
              <a:ext cx="3211462" cy="29849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60" name="Google Shape;408;p28">
              <a:extLst>
                <a:ext uri="{FF2B5EF4-FFF2-40B4-BE49-F238E27FC236}">
                  <a16:creationId xmlns:a16="http://schemas.microsoft.com/office/drawing/2014/main" id="{F80BE639-FC57-4E00-2084-FFC52858E180}"/>
                </a:ext>
              </a:extLst>
            </p:cNvPr>
            <p:cNvSpPr/>
            <p:nvPr/>
          </p:nvSpPr>
          <p:spPr>
            <a:xfrm>
              <a:off x="1628421" y="1905702"/>
              <a:ext cx="401974" cy="39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sp>
        <p:nvSpPr>
          <p:cNvPr id="66" name="Google Shape;402;p28">
            <a:extLst>
              <a:ext uri="{FF2B5EF4-FFF2-40B4-BE49-F238E27FC236}">
                <a16:creationId xmlns:a16="http://schemas.microsoft.com/office/drawing/2014/main" id="{6B7144E9-2E24-6D6F-41EE-289F3EEF077A}"/>
              </a:ext>
            </a:extLst>
          </p:cNvPr>
          <p:cNvSpPr/>
          <p:nvPr/>
        </p:nvSpPr>
        <p:spPr>
          <a:xfrm>
            <a:off x="1902680" y="2491624"/>
            <a:ext cx="3662742" cy="29849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7" name="Google Shape;408;p28">
            <a:extLst>
              <a:ext uri="{FF2B5EF4-FFF2-40B4-BE49-F238E27FC236}">
                <a16:creationId xmlns:a16="http://schemas.microsoft.com/office/drawing/2014/main" id="{2B4545F9-C97B-8ED1-3D3E-C38BAFE0CA9E}"/>
              </a:ext>
            </a:extLst>
          </p:cNvPr>
          <p:cNvSpPr/>
          <p:nvPr/>
        </p:nvSpPr>
        <p:spPr>
          <a:xfrm>
            <a:off x="1628421" y="2431831"/>
            <a:ext cx="421330" cy="39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CB93BE5C-BAA3-4BAF-5D06-86EB06330159}"/>
              </a:ext>
            </a:extLst>
          </p:cNvPr>
          <p:cNvGrpSpPr/>
          <p:nvPr/>
        </p:nvGrpSpPr>
        <p:grpSpPr>
          <a:xfrm>
            <a:off x="1628421" y="2957960"/>
            <a:ext cx="5423371" cy="396000"/>
            <a:chOff x="369785" y="2251854"/>
            <a:chExt cx="5906836" cy="396000"/>
          </a:xfrm>
        </p:grpSpPr>
        <p:sp>
          <p:nvSpPr>
            <p:cNvPr id="69" name="Google Shape;402;p28">
              <a:extLst>
                <a:ext uri="{FF2B5EF4-FFF2-40B4-BE49-F238E27FC236}">
                  <a16:creationId xmlns:a16="http://schemas.microsoft.com/office/drawing/2014/main" id="{224BC494-9700-28C2-7A9D-3DBB3A136BC1}"/>
                </a:ext>
              </a:extLst>
            </p:cNvPr>
            <p:cNvSpPr/>
            <p:nvPr/>
          </p:nvSpPr>
          <p:spPr>
            <a:xfrm>
              <a:off x="621464" y="2311647"/>
              <a:ext cx="5655157" cy="29849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70" name="Google Shape;408;p28">
              <a:extLst>
                <a:ext uri="{FF2B5EF4-FFF2-40B4-BE49-F238E27FC236}">
                  <a16:creationId xmlns:a16="http://schemas.microsoft.com/office/drawing/2014/main" id="{36772FCA-BD68-3EF6-7038-F05D3452FF7F}"/>
                </a:ext>
              </a:extLst>
            </p:cNvPr>
            <p:cNvSpPr/>
            <p:nvPr/>
          </p:nvSpPr>
          <p:spPr>
            <a:xfrm>
              <a:off x="369785" y="2251854"/>
              <a:ext cx="421330" cy="39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42641809-1CCD-93A5-A220-D44A6BA2D363}"/>
              </a:ext>
            </a:extLst>
          </p:cNvPr>
          <p:cNvGrpSpPr/>
          <p:nvPr/>
        </p:nvGrpSpPr>
        <p:grpSpPr>
          <a:xfrm>
            <a:off x="1628421" y="3484090"/>
            <a:ext cx="6109964" cy="396000"/>
            <a:chOff x="369785" y="2251854"/>
            <a:chExt cx="5906836" cy="396000"/>
          </a:xfrm>
        </p:grpSpPr>
        <p:sp>
          <p:nvSpPr>
            <p:cNvPr id="72" name="Google Shape;402;p28">
              <a:extLst>
                <a:ext uri="{FF2B5EF4-FFF2-40B4-BE49-F238E27FC236}">
                  <a16:creationId xmlns:a16="http://schemas.microsoft.com/office/drawing/2014/main" id="{55FB8C86-A453-5C7E-5F56-9F116B35F29E}"/>
                </a:ext>
              </a:extLst>
            </p:cNvPr>
            <p:cNvSpPr/>
            <p:nvPr/>
          </p:nvSpPr>
          <p:spPr>
            <a:xfrm>
              <a:off x="621464" y="2311647"/>
              <a:ext cx="5655157" cy="298490"/>
            </a:xfrm>
            <a:prstGeom prst="homePlat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73" name="Google Shape;408;p28">
              <a:extLst>
                <a:ext uri="{FF2B5EF4-FFF2-40B4-BE49-F238E27FC236}">
                  <a16:creationId xmlns:a16="http://schemas.microsoft.com/office/drawing/2014/main" id="{BCA3272B-F436-4546-23CC-5CF28091A19E}"/>
                </a:ext>
              </a:extLst>
            </p:cNvPr>
            <p:cNvSpPr/>
            <p:nvPr/>
          </p:nvSpPr>
          <p:spPr>
            <a:xfrm>
              <a:off x="369785" y="2251854"/>
              <a:ext cx="421330" cy="39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</p:grpSp>
      <p:sp>
        <p:nvSpPr>
          <p:cNvPr id="21" name="Google Shape;218;p23">
            <a:extLst>
              <a:ext uri="{FF2B5EF4-FFF2-40B4-BE49-F238E27FC236}">
                <a16:creationId xmlns:a16="http://schemas.microsoft.com/office/drawing/2014/main" id="{A6728A63-2A92-F4C0-3D68-BE3340A9A3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699" y="24811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ELECCIÓN DEL FRAMEWORK</a:t>
            </a:r>
            <a:endParaRPr dirty="0"/>
          </a:p>
        </p:txBody>
      </p:sp>
      <p:sp>
        <p:nvSpPr>
          <p:cNvPr id="22" name="Google Shape;231;p23">
            <a:extLst>
              <a:ext uri="{FF2B5EF4-FFF2-40B4-BE49-F238E27FC236}">
                <a16:creationId xmlns:a16="http://schemas.microsoft.com/office/drawing/2014/main" id="{0B4D7BFB-9EFF-E544-7811-B67551C5E1B3}"/>
              </a:ext>
            </a:extLst>
          </p:cNvPr>
          <p:cNvSpPr txBox="1">
            <a:spLocks noGrp="1"/>
          </p:cNvSpPr>
          <p:nvPr>
            <p:ph type="ctrTitle" idx="16"/>
          </p:nvPr>
        </p:nvSpPr>
        <p:spPr>
          <a:xfrm>
            <a:off x="1628421" y="1198552"/>
            <a:ext cx="5887156" cy="58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 el desarrollo de este informe,  selecciones Django como framework por las siguientes razones: 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3" name="Google Shape;257;p23">
            <a:extLst>
              <a:ext uri="{FF2B5EF4-FFF2-40B4-BE49-F238E27FC236}">
                <a16:creationId xmlns:a16="http://schemas.microsoft.com/office/drawing/2014/main" id="{94329CE4-0466-7F96-BA5D-FCDBFECA2EA7}"/>
              </a:ext>
            </a:extLst>
          </p:cNvPr>
          <p:cNvCxnSpPr/>
          <p:nvPr/>
        </p:nvCxnSpPr>
        <p:spPr>
          <a:xfrm>
            <a:off x="369785" y="98110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AD566DB-B7BB-DDBC-A94B-D381BFD1585B}"/>
              </a:ext>
            </a:extLst>
          </p:cNvPr>
          <p:cNvGrpSpPr/>
          <p:nvPr/>
        </p:nvGrpSpPr>
        <p:grpSpPr>
          <a:xfrm>
            <a:off x="5839681" y="1717291"/>
            <a:ext cx="1009008" cy="896778"/>
            <a:chOff x="3657600" y="2591130"/>
            <a:chExt cx="1152000" cy="936000"/>
          </a:xfrm>
        </p:grpSpPr>
        <p:sp>
          <p:nvSpPr>
            <p:cNvPr id="26" name="Google Shape;1068;p38">
              <a:extLst>
                <a:ext uri="{FF2B5EF4-FFF2-40B4-BE49-F238E27FC236}">
                  <a16:creationId xmlns:a16="http://schemas.microsoft.com/office/drawing/2014/main" id="{8D8C95AC-7B85-B436-4265-B8732E6B7F36}"/>
                </a:ext>
              </a:extLst>
            </p:cNvPr>
            <p:cNvSpPr/>
            <p:nvPr/>
          </p:nvSpPr>
          <p:spPr>
            <a:xfrm>
              <a:off x="3657600" y="2591130"/>
              <a:ext cx="1152000" cy="93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" name="Imagen 24" descr="Logotipo&#10;&#10;El contenido generado por IA puede ser incorrecto.">
              <a:extLst>
                <a:ext uri="{FF2B5EF4-FFF2-40B4-BE49-F238E27FC236}">
                  <a16:creationId xmlns:a16="http://schemas.microsoft.com/office/drawing/2014/main" id="{50707B38-6121-6E3B-0F89-7E6525FAA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1029" y="2639324"/>
              <a:ext cx="905142" cy="792000"/>
            </a:xfrm>
            <a:prstGeom prst="rect">
              <a:avLst/>
            </a:prstGeom>
          </p:spPr>
        </p:pic>
      </p:grp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AD5AF61-96DF-4F37-B84D-2E7C672E174F}"/>
              </a:ext>
            </a:extLst>
          </p:cNvPr>
          <p:cNvSpPr txBox="1"/>
          <p:nvPr/>
        </p:nvSpPr>
        <p:spPr>
          <a:xfrm>
            <a:off x="1868538" y="1962395"/>
            <a:ext cx="2082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Esta escrito en python</a:t>
            </a:r>
            <a:endParaRPr lang="es-AR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410AD75-8DD1-56A1-0EE2-0326C92C9BD4}"/>
              </a:ext>
            </a:extLst>
          </p:cNvPr>
          <p:cNvSpPr txBox="1"/>
          <p:nvPr/>
        </p:nvSpPr>
        <p:spPr>
          <a:xfrm>
            <a:off x="1902680" y="2478061"/>
            <a:ext cx="1969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 de codigo abierto</a:t>
            </a:r>
            <a:endParaRPr lang="es-AR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7921119-0284-3AE1-C270-D2C07810C94D}"/>
              </a:ext>
            </a:extLst>
          </p:cNvPr>
          <p:cNvSpPr txBox="1"/>
          <p:nvPr/>
        </p:nvSpPr>
        <p:spPr>
          <a:xfrm>
            <a:off x="1842308" y="3008466"/>
            <a:ext cx="52094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Tiene una estructura robusta y muy usada para desarrollo web</a:t>
            </a:r>
            <a:endParaRPr lang="es-AR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EF89951-3F67-5D97-0FB7-6F0331AE70A3}"/>
              </a:ext>
            </a:extLst>
          </p:cNvPr>
          <p:cNvSpPr txBox="1"/>
          <p:nvPr/>
        </p:nvSpPr>
        <p:spPr>
          <a:xfrm>
            <a:off x="1839086" y="3543883"/>
            <a:ext cx="5212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Facilita el manejo de formularios, rutas, bases de datos, etc.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643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A756A-6669-17BB-3529-14F52F854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8;p23">
            <a:extLst>
              <a:ext uri="{FF2B5EF4-FFF2-40B4-BE49-F238E27FC236}">
                <a16:creationId xmlns:a16="http://schemas.microsoft.com/office/drawing/2014/main" id="{41078B90-6A9B-7AB2-2C9C-95BF79601CF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699" y="24811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PROCESO DE DESARROLLO</a:t>
            </a:r>
            <a:endParaRPr dirty="0"/>
          </a:p>
        </p:txBody>
      </p:sp>
      <p:sp>
        <p:nvSpPr>
          <p:cNvPr id="22" name="Google Shape;231;p23">
            <a:extLst>
              <a:ext uri="{FF2B5EF4-FFF2-40B4-BE49-F238E27FC236}">
                <a16:creationId xmlns:a16="http://schemas.microsoft.com/office/drawing/2014/main" id="{99BBB0FB-6267-A74A-0ADE-A784E7EABA89}"/>
              </a:ext>
            </a:extLst>
          </p:cNvPr>
          <p:cNvSpPr txBox="1">
            <a:spLocks noGrp="1"/>
          </p:cNvSpPr>
          <p:nvPr>
            <p:ph type="ctrTitle" idx="16"/>
          </p:nvPr>
        </p:nvSpPr>
        <p:spPr>
          <a:xfrm>
            <a:off x="311699" y="3806152"/>
            <a:ext cx="5312724" cy="585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 organizar el código usamos Programación Orientada a Objetos.</a:t>
            </a:r>
            <a:b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Creamos la clase Tarea, que incluye: </a:t>
            </a:r>
            <a:b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Titulo</a:t>
            </a:r>
            <a:b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Descripción</a:t>
            </a:r>
            <a:b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Estado</a:t>
            </a:r>
            <a:b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Fecha_creación</a:t>
            </a:r>
            <a:b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partir de esta clase, se desarrollan los métodos de creación, edición, etc.</a:t>
            </a:r>
            <a:b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3" name="Google Shape;257;p23">
            <a:extLst>
              <a:ext uri="{FF2B5EF4-FFF2-40B4-BE49-F238E27FC236}">
                <a16:creationId xmlns:a16="http://schemas.microsoft.com/office/drawing/2014/main" id="{C439C167-0513-A9EF-42CA-E3A6BAFEBA54}"/>
              </a:ext>
            </a:extLst>
          </p:cNvPr>
          <p:cNvCxnSpPr/>
          <p:nvPr/>
        </p:nvCxnSpPr>
        <p:spPr>
          <a:xfrm>
            <a:off x="369785" y="98110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15;p31">
            <a:extLst>
              <a:ext uri="{FF2B5EF4-FFF2-40B4-BE49-F238E27FC236}">
                <a16:creationId xmlns:a16="http://schemas.microsoft.com/office/drawing/2014/main" id="{F79E4E64-F741-F1BA-6880-10CFAED8B459}"/>
              </a:ext>
            </a:extLst>
          </p:cNvPr>
          <p:cNvSpPr txBox="1"/>
          <p:nvPr/>
        </p:nvSpPr>
        <p:spPr>
          <a:xfrm>
            <a:off x="311699" y="981109"/>
            <a:ext cx="3995181" cy="35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MODELADO  DE CLASES </a:t>
            </a:r>
            <a:endParaRPr sz="1600" dirty="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3" name="Imagen2">
            <a:extLst>
              <a:ext uri="{FF2B5EF4-FFF2-40B4-BE49-F238E27FC236}">
                <a16:creationId xmlns:a16="http://schemas.microsoft.com/office/drawing/2014/main" id="{139834CE-3A75-979C-9CE0-F350691648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255" r="2310" b="1844"/>
          <a:stretch>
            <a:fillRect/>
          </a:stretch>
        </p:blipFill>
        <p:spPr bwMode="auto">
          <a:xfrm>
            <a:off x="5870363" y="2151101"/>
            <a:ext cx="2373983" cy="1451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838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B32B6-2ACC-8337-F3F7-3E6CD2E25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8;p23">
            <a:extLst>
              <a:ext uri="{FF2B5EF4-FFF2-40B4-BE49-F238E27FC236}">
                <a16:creationId xmlns:a16="http://schemas.microsoft.com/office/drawing/2014/main" id="{CFD0AD82-7790-9533-FAD3-358201E532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699" y="248113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PROCESO DE DESARROLLO</a:t>
            </a:r>
            <a:endParaRPr dirty="0"/>
          </a:p>
        </p:txBody>
      </p:sp>
      <p:sp>
        <p:nvSpPr>
          <p:cNvPr id="22" name="Google Shape;231;p23">
            <a:extLst>
              <a:ext uri="{FF2B5EF4-FFF2-40B4-BE49-F238E27FC236}">
                <a16:creationId xmlns:a16="http://schemas.microsoft.com/office/drawing/2014/main" id="{330AB253-2AEC-B133-88CA-CD37455F9346}"/>
              </a:ext>
            </a:extLst>
          </p:cNvPr>
          <p:cNvSpPr txBox="1">
            <a:spLocks noGrp="1"/>
          </p:cNvSpPr>
          <p:nvPr>
            <p:ph type="ctrTitle" idx="16"/>
          </p:nvPr>
        </p:nvSpPr>
        <p:spPr>
          <a:xfrm>
            <a:off x="311699" y="1847662"/>
            <a:ext cx="4916053" cy="585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Ejemplo: </a:t>
            </a:r>
            <a:b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Al enviar el formulario, se toma el titulo y la descripción</a:t>
            </a:r>
            <a:b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Se guarda en la base de datos</a:t>
            </a:r>
            <a:b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Se redirecciona al listado de tareas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3" name="Google Shape;257;p23">
            <a:extLst>
              <a:ext uri="{FF2B5EF4-FFF2-40B4-BE49-F238E27FC236}">
                <a16:creationId xmlns:a16="http://schemas.microsoft.com/office/drawing/2014/main" id="{4E8C0EF0-D482-593C-31B1-E41AE74BBD00}"/>
              </a:ext>
            </a:extLst>
          </p:cNvPr>
          <p:cNvCxnSpPr/>
          <p:nvPr/>
        </p:nvCxnSpPr>
        <p:spPr>
          <a:xfrm>
            <a:off x="369785" y="981109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15;p31">
            <a:extLst>
              <a:ext uri="{FF2B5EF4-FFF2-40B4-BE49-F238E27FC236}">
                <a16:creationId xmlns:a16="http://schemas.microsoft.com/office/drawing/2014/main" id="{AB18261E-25BE-1249-17B2-69EFD5272792}"/>
              </a:ext>
            </a:extLst>
          </p:cNvPr>
          <p:cNvSpPr txBox="1"/>
          <p:nvPr/>
        </p:nvSpPr>
        <p:spPr>
          <a:xfrm>
            <a:off x="311699" y="981109"/>
            <a:ext cx="3995181" cy="35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MÉTODO DE CREACIÓN DE TAREAS</a:t>
            </a:r>
            <a:endParaRPr sz="1600" dirty="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D8D84C5-61D9-CB83-76C4-B04BD81DF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54" y="2887102"/>
            <a:ext cx="4386734" cy="149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3F89655-FD14-1333-71EC-32620F82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099" y="1171541"/>
            <a:ext cx="17526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10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65D52-E68A-BB9B-35CE-AB12DB839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8;p23">
            <a:extLst>
              <a:ext uri="{FF2B5EF4-FFF2-40B4-BE49-F238E27FC236}">
                <a16:creationId xmlns:a16="http://schemas.microsoft.com/office/drawing/2014/main" id="{D8025A9E-10CC-7C55-11CE-983FD2E7CDA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699" y="15344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INTERFAZ PÁGINA PRINCIPAL</a:t>
            </a:r>
            <a:endParaRPr dirty="0"/>
          </a:p>
        </p:txBody>
      </p:sp>
      <p:sp>
        <p:nvSpPr>
          <p:cNvPr id="22" name="Google Shape;231;p23">
            <a:extLst>
              <a:ext uri="{FF2B5EF4-FFF2-40B4-BE49-F238E27FC236}">
                <a16:creationId xmlns:a16="http://schemas.microsoft.com/office/drawing/2014/main" id="{F7D2B129-1406-F003-84C1-E090430712EF}"/>
              </a:ext>
            </a:extLst>
          </p:cNvPr>
          <p:cNvSpPr txBox="1">
            <a:spLocks noGrp="1"/>
          </p:cNvSpPr>
          <p:nvPr>
            <p:ph type="ctrTitle" idx="16"/>
          </p:nvPr>
        </p:nvSpPr>
        <p:spPr>
          <a:xfrm>
            <a:off x="311699" y="1562477"/>
            <a:ext cx="4916053" cy="585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Titulo de la aplicación “Listado de Tareas”</a:t>
            </a:r>
            <a:b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Tareas Creadas</a:t>
            </a:r>
            <a:b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Estado visual de cada tarea (Pendiente/Completado)</a:t>
            </a:r>
            <a:b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A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Botón para “Crear nueva tarea”</a:t>
            </a:r>
            <a:endParaRPr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3" name="Google Shape;257;p23">
            <a:extLst>
              <a:ext uri="{FF2B5EF4-FFF2-40B4-BE49-F238E27FC236}">
                <a16:creationId xmlns:a16="http://schemas.microsoft.com/office/drawing/2014/main" id="{EB5A8A30-F612-1AAB-753B-93F2A1D10873}"/>
              </a:ext>
            </a:extLst>
          </p:cNvPr>
          <p:cNvCxnSpPr/>
          <p:nvPr/>
        </p:nvCxnSpPr>
        <p:spPr>
          <a:xfrm>
            <a:off x="342518" y="760047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15;p31">
            <a:extLst>
              <a:ext uri="{FF2B5EF4-FFF2-40B4-BE49-F238E27FC236}">
                <a16:creationId xmlns:a16="http://schemas.microsoft.com/office/drawing/2014/main" id="{0D266397-38E0-E309-EF3A-276DAE5646EB}"/>
              </a:ext>
            </a:extLst>
          </p:cNvPr>
          <p:cNvSpPr txBox="1"/>
          <p:nvPr/>
        </p:nvSpPr>
        <p:spPr>
          <a:xfrm>
            <a:off x="311699" y="844732"/>
            <a:ext cx="3995181" cy="35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PÁGINA PRINCIPAL </a:t>
            </a:r>
            <a:endParaRPr sz="1600" dirty="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3FB705AF-B91B-0870-A7C8-5368F80D82D5}"/>
              </a:ext>
            </a:extLst>
          </p:cNvPr>
          <p:cNvGrpSpPr/>
          <p:nvPr/>
        </p:nvGrpSpPr>
        <p:grpSpPr>
          <a:xfrm>
            <a:off x="3714046" y="1889328"/>
            <a:ext cx="5271911" cy="3201846"/>
            <a:chOff x="3183400" y="2079854"/>
            <a:chExt cx="4916052" cy="2830699"/>
          </a:xfrm>
        </p:grpSpPr>
        <p:sp>
          <p:nvSpPr>
            <p:cNvPr id="4" name="Google Shape;419;p28">
              <a:extLst>
                <a:ext uri="{FF2B5EF4-FFF2-40B4-BE49-F238E27FC236}">
                  <a16:creationId xmlns:a16="http://schemas.microsoft.com/office/drawing/2014/main" id="{3C8937BE-A280-5D01-4FEB-916176BC8244}"/>
                </a:ext>
              </a:extLst>
            </p:cNvPr>
            <p:cNvSpPr/>
            <p:nvPr/>
          </p:nvSpPr>
          <p:spPr>
            <a:xfrm>
              <a:off x="3557680" y="2079854"/>
              <a:ext cx="4167502" cy="2707507"/>
            </a:xfrm>
            <a:custGeom>
              <a:avLst/>
              <a:gdLst/>
              <a:ahLst/>
              <a:cxnLst/>
              <a:rect l="l" t="t" r="r" b="b"/>
              <a:pathLst>
                <a:path w="176649" h="114110" extrusionOk="0">
                  <a:moveTo>
                    <a:pt x="5275" y="0"/>
                  </a:moveTo>
                  <a:cubicBezTo>
                    <a:pt x="2345" y="0"/>
                    <a:pt x="1" y="2344"/>
                    <a:pt x="1" y="5274"/>
                  </a:cubicBezTo>
                  <a:lnTo>
                    <a:pt x="1" y="108835"/>
                  </a:lnTo>
                  <a:cubicBezTo>
                    <a:pt x="1" y="111766"/>
                    <a:pt x="2345" y="114110"/>
                    <a:pt x="5275" y="114110"/>
                  </a:cubicBezTo>
                  <a:lnTo>
                    <a:pt x="171374" y="114110"/>
                  </a:lnTo>
                  <a:cubicBezTo>
                    <a:pt x="174304" y="114110"/>
                    <a:pt x="176648" y="111766"/>
                    <a:pt x="176648" y="108835"/>
                  </a:cubicBezTo>
                  <a:lnTo>
                    <a:pt x="176648" y="5274"/>
                  </a:lnTo>
                  <a:cubicBezTo>
                    <a:pt x="176648" y="2344"/>
                    <a:pt x="174304" y="0"/>
                    <a:pt x="17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1;p28">
              <a:extLst>
                <a:ext uri="{FF2B5EF4-FFF2-40B4-BE49-F238E27FC236}">
                  <a16:creationId xmlns:a16="http://schemas.microsoft.com/office/drawing/2014/main" id="{AB06C8E5-9742-DC91-2B78-1F04DA0796C1}"/>
                </a:ext>
              </a:extLst>
            </p:cNvPr>
            <p:cNvSpPr/>
            <p:nvPr/>
          </p:nvSpPr>
          <p:spPr>
            <a:xfrm>
              <a:off x="3183400" y="4779413"/>
              <a:ext cx="4916052" cy="131140"/>
            </a:xfrm>
            <a:custGeom>
              <a:avLst/>
              <a:gdLst/>
              <a:ahLst/>
              <a:cxnLst/>
              <a:rect l="l" t="t" r="r" b="b"/>
              <a:pathLst>
                <a:path w="208378" h="5527" extrusionOk="0">
                  <a:moveTo>
                    <a:pt x="0" y="1"/>
                  </a:moveTo>
                  <a:lnTo>
                    <a:pt x="0" y="5526"/>
                  </a:lnTo>
                  <a:lnTo>
                    <a:pt x="208377" y="5526"/>
                  </a:lnTo>
                  <a:lnTo>
                    <a:pt x="208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13" name="Google Shape;428;p28">
              <a:extLst>
                <a:ext uri="{FF2B5EF4-FFF2-40B4-BE49-F238E27FC236}">
                  <a16:creationId xmlns:a16="http://schemas.microsoft.com/office/drawing/2014/main" id="{5890C12B-5A9B-3053-E439-9D98955ECBEF}"/>
                </a:ext>
              </a:extLst>
            </p:cNvPr>
            <p:cNvSpPr/>
            <p:nvPr/>
          </p:nvSpPr>
          <p:spPr>
            <a:xfrm>
              <a:off x="4029731" y="3839817"/>
              <a:ext cx="501707" cy="514500"/>
            </a:xfrm>
            <a:custGeom>
              <a:avLst/>
              <a:gdLst/>
              <a:ahLst/>
              <a:cxnLst/>
              <a:rect l="l" t="t" r="r" b="b"/>
              <a:pathLst>
                <a:path w="21266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21265" y="21684"/>
                  </a:lnTo>
                  <a:lnTo>
                    <a:pt x="21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0;p28">
              <a:extLst>
                <a:ext uri="{FF2B5EF4-FFF2-40B4-BE49-F238E27FC236}">
                  <a16:creationId xmlns:a16="http://schemas.microsoft.com/office/drawing/2014/main" id="{5FBEBC3A-502E-E9C4-73A2-BE5BAD727573}"/>
                </a:ext>
              </a:extLst>
            </p:cNvPr>
            <p:cNvSpPr/>
            <p:nvPr/>
          </p:nvSpPr>
          <p:spPr>
            <a:xfrm>
              <a:off x="4811877" y="3460420"/>
              <a:ext cx="1094244" cy="242350"/>
            </a:xfrm>
            <a:custGeom>
              <a:avLst/>
              <a:gdLst/>
              <a:ahLst/>
              <a:cxnLst/>
              <a:rect l="l" t="t" r="r" b="b"/>
              <a:pathLst>
                <a:path w="46382" h="10214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2;p28">
              <a:extLst>
                <a:ext uri="{FF2B5EF4-FFF2-40B4-BE49-F238E27FC236}">
                  <a16:creationId xmlns:a16="http://schemas.microsoft.com/office/drawing/2014/main" id="{E804F5F0-E7B4-8F03-54F1-AFF3C0E44C12}"/>
                </a:ext>
              </a:extLst>
            </p:cNvPr>
            <p:cNvSpPr/>
            <p:nvPr/>
          </p:nvSpPr>
          <p:spPr>
            <a:xfrm>
              <a:off x="5906096" y="3162453"/>
              <a:ext cx="240969" cy="242350"/>
            </a:xfrm>
            <a:custGeom>
              <a:avLst/>
              <a:gdLst/>
              <a:ahLst/>
              <a:cxnLst/>
              <a:rect l="l" t="t" r="r" b="b"/>
              <a:pathLst>
                <a:path w="10214" h="10214" extrusionOk="0">
                  <a:moveTo>
                    <a:pt x="0" y="0"/>
                  </a:moveTo>
                  <a:lnTo>
                    <a:pt x="0" y="10214"/>
                  </a:lnTo>
                  <a:lnTo>
                    <a:pt x="10214" y="10214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0;p28">
              <a:extLst>
                <a:ext uri="{FF2B5EF4-FFF2-40B4-BE49-F238E27FC236}">
                  <a16:creationId xmlns:a16="http://schemas.microsoft.com/office/drawing/2014/main" id="{BF47872B-E1DD-82B8-5230-EB8B9D941B5A}"/>
                </a:ext>
              </a:extLst>
            </p:cNvPr>
            <p:cNvSpPr/>
            <p:nvPr/>
          </p:nvSpPr>
          <p:spPr>
            <a:xfrm>
              <a:off x="3650605" y="2162312"/>
              <a:ext cx="3981641" cy="2490704"/>
            </a:xfrm>
            <a:custGeom>
              <a:avLst/>
              <a:gdLst/>
              <a:ahLst/>
              <a:cxnLst/>
              <a:rect l="l" t="t" r="r" b="b"/>
              <a:pathLst>
                <a:path w="159737" h="96697" extrusionOk="0">
                  <a:moveTo>
                    <a:pt x="0" y="1"/>
                  </a:moveTo>
                  <a:lnTo>
                    <a:pt x="0" y="96697"/>
                  </a:lnTo>
                  <a:lnTo>
                    <a:pt x="159737" y="96697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1A51"/>
                </a:solidFill>
              </a:endParaRPr>
            </a:p>
          </p:txBody>
        </p:sp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7ADDC7E0-BC4C-E3ED-47D9-10EFF5F47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9714" y="2237056"/>
              <a:ext cx="3703421" cy="23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893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2AD1F-901B-D96A-1403-580665E00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8;p23">
            <a:extLst>
              <a:ext uri="{FF2B5EF4-FFF2-40B4-BE49-F238E27FC236}">
                <a16:creationId xmlns:a16="http://schemas.microsoft.com/office/drawing/2014/main" id="{1927C4A6-5F8F-8660-AB30-609F8D9197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699" y="15344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INTERFAZ CREAR UNA TAREA</a:t>
            </a:r>
            <a:endParaRPr dirty="0"/>
          </a:p>
        </p:txBody>
      </p:sp>
      <p:sp>
        <p:nvSpPr>
          <p:cNvPr id="22" name="Google Shape;231;p23">
            <a:extLst>
              <a:ext uri="{FF2B5EF4-FFF2-40B4-BE49-F238E27FC236}">
                <a16:creationId xmlns:a16="http://schemas.microsoft.com/office/drawing/2014/main" id="{058334F4-2168-A64E-D1D3-5EB4C1F5C4CE}"/>
              </a:ext>
            </a:extLst>
          </p:cNvPr>
          <p:cNvSpPr txBox="1">
            <a:spLocks noGrp="1"/>
          </p:cNvSpPr>
          <p:nvPr>
            <p:ph type="ctrTitle" idx="16"/>
          </p:nvPr>
        </p:nvSpPr>
        <p:spPr>
          <a:xfrm>
            <a:off x="342518" y="1116287"/>
            <a:ext cx="4916053" cy="13072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Formulario con:</a:t>
            </a:r>
            <a:br>
              <a:rPr lang="es-E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Campo título</a:t>
            </a:r>
            <a:br>
              <a:rPr lang="es-E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Campo descripción</a:t>
            </a:r>
            <a:br>
              <a:rPr lang="es-E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Botón “Guardar”</a:t>
            </a:r>
            <a:br>
              <a:rPr lang="es-E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Opción para volver sin guardar</a:t>
            </a:r>
          </a:p>
        </p:txBody>
      </p:sp>
      <p:cxnSp>
        <p:nvCxnSpPr>
          <p:cNvPr id="23" name="Google Shape;257;p23">
            <a:extLst>
              <a:ext uri="{FF2B5EF4-FFF2-40B4-BE49-F238E27FC236}">
                <a16:creationId xmlns:a16="http://schemas.microsoft.com/office/drawing/2014/main" id="{E1311705-D029-F10F-F5AD-9128E27F6AA6}"/>
              </a:ext>
            </a:extLst>
          </p:cNvPr>
          <p:cNvCxnSpPr/>
          <p:nvPr/>
        </p:nvCxnSpPr>
        <p:spPr>
          <a:xfrm>
            <a:off x="342518" y="760047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15;p31">
            <a:extLst>
              <a:ext uri="{FF2B5EF4-FFF2-40B4-BE49-F238E27FC236}">
                <a16:creationId xmlns:a16="http://schemas.microsoft.com/office/drawing/2014/main" id="{129245B3-43F2-682E-F375-1EF7556614E3}"/>
              </a:ext>
            </a:extLst>
          </p:cNvPr>
          <p:cNvSpPr txBox="1"/>
          <p:nvPr/>
        </p:nvSpPr>
        <p:spPr>
          <a:xfrm>
            <a:off x="280880" y="760047"/>
            <a:ext cx="3995181" cy="35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CREAR TAREA</a:t>
            </a:r>
            <a:endParaRPr sz="1600" dirty="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357E8F9-F2C0-FB25-ED62-E0A7F84A9984}"/>
              </a:ext>
            </a:extLst>
          </p:cNvPr>
          <p:cNvGrpSpPr/>
          <p:nvPr/>
        </p:nvGrpSpPr>
        <p:grpSpPr>
          <a:xfrm>
            <a:off x="3529571" y="1601708"/>
            <a:ext cx="5271911" cy="3160510"/>
            <a:chOff x="3194755" y="1116286"/>
            <a:chExt cx="5271911" cy="3160510"/>
          </a:xfrm>
        </p:grpSpPr>
        <p:sp>
          <p:nvSpPr>
            <p:cNvPr id="6" name="Google Shape;421;p28">
              <a:extLst>
                <a:ext uri="{FF2B5EF4-FFF2-40B4-BE49-F238E27FC236}">
                  <a16:creationId xmlns:a16="http://schemas.microsoft.com/office/drawing/2014/main" id="{D5925B20-443D-F4EA-5826-A2C431E70451}"/>
                </a:ext>
              </a:extLst>
            </p:cNvPr>
            <p:cNvSpPr/>
            <p:nvPr/>
          </p:nvSpPr>
          <p:spPr>
            <a:xfrm>
              <a:off x="3194755" y="4128462"/>
              <a:ext cx="5271911" cy="148334"/>
            </a:xfrm>
            <a:custGeom>
              <a:avLst/>
              <a:gdLst/>
              <a:ahLst/>
              <a:cxnLst/>
              <a:rect l="l" t="t" r="r" b="b"/>
              <a:pathLst>
                <a:path w="208378" h="5527" extrusionOk="0">
                  <a:moveTo>
                    <a:pt x="0" y="1"/>
                  </a:moveTo>
                  <a:lnTo>
                    <a:pt x="0" y="5526"/>
                  </a:lnTo>
                  <a:lnTo>
                    <a:pt x="208377" y="5526"/>
                  </a:lnTo>
                  <a:lnTo>
                    <a:pt x="208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2A04CF8D-6A88-BE56-F81F-6C8D8231FBAD}"/>
                </a:ext>
              </a:extLst>
            </p:cNvPr>
            <p:cNvGrpSpPr/>
            <p:nvPr/>
          </p:nvGrpSpPr>
          <p:grpSpPr>
            <a:xfrm>
              <a:off x="3596130" y="1116286"/>
              <a:ext cx="4469176" cy="3062502"/>
              <a:chOff x="4115419" y="1889328"/>
              <a:chExt cx="4469176" cy="3062502"/>
            </a:xfrm>
          </p:grpSpPr>
          <p:sp>
            <p:nvSpPr>
              <p:cNvPr id="4" name="Google Shape;419;p28">
                <a:extLst>
                  <a:ext uri="{FF2B5EF4-FFF2-40B4-BE49-F238E27FC236}">
                    <a16:creationId xmlns:a16="http://schemas.microsoft.com/office/drawing/2014/main" id="{8211DC97-892E-3338-D609-C3CAD65F482C}"/>
                  </a:ext>
                </a:extLst>
              </p:cNvPr>
              <p:cNvSpPr/>
              <p:nvPr/>
            </p:nvSpPr>
            <p:spPr>
              <a:xfrm>
                <a:off x="4115419" y="1889328"/>
                <a:ext cx="4469176" cy="3062502"/>
              </a:xfrm>
              <a:custGeom>
                <a:avLst/>
                <a:gdLst/>
                <a:ahLst/>
                <a:cxnLst/>
                <a:rect l="l" t="t" r="r" b="b"/>
                <a:pathLst>
                  <a:path w="176649" h="114110" extrusionOk="0">
                    <a:moveTo>
                      <a:pt x="5275" y="0"/>
                    </a:moveTo>
                    <a:cubicBezTo>
                      <a:pt x="2345" y="0"/>
                      <a:pt x="1" y="2344"/>
                      <a:pt x="1" y="5274"/>
                    </a:cubicBezTo>
                    <a:lnTo>
                      <a:pt x="1" y="108835"/>
                    </a:lnTo>
                    <a:cubicBezTo>
                      <a:pt x="1" y="111766"/>
                      <a:pt x="2345" y="114110"/>
                      <a:pt x="5275" y="114110"/>
                    </a:cubicBezTo>
                    <a:lnTo>
                      <a:pt x="171374" y="114110"/>
                    </a:lnTo>
                    <a:cubicBezTo>
                      <a:pt x="174304" y="114110"/>
                      <a:pt x="176648" y="111766"/>
                      <a:pt x="176648" y="108835"/>
                    </a:cubicBezTo>
                    <a:lnTo>
                      <a:pt x="176648" y="5274"/>
                    </a:lnTo>
                    <a:cubicBezTo>
                      <a:pt x="176648" y="2344"/>
                      <a:pt x="174304" y="0"/>
                      <a:pt x="17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28;p28">
                <a:extLst>
                  <a:ext uri="{FF2B5EF4-FFF2-40B4-BE49-F238E27FC236}">
                    <a16:creationId xmlns:a16="http://schemas.microsoft.com/office/drawing/2014/main" id="{2A4E11B1-D642-D256-45B5-1B752AC3EC86}"/>
                  </a:ext>
                </a:extLst>
              </p:cNvPr>
              <p:cNvSpPr/>
              <p:nvPr/>
            </p:nvSpPr>
            <p:spPr>
              <a:xfrm>
                <a:off x="4621640" y="3880048"/>
                <a:ext cx="538024" cy="581959"/>
              </a:xfrm>
              <a:custGeom>
                <a:avLst/>
                <a:gdLst/>
                <a:ahLst/>
                <a:cxnLst/>
                <a:rect l="l" t="t" r="r" b="b"/>
                <a:pathLst>
                  <a:path w="21266" h="21684" extrusionOk="0">
                    <a:moveTo>
                      <a:pt x="1" y="1"/>
                    </a:moveTo>
                    <a:lnTo>
                      <a:pt x="1" y="21684"/>
                    </a:lnTo>
                    <a:lnTo>
                      <a:pt x="21265" y="21684"/>
                    </a:lnTo>
                    <a:lnTo>
                      <a:pt x="212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30;p28">
                <a:extLst>
                  <a:ext uri="{FF2B5EF4-FFF2-40B4-BE49-F238E27FC236}">
                    <a16:creationId xmlns:a16="http://schemas.microsoft.com/office/drawing/2014/main" id="{ADCDCEF3-1B3D-615D-82E4-D347052C34DC}"/>
                  </a:ext>
                </a:extLst>
              </p:cNvPr>
              <p:cNvSpPr/>
              <p:nvPr/>
            </p:nvSpPr>
            <p:spPr>
              <a:xfrm>
                <a:off x="5460404" y="3450907"/>
                <a:ext cx="1173453" cy="274126"/>
              </a:xfrm>
              <a:custGeom>
                <a:avLst/>
                <a:gdLst/>
                <a:ahLst/>
                <a:cxnLst/>
                <a:rect l="l" t="t" r="r" b="b"/>
                <a:pathLst>
                  <a:path w="46382" h="10214" extrusionOk="0">
                    <a:moveTo>
                      <a:pt x="1" y="0"/>
                    </a:moveTo>
                    <a:lnTo>
                      <a:pt x="1" y="10214"/>
                    </a:lnTo>
                    <a:lnTo>
                      <a:pt x="46381" y="10214"/>
                    </a:lnTo>
                    <a:lnTo>
                      <a:pt x="463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32;p28">
                <a:extLst>
                  <a:ext uri="{FF2B5EF4-FFF2-40B4-BE49-F238E27FC236}">
                    <a16:creationId xmlns:a16="http://schemas.microsoft.com/office/drawing/2014/main" id="{70E7AC7B-8960-69A6-2EB7-A96A11426209}"/>
                  </a:ext>
                </a:extLst>
              </p:cNvPr>
              <p:cNvSpPr/>
              <p:nvPr/>
            </p:nvSpPr>
            <p:spPr>
              <a:xfrm>
                <a:off x="6633830" y="3113872"/>
                <a:ext cx="258412" cy="274126"/>
              </a:xfrm>
              <a:custGeom>
                <a:avLst/>
                <a:gdLst/>
                <a:ahLst/>
                <a:cxnLst/>
                <a:rect l="l" t="t" r="r" b="b"/>
                <a:pathLst>
                  <a:path w="10214" h="10214" extrusionOk="0">
                    <a:moveTo>
                      <a:pt x="0" y="0"/>
                    </a:moveTo>
                    <a:lnTo>
                      <a:pt x="0" y="10214"/>
                    </a:lnTo>
                    <a:lnTo>
                      <a:pt x="10214" y="10214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rgbClr val="48FFD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0;p28">
                <a:extLst>
                  <a:ext uri="{FF2B5EF4-FFF2-40B4-BE49-F238E27FC236}">
                    <a16:creationId xmlns:a16="http://schemas.microsoft.com/office/drawing/2014/main" id="{A9239E4E-6E2E-2209-FF62-0A156BF8D188}"/>
                  </a:ext>
                </a:extLst>
              </p:cNvPr>
              <p:cNvSpPr/>
              <p:nvPr/>
            </p:nvSpPr>
            <p:spPr>
              <a:xfrm>
                <a:off x="4215071" y="1982597"/>
                <a:ext cx="4269861" cy="2817273"/>
              </a:xfrm>
              <a:custGeom>
                <a:avLst/>
                <a:gdLst/>
                <a:ahLst/>
                <a:cxnLst/>
                <a:rect l="l" t="t" r="r" b="b"/>
                <a:pathLst>
                  <a:path w="159737" h="96697" extrusionOk="0">
                    <a:moveTo>
                      <a:pt x="0" y="1"/>
                    </a:moveTo>
                    <a:lnTo>
                      <a:pt x="0" y="96697"/>
                    </a:lnTo>
                    <a:lnTo>
                      <a:pt x="159737" y="96697"/>
                    </a:lnTo>
                    <a:lnTo>
                      <a:pt x="159737" y="1"/>
                    </a:ln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91A51"/>
                  </a:solidFill>
                </a:endParaRPr>
              </a:p>
            </p:txBody>
          </p:sp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4802B758-58CF-6845-C23A-9F2B5438E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8312" y="2078045"/>
                <a:ext cx="4123377" cy="261990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8737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D971C-4AAB-7B03-E406-81405E754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8;p23">
            <a:extLst>
              <a:ext uri="{FF2B5EF4-FFF2-40B4-BE49-F238E27FC236}">
                <a16:creationId xmlns:a16="http://schemas.microsoft.com/office/drawing/2014/main" id="{8F9A9F73-133D-C0FE-B8B9-24A46F57A8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699" y="153447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INTERFAZ EDITAR O ELIMINAR</a:t>
            </a:r>
            <a:endParaRPr dirty="0"/>
          </a:p>
        </p:txBody>
      </p:sp>
      <p:cxnSp>
        <p:nvCxnSpPr>
          <p:cNvPr id="23" name="Google Shape;257;p23">
            <a:extLst>
              <a:ext uri="{FF2B5EF4-FFF2-40B4-BE49-F238E27FC236}">
                <a16:creationId xmlns:a16="http://schemas.microsoft.com/office/drawing/2014/main" id="{ED9C50AD-E95B-0E00-2495-9CB6CA1E07B4}"/>
              </a:ext>
            </a:extLst>
          </p:cNvPr>
          <p:cNvCxnSpPr/>
          <p:nvPr/>
        </p:nvCxnSpPr>
        <p:spPr>
          <a:xfrm>
            <a:off x="342518" y="760047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15;p31">
            <a:extLst>
              <a:ext uri="{FF2B5EF4-FFF2-40B4-BE49-F238E27FC236}">
                <a16:creationId xmlns:a16="http://schemas.microsoft.com/office/drawing/2014/main" id="{392CF8CC-6000-5716-204B-9EE71B7A0BC9}"/>
              </a:ext>
            </a:extLst>
          </p:cNvPr>
          <p:cNvSpPr txBox="1"/>
          <p:nvPr/>
        </p:nvSpPr>
        <p:spPr>
          <a:xfrm>
            <a:off x="311699" y="733169"/>
            <a:ext cx="3995181" cy="35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EDITAR O ELIMINAR UNA  TAREA</a:t>
            </a:r>
            <a:endParaRPr sz="1600" dirty="0">
              <a:solidFill>
                <a:schemeClr val="accen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E147A0-9C04-CAC7-FFE2-7943B910DE3D}"/>
              </a:ext>
            </a:extLst>
          </p:cNvPr>
          <p:cNvSpPr txBox="1"/>
          <p:nvPr/>
        </p:nvSpPr>
        <p:spPr>
          <a:xfrm>
            <a:off x="342518" y="1057222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Desde el listado se puede entrar en una tarea y:</a:t>
            </a:r>
          </a:p>
          <a:p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- Modificar su contenido</a:t>
            </a:r>
          </a:p>
          <a:p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- Eliminarla</a:t>
            </a:r>
            <a:b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</a:br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- Cambiar </a:t>
            </a:r>
            <a:r>
              <a:rPr lang="es-ES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su estado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3A9197A-1761-94AC-5AF6-AC3643B7E865}"/>
              </a:ext>
            </a:extLst>
          </p:cNvPr>
          <p:cNvGrpSpPr/>
          <p:nvPr/>
        </p:nvGrpSpPr>
        <p:grpSpPr>
          <a:xfrm>
            <a:off x="3149601" y="1669130"/>
            <a:ext cx="5713518" cy="3320887"/>
            <a:chOff x="3529571" y="1601708"/>
            <a:chExt cx="5271911" cy="3160510"/>
          </a:xfrm>
        </p:grpSpPr>
        <p:sp>
          <p:nvSpPr>
            <p:cNvPr id="6" name="Google Shape;421;p28">
              <a:extLst>
                <a:ext uri="{FF2B5EF4-FFF2-40B4-BE49-F238E27FC236}">
                  <a16:creationId xmlns:a16="http://schemas.microsoft.com/office/drawing/2014/main" id="{6859E02F-B351-29AF-948A-63C0000458E1}"/>
                </a:ext>
              </a:extLst>
            </p:cNvPr>
            <p:cNvSpPr/>
            <p:nvPr/>
          </p:nvSpPr>
          <p:spPr>
            <a:xfrm>
              <a:off x="3529571" y="4613884"/>
              <a:ext cx="5271911" cy="148334"/>
            </a:xfrm>
            <a:custGeom>
              <a:avLst/>
              <a:gdLst/>
              <a:ahLst/>
              <a:cxnLst/>
              <a:rect l="l" t="t" r="r" b="b"/>
              <a:pathLst>
                <a:path w="208378" h="5527" extrusionOk="0">
                  <a:moveTo>
                    <a:pt x="0" y="1"/>
                  </a:moveTo>
                  <a:lnTo>
                    <a:pt x="0" y="5526"/>
                  </a:lnTo>
                  <a:lnTo>
                    <a:pt x="208377" y="5526"/>
                  </a:lnTo>
                  <a:lnTo>
                    <a:pt x="208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8FFD5"/>
                </a:solidFill>
              </a:endParaRPr>
            </a:p>
          </p:txBody>
        </p:sp>
        <p:sp>
          <p:nvSpPr>
            <p:cNvPr id="4" name="Google Shape;419;p28">
              <a:extLst>
                <a:ext uri="{FF2B5EF4-FFF2-40B4-BE49-F238E27FC236}">
                  <a16:creationId xmlns:a16="http://schemas.microsoft.com/office/drawing/2014/main" id="{CF4CD606-BA79-4D30-39C7-5E704F98E0EA}"/>
                </a:ext>
              </a:extLst>
            </p:cNvPr>
            <p:cNvSpPr/>
            <p:nvPr/>
          </p:nvSpPr>
          <p:spPr>
            <a:xfrm>
              <a:off x="3930946" y="1601708"/>
              <a:ext cx="4469176" cy="3062502"/>
            </a:xfrm>
            <a:custGeom>
              <a:avLst/>
              <a:gdLst/>
              <a:ahLst/>
              <a:cxnLst/>
              <a:rect l="l" t="t" r="r" b="b"/>
              <a:pathLst>
                <a:path w="176649" h="114110" extrusionOk="0">
                  <a:moveTo>
                    <a:pt x="5275" y="0"/>
                  </a:moveTo>
                  <a:cubicBezTo>
                    <a:pt x="2345" y="0"/>
                    <a:pt x="1" y="2344"/>
                    <a:pt x="1" y="5274"/>
                  </a:cubicBezTo>
                  <a:lnTo>
                    <a:pt x="1" y="108835"/>
                  </a:lnTo>
                  <a:cubicBezTo>
                    <a:pt x="1" y="111766"/>
                    <a:pt x="2345" y="114110"/>
                    <a:pt x="5275" y="114110"/>
                  </a:cubicBezTo>
                  <a:lnTo>
                    <a:pt x="171374" y="114110"/>
                  </a:lnTo>
                  <a:cubicBezTo>
                    <a:pt x="174304" y="114110"/>
                    <a:pt x="176648" y="111766"/>
                    <a:pt x="176648" y="108835"/>
                  </a:cubicBezTo>
                  <a:lnTo>
                    <a:pt x="176648" y="5274"/>
                  </a:lnTo>
                  <a:cubicBezTo>
                    <a:pt x="176648" y="2344"/>
                    <a:pt x="174304" y="0"/>
                    <a:pt x="17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8;p28">
              <a:extLst>
                <a:ext uri="{FF2B5EF4-FFF2-40B4-BE49-F238E27FC236}">
                  <a16:creationId xmlns:a16="http://schemas.microsoft.com/office/drawing/2014/main" id="{9BC3D2CE-5F3C-80D1-03E5-03EB6AB9A90F}"/>
                </a:ext>
              </a:extLst>
            </p:cNvPr>
            <p:cNvSpPr/>
            <p:nvPr/>
          </p:nvSpPr>
          <p:spPr>
            <a:xfrm>
              <a:off x="4437167" y="3592428"/>
              <a:ext cx="538024" cy="581959"/>
            </a:xfrm>
            <a:custGeom>
              <a:avLst/>
              <a:gdLst/>
              <a:ahLst/>
              <a:cxnLst/>
              <a:rect l="l" t="t" r="r" b="b"/>
              <a:pathLst>
                <a:path w="21266" h="21684" extrusionOk="0">
                  <a:moveTo>
                    <a:pt x="1" y="1"/>
                  </a:moveTo>
                  <a:lnTo>
                    <a:pt x="1" y="21684"/>
                  </a:lnTo>
                  <a:lnTo>
                    <a:pt x="21265" y="21684"/>
                  </a:lnTo>
                  <a:lnTo>
                    <a:pt x="21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0;p28">
              <a:extLst>
                <a:ext uri="{FF2B5EF4-FFF2-40B4-BE49-F238E27FC236}">
                  <a16:creationId xmlns:a16="http://schemas.microsoft.com/office/drawing/2014/main" id="{E706CC03-BA04-FFC8-21E2-BCC9A9487AAD}"/>
                </a:ext>
              </a:extLst>
            </p:cNvPr>
            <p:cNvSpPr/>
            <p:nvPr/>
          </p:nvSpPr>
          <p:spPr>
            <a:xfrm>
              <a:off x="5275931" y="3163287"/>
              <a:ext cx="1173453" cy="274126"/>
            </a:xfrm>
            <a:custGeom>
              <a:avLst/>
              <a:gdLst/>
              <a:ahLst/>
              <a:cxnLst/>
              <a:rect l="l" t="t" r="r" b="b"/>
              <a:pathLst>
                <a:path w="46382" h="10214" extrusionOk="0">
                  <a:moveTo>
                    <a:pt x="1" y="0"/>
                  </a:moveTo>
                  <a:lnTo>
                    <a:pt x="1" y="10214"/>
                  </a:lnTo>
                  <a:lnTo>
                    <a:pt x="46381" y="10214"/>
                  </a:lnTo>
                  <a:lnTo>
                    <a:pt x="46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2;p28">
              <a:extLst>
                <a:ext uri="{FF2B5EF4-FFF2-40B4-BE49-F238E27FC236}">
                  <a16:creationId xmlns:a16="http://schemas.microsoft.com/office/drawing/2014/main" id="{55BAAA24-B5E6-8570-3862-DACBBDE71498}"/>
                </a:ext>
              </a:extLst>
            </p:cNvPr>
            <p:cNvSpPr/>
            <p:nvPr/>
          </p:nvSpPr>
          <p:spPr>
            <a:xfrm>
              <a:off x="6449357" y="2826252"/>
              <a:ext cx="258412" cy="274126"/>
            </a:xfrm>
            <a:custGeom>
              <a:avLst/>
              <a:gdLst/>
              <a:ahLst/>
              <a:cxnLst/>
              <a:rect l="l" t="t" r="r" b="b"/>
              <a:pathLst>
                <a:path w="10214" h="10214" extrusionOk="0">
                  <a:moveTo>
                    <a:pt x="0" y="0"/>
                  </a:moveTo>
                  <a:lnTo>
                    <a:pt x="0" y="10214"/>
                  </a:lnTo>
                  <a:lnTo>
                    <a:pt x="10214" y="10214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48FF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0;p28">
              <a:extLst>
                <a:ext uri="{FF2B5EF4-FFF2-40B4-BE49-F238E27FC236}">
                  <a16:creationId xmlns:a16="http://schemas.microsoft.com/office/drawing/2014/main" id="{CCA9D748-E244-BD28-60D0-9EEAECF0D917}"/>
                </a:ext>
              </a:extLst>
            </p:cNvPr>
            <p:cNvSpPr/>
            <p:nvPr/>
          </p:nvSpPr>
          <p:spPr>
            <a:xfrm>
              <a:off x="4030598" y="1694977"/>
              <a:ext cx="4269861" cy="2817273"/>
            </a:xfrm>
            <a:custGeom>
              <a:avLst/>
              <a:gdLst/>
              <a:ahLst/>
              <a:cxnLst/>
              <a:rect l="l" t="t" r="r" b="b"/>
              <a:pathLst>
                <a:path w="159737" h="96697" extrusionOk="0">
                  <a:moveTo>
                    <a:pt x="0" y="1"/>
                  </a:moveTo>
                  <a:lnTo>
                    <a:pt x="0" y="96697"/>
                  </a:lnTo>
                  <a:lnTo>
                    <a:pt x="159737" y="96697"/>
                  </a:lnTo>
                  <a:lnTo>
                    <a:pt x="159737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1A51"/>
                </a:solidFill>
              </a:endParaRPr>
            </a:p>
          </p:txBody>
        </p: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77C67554-B8AA-9442-9101-569397B97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1626" y="1763124"/>
              <a:ext cx="4086685" cy="2647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1525670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448</Words>
  <Application>Microsoft Office PowerPoint</Application>
  <PresentationFormat>Presentación en pantalla (16:9)</PresentationFormat>
  <Paragraphs>50</Paragraphs>
  <Slides>13</Slides>
  <Notes>7</Notes>
  <HiddenSlides>0</HiddenSlides>
  <MMClips>1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Roboto Mono Thin</vt:lpstr>
      <vt:lpstr>Roboto Thin</vt:lpstr>
      <vt:lpstr>Roboto</vt:lpstr>
      <vt:lpstr>Didact Gothic</vt:lpstr>
      <vt:lpstr>Arial</vt:lpstr>
      <vt:lpstr>Roboto Black</vt:lpstr>
      <vt:lpstr>Roboto Light</vt:lpstr>
      <vt:lpstr>WEB PROPOSAL</vt:lpstr>
      <vt:lpstr>TRABAJO PRÁCTICO INTEGRADOR</vt:lpstr>
      <vt:lpstr>INTRODUCCIÓN</vt:lpstr>
      <vt:lpstr>OBJETIVO DEL PROYECYO</vt:lpstr>
      <vt:lpstr>ELECCIÓN DEL FRAMEWORK</vt:lpstr>
      <vt:lpstr>PROCESO DE DESARROLLO</vt:lpstr>
      <vt:lpstr>PROCESO DE DESARROLLO</vt:lpstr>
      <vt:lpstr>INTERFAZ PÁGINA PRINCIPAL</vt:lpstr>
      <vt:lpstr>INTERFAZ CREAR UNA TAREA</vt:lpstr>
      <vt:lpstr>INTERFAZ EDITAR O ELIMINAR</vt:lpstr>
      <vt:lpstr>PANORAMA GENERAL DE LA APP</vt:lpstr>
      <vt:lpstr>RESULTADO FINAL</vt:lpstr>
      <vt:lpstr>TECNOLOGÍAS UTILIZADAS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Axonier</dc:creator>
  <cp:lastModifiedBy>Florencia PIVETTA</cp:lastModifiedBy>
  <cp:revision>2</cp:revision>
  <dcterms:modified xsi:type="dcterms:W3CDTF">2025-06-19T20:46:04Z</dcterms:modified>
</cp:coreProperties>
</file>