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=""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5"/>
    <p:restoredTop sz="96966"/>
  </p:normalViewPr>
  <p:slideViewPr>
    <p:cSldViewPr snapToGrid="0" snapToObjects="1">
      <p:cViewPr varScale="1">
        <p:scale>
          <a:sx n="142" d="100"/>
          <a:sy n="142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doc.merill.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png"/><Relationship Id="rId68" Type="http://schemas.openxmlformats.org/officeDocument/2006/relationships/image" Target="../media/image67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2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svg"/><Relationship Id="rId5" Type="http://schemas.openxmlformats.org/officeDocument/2006/relationships/image" Target="../media/image6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svg"/><Relationship Id="rId69" Type="http://schemas.openxmlformats.org/officeDocument/2006/relationships/image" Target="../media/image68.png"/><Relationship Id="rId8" Type="http://schemas.openxmlformats.org/officeDocument/2006/relationships/image" Target="../media/image9.png"/><Relationship Id="rId51" Type="http://schemas.openxmlformats.org/officeDocument/2006/relationships/image" Target="../media/image50.svg"/><Relationship Id="rId3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svg"/><Relationship Id="rId70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1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981635" y="6383991"/>
            <a:ext cx="341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Generated using </a:t>
            </a:r>
            <a:r>
              <a:rPr lang="en-AU" dirty="0">
                <a:hlinkClick r:id="rId2"/>
              </a:rPr>
              <a:t>cadoc.merill.net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Identity</a:t>
            </a:r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515600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UserWorkloadIncExc</a:t>
            </a:r>
            <a:r>
              <a:rPr lang="en-US" sz="10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7523833" y="1021947"/>
            <a:ext cx="4487924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392263" y="1021947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 flipV="1">
            <a:off x="2195232" y="3156864"/>
            <a:ext cx="3792071" cy="21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CloudAppActionIncExc</a:t>
            </a:r>
            <a:r>
              <a:rPr lang="en-US" sz="10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027913" y="2718506"/>
            <a:ext cx="3686361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&lt;</a:t>
            </a:r>
            <a:r>
              <a:rPr lang="en-US" sz="1050" b="1" dirty="0" err="1"/>
              <a:t>CloudAppAction</a:t>
            </a:r>
            <a:r>
              <a:rPr lang="en-US" sz="1050" b="1" dirty="0"/>
              <a:t>&gt;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5302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61088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3195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01142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5804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61088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574183" cy="365760"/>
            <a:chOff x="3262737" y="994835"/>
            <a:chExt cx="1574183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25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7610788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273195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94903" y="630074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765311" y="638268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7416464" y="669110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6" y="627922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400" y="3534220"/>
            <a:ext cx="1714104" cy="28330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1643713" cy="27801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1643712" cy="27001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1960007" cy="26055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1673645" cy="26799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7" y="5207226"/>
            <a:ext cx="1608614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1309330" cy="28723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1930261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111990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147544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35C6C9E9-8BF8-1EBC-D557-8EA6B790E38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038088" y="5661826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7" y="5393378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Disable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1" y="3548808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02635" y="475594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B983FB2A-08C7-5072-3DCC-DFAA3419F25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0223191" y="5754127"/>
            <a:ext cx="76470" cy="76470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E793FF3B-3D08-0094-8CB0-0141CCA49A8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0207559" y="5387077"/>
            <a:ext cx="76470" cy="7647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62193" y="522890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66747" y="5619745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3965</TotalTime>
  <Words>134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352</cp:revision>
  <dcterms:created xsi:type="dcterms:W3CDTF">2022-02-27T10:26:08Z</dcterms:created>
  <dcterms:modified xsi:type="dcterms:W3CDTF">2023-03-06T13:00:53Z</dcterms:modified>
</cp:coreProperties>
</file>