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355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711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066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4224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082">
              <a:alpha val="3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3C08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DAF8F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BDAF8F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5" name="Shape 4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/>
        </p:nvSpPr>
        <p:spPr>
          <a:xfrm>
            <a:off x="469900" y="462844"/>
            <a:ext cx="7557425" cy="8238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449" fill="norm" stroke="1" extrusionOk="0">
                <a:moveTo>
                  <a:pt x="24" y="68"/>
                </a:moveTo>
                <a:cubicBezTo>
                  <a:pt x="178" y="68"/>
                  <a:pt x="178" y="66"/>
                  <a:pt x="331" y="66"/>
                </a:cubicBezTo>
                <a:cubicBezTo>
                  <a:pt x="484" y="66"/>
                  <a:pt x="484" y="66"/>
                  <a:pt x="637" y="66"/>
                </a:cubicBezTo>
                <a:cubicBezTo>
                  <a:pt x="790" y="66"/>
                  <a:pt x="790" y="39"/>
                  <a:pt x="943" y="39"/>
                </a:cubicBezTo>
                <a:cubicBezTo>
                  <a:pt x="1097" y="39"/>
                  <a:pt x="1097" y="68"/>
                  <a:pt x="1250" y="68"/>
                </a:cubicBezTo>
                <a:cubicBezTo>
                  <a:pt x="1403" y="68"/>
                  <a:pt x="1403" y="61"/>
                  <a:pt x="1556" y="61"/>
                </a:cubicBezTo>
                <a:cubicBezTo>
                  <a:pt x="1709" y="61"/>
                  <a:pt x="1709" y="59"/>
                  <a:pt x="1862" y="59"/>
                </a:cubicBezTo>
                <a:cubicBezTo>
                  <a:pt x="2016" y="59"/>
                  <a:pt x="1970" y="56"/>
                  <a:pt x="2169" y="56"/>
                </a:cubicBezTo>
                <a:cubicBezTo>
                  <a:pt x="2254" y="56"/>
                  <a:pt x="2357" y="57"/>
                  <a:pt x="2475" y="57"/>
                </a:cubicBezTo>
                <a:cubicBezTo>
                  <a:pt x="2568" y="57"/>
                  <a:pt x="2670" y="53"/>
                  <a:pt x="2781" y="53"/>
                </a:cubicBezTo>
                <a:cubicBezTo>
                  <a:pt x="2877" y="53"/>
                  <a:pt x="2979" y="45"/>
                  <a:pt x="3088" y="45"/>
                </a:cubicBezTo>
                <a:cubicBezTo>
                  <a:pt x="3185" y="45"/>
                  <a:pt x="3287" y="60"/>
                  <a:pt x="3394" y="60"/>
                </a:cubicBezTo>
                <a:cubicBezTo>
                  <a:pt x="3492" y="60"/>
                  <a:pt x="3594" y="42"/>
                  <a:pt x="3700" y="42"/>
                </a:cubicBezTo>
                <a:cubicBezTo>
                  <a:pt x="3799" y="42"/>
                  <a:pt x="3901" y="43"/>
                  <a:pt x="4007" y="43"/>
                </a:cubicBezTo>
                <a:cubicBezTo>
                  <a:pt x="4106" y="43"/>
                  <a:pt x="4208" y="49"/>
                  <a:pt x="4313" y="49"/>
                </a:cubicBezTo>
                <a:cubicBezTo>
                  <a:pt x="4413" y="49"/>
                  <a:pt x="4515" y="40"/>
                  <a:pt x="4619" y="40"/>
                </a:cubicBezTo>
                <a:cubicBezTo>
                  <a:pt x="4719" y="40"/>
                  <a:pt x="4822" y="42"/>
                  <a:pt x="4926" y="42"/>
                </a:cubicBezTo>
                <a:cubicBezTo>
                  <a:pt x="5026" y="42"/>
                  <a:pt x="5128" y="58"/>
                  <a:pt x="5232" y="58"/>
                </a:cubicBezTo>
                <a:cubicBezTo>
                  <a:pt x="5332" y="58"/>
                  <a:pt x="5435" y="62"/>
                  <a:pt x="5538" y="62"/>
                </a:cubicBezTo>
                <a:cubicBezTo>
                  <a:pt x="5639" y="62"/>
                  <a:pt x="5741" y="55"/>
                  <a:pt x="5845" y="55"/>
                </a:cubicBezTo>
                <a:cubicBezTo>
                  <a:pt x="5945" y="55"/>
                  <a:pt x="6048" y="54"/>
                  <a:pt x="6151" y="54"/>
                </a:cubicBezTo>
                <a:cubicBezTo>
                  <a:pt x="6252" y="54"/>
                  <a:pt x="6354" y="58"/>
                  <a:pt x="6457" y="58"/>
                </a:cubicBezTo>
                <a:cubicBezTo>
                  <a:pt x="6558" y="58"/>
                  <a:pt x="6660" y="56"/>
                  <a:pt x="6763" y="56"/>
                </a:cubicBezTo>
                <a:cubicBezTo>
                  <a:pt x="6865" y="56"/>
                  <a:pt x="6967" y="60"/>
                  <a:pt x="7070" y="60"/>
                </a:cubicBezTo>
                <a:cubicBezTo>
                  <a:pt x="7171" y="60"/>
                  <a:pt x="7273" y="45"/>
                  <a:pt x="7376" y="45"/>
                </a:cubicBezTo>
                <a:cubicBezTo>
                  <a:pt x="7477" y="45"/>
                  <a:pt x="7579" y="61"/>
                  <a:pt x="7682" y="61"/>
                </a:cubicBezTo>
                <a:cubicBezTo>
                  <a:pt x="7784" y="61"/>
                  <a:pt x="7886" y="58"/>
                  <a:pt x="7989" y="58"/>
                </a:cubicBezTo>
                <a:cubicBezTo>
                  <a:pt x="8090" y="58"/>
                  <a:pt x="8192" y="60"/>
                  <a:pt x="8295" y="60"/>
                </a:cubicBezTo>
                <a:cubicBezTo>
                  <a:pt x="8397" y="60"/>
                  <a:pt x="8499" y="54"/>
                  <a:pt x="8601" y="54"/>
                </a:cubicBezTo>
                <a:cubicBezTo>
                  <a:pt x="8703" y="54"/>
                  <a:pt x="8805" y="52"/>
                  <a:pt x="8908" y="52"/>
                </a:cubicBezTo>
                <a:cubicBezTo>
                  <a:pt x="9009" y="52"/>
                  <a:pt x="9111" y="58"/>
                  <a:pt x="9214" y="58"/>
                </a:cubicBezTo>
                <a:cubicBezTo>
                  <a:pt x="9316" y="58"/>
                  <a:pt x="9418" y="67"/>
                  <a:pt x="9520" y="67"/>
                </a:cubicBezTo>
                <a:cubicBezTo>
                  <a:pt x="9622" y="67"/>
                  <a:pt x="9724" y="67"/>
                  <a:pt x="9827" y="67"/>
                </a:cubicBezTo>
                <a:cubicBezTo>
                  <a:pt x="9928" y="67"/>
                  <a:pt x="10031" y="68"/>
                  <a:pt x="10133" y="68"/>
                </a:cubicBezTo>
                <a:cubicBezTo>
                  <a:pt x="10235" y="68"/>
                  <a:pt x="10337" y="49"/>
                  <a:pt x="10439" y="49"/>
                </a:cubicBezTo>
                <a:cubicBezTo>
                  <a:pt x="10541" y="49"/>
                  <a:pt x="10643" y="50"/>
                  <a:pt x="10746" y="50"/>
                </a:cubicBezTo>
                <a:cubicBezTo>
                  <a:pt x="10848" y="50"/>
                  <a:pt x="10950" y="45"/>
                  <a:pt x="11052" y="45"/>
                </a:cubicBezTo>
                <a:cubicBezTo>
                  <a:pt x="11154" y="45"/>
                  <a:pt x="11256" y="60"/>
                  <a:pt x="11358" y="60"/>
                </a:cubicBezTo>
                <a:cubicBezTo>
                  <a:pt x="11460" y="60"/>
                  <a:pt x="11563" y="45"/>
                  <a:pt x="11665" y="45"/>
                </a:cubicBezTo>
                <a:cubicBezTo>
                  <a:pt x="11767" y="45"/>
                  <a:pt x="11869" y="40"/>
                  <a:pt x="11971" y="40"/>
                </a:cubicBezTo>
                <a:cubicBezTo>
                  <a:pt x="12073" y="40"/>
                  <a:pt x="12176" y="47"/>
                  <a:pt x="12278" y="47"/>
                </a:cubicBezTo>
                <a:cubicBezTo>
                  <a:pt x="12380" y="47"/>
                  <a:pt x="12482" y="64"/>
                  <a:pt x="12584" y="64"/>
                </a:cubicBezTo>
                <a:cubicBezTo>
                  <a:pt x="12687" y="64"/>
                  <a:pt x="12789" y="47"/>
                  <a:pt x="12891" y="47"/>
                </a:cubicBezTo>
                <a:cubicBezTo>
                  <a:pt x="12993" y="47"/>
                  <a:pt x="13095" y="64"/>
                  <a:pt x="13197" y="64"/>
                </a:cubicBezTo>
                <a:cubicBezTo>
                  <a:pt x="13300" y="64"/>
                  <a:pt x="13402" y="47"/>
                  <a:pt x="13504" y="47"/>
                </a:cubicBezTo>
                <a:cubicBezTo>
                  <a:pt x="13606" y="47"/>
                  <a:pt x="13708" y="67"/>
                  <a:pt x="13810" y="67"/>
                </a:cubicBezTo>
                <a:cubicBezTo>
                  <a:pt x="13913" y="67"/>
                  <a:pt x="14015" y="44"/>
                  <a:pt x="14117" y="44"/>
                </a:cubicBezTo>
                <a:cubicBezTo>
                  <a:pt x="14219" y="44"/>
                  <a:pt x="14322" y="43"/>
                  <a:pt x="14423" y="43"/>
                </a:cubicBezTo>
                <a:cubicBezTo>
                  <a:pt x="14526" y="43"/>
                  <a:pt x="14628" y="66"/>
                  <a:pt x="14730" y="66"/>
                </a:cubicBezTo>
                <a:cubicBezTo>
                  <a:pt x="14832" y="66"/>
                  <a:pt x="14935" y="59"/>
                  <a:pt x="15036" y="59"/>
                </a:cubicBezTo>
                <a:cubicBezTo>
                  <a:pt x="15139" y="59"/>
                  <a:pt x="15241" y="64"/>
                  <a:pt x="15343" y="64"/>
                </a:cubicBezTo>
                <a:cubicBezTo>
                  <a:pt x="15446" y="64"/>
                  <a:pt x="15548" y="62"/>
                  <a:pt x="15649" y="62"/>
                </a:cubicBezTo>
                <a:cubicBezTo>
                  <a:pt x="15752" y="62"/>
                  <a:pt x="15854" y="49"/>
                  <a:pt x="15956" y="49"/>
                </a:cubicBezTo>
                <a:cubicBezTo>
                  <a:pt x="16058" y="49"/>
                  <a:pt x="16161" y="67"/>
                  <a:pt x="16262" y="67"/>
                </a:cubicBezTo>
                <a:cubicBezTo>
                  <a:pt x="16365" y="67"/>
                  <a:pt x="16467" y="47"/>
                  <a:pt x="16568" y="47"/>
                </a:cubicBezTo>
                <a:cubicBezTo>
                  <a:pt x="16672" y="47"/>
                  <a:pt x="16774" y="41"/>
                  <a:pt x="16875" y="41"/>
                </a:cubicBezTo>
                <a:cubicBezTo>
                  <a:pt x="16978" y="41"/>
                  <a:pt x="17080" y="57"/>
                  <a:pt x="17181" y="57"/>
                </a:cubicBezTo>
                <a:cubicBezTo>
                  <a:pt x="17285" y="57"/>
                  <a:pt x="17387" y="66"/>
                  <a:pt x="17488" y="66"/>
                </a:cubicBezTo>
                <a:cubicBezTo>
                  <a:pt x="17591" y="66"/>
                  <a:pt x="17694" y="50"/>
                  <a:pt x="17794" y="50"/>
                </a:cubicBezTo>
                <a:cubicBezTo>
                  <a:pt x="17898" y="50"/>
                  <a:pt x="18000" y="43"/>
                  <a:pt x="18101" y="43"/>
                </a:cubicBezTo>
                <a:cubicBezTo>
                  <a:pt x="18205" y="43"/>
                  <a:pt x="18307" y="53"/>
                  <a:pt x="18407" y="53"/>
                </a:cubicBezTo>
                <a:cubicBezTo>
                  <a:pt x="18511" y="53"/>
                  <a:pt x="18613" y="40"/>
                  <a:pt x="18714" y="40"/>
                </a:cubicBezTo>
                <a:cubicBezTo>
                  <a:pt x="18818" y="40"/>
                  <a:pt x="18920" y="54"/>
                  <a:pt x="19020" y="54"/>
                </a:cubicBezTo>
                <a:cubicBezTo>
                  <a:pt x="19125" y="54"/>
                  <a:pt x="19227" y="39"/>
                  <a:pt x="19326" y="39"/>
                </a:cubicBezTo>
                <a:cubicBezTo>
                  <a:pt x="19432" y="39"/>
                  <a:pt x="19534" y="59"/>
                  <a:pt x="19633" y="59"/>
                </a:cubicBezTo>
                <a:cubicBezTo>
                  <a:pt x="19739" y="59"/>
                  <a:pt x="19841" y="47"/>
                  <a:pt x="19939" y="47"/>
                </a:cubicBezTo>
                <a:cubicBezTo>
                  <a:pt x="20046" y="47"/>
                  <a:pt x="20148" y="56"/>
                  <a:pt x="20245" y="56"/>
                </a:cubicBezTo>
                <a:cubicBezTo>
                  <a:pt x="20354" y="56"/>
                  <a:pt x="20456" y="50"/>
                  <a:pt x="20552" y="50"/>
                </a:cubicBezTo>
                <a:cubicBezTo>
                  <a:pt x="20663" y="50"/>
                  <a:pt x="20765" y="55"/>
                  <a:pt x="20858" y="55"/>
                </a:cubicBezTo>
                <a:cubicBezTo>
                  <a:pt x="20976" y="55"/>
                  <a:pt x="21079" y="65"/>
                  <a:pt x="21164" y="65"/>
                </a:cubicBezTo>
                <a:cubicBezTo>
                  <a:pt x="21363" y="65"/>
                  <a:pt x="21413" y="-76"/>
                  <a:pt x="21463" y="56"/>
                </a:cubicBezTo>
                <a:cubicBezTo>
                  <a:pt x="21514" y="189"/>
                  <a:pt x="21479" y="194"/>
                  <a:pt x="21479" y="335"/>
                </a:cubicBezTo>
                <a:cubicBezTo>
                  <a:pt x="21479" y="475"/>
                  <a:pt x="21484" y="475"/>
                  <a:pt x="21484" y="615"/>
                </a:cubicBezTo>
                <a:cubicBezTo>
                  <a:pt x="21484" y="756"/>
                  <a:pt x="21456" y="756"/>
                  <a:pt x="21456" y="896"/>
                </a:cubicBezTo>
                <a:cubicBezTo>
                  <a:pt x="21456" y="1036"/>
                  <a:pt x="21461" y="1036"/>
                  <a:pt x="21461" y="1177"/>
                </a:cubicBezTo>
                <a:cubicBezTo>
                  <a:pt x="21461" y="1317"/>
                  <a:pt x="21461" y="1317"/>
                  <a:pt x="21461" y="1458"/>
                </a:cubicBezTo>
                <a:cubicBezTo>
                  <a:pt x="21461" y="1598"/>
                  <a:pt x="21477" y="1598"/>
                  <a:pt x="21477" y="1738"/>
                </a:cubicBezTo>
                <a:cubicBezTo>
                  <a:pt x="21477" y="1879"/>
                  <a:pt x="21485" y="1879"/>
                  <a:pt x="21485" y="2019"/>
                </a:cubicBezTo>
                <a:cubicBezTo>
                  <a:pt x="21485" y="2159"/>
                  <a:pt x="21463" y="2159"/>
                  <a:pt x="21463" y="2300"/>
                </a:cubicBezTo>
                <a:cubicBezTo>
                  <a:pt x="21463" y="2300"/>
                  <a:pt x="21470" y="2440"/>
                  <a:pt x="21470" y="2580"/>
                </a:cubicBezTo>
                <a:cubicBezTo>
                  <a:pt x="21470" y="2721"/>
                  <a:pt x="21461" y="2721"/>
                  <a:pt x="21461" y="2861"/>
                </a:cubicBezTo>
                <a:cubicBezTo>
                  <a:pt x="21461" y="3001"/>
                  <a:pt x="21474" y="3001"/>
                  <a:pt x="21474" y="3142"/>
                </a:cubicBezTo>
                <a:cubicBezTo>
                  <a:pt x="21474" y="3282"/>
                  <a:pt x="21482" y="3282"/>
                  <a:pt x="21482" y="3423"/>
                </a:cubicBezTo>
                <a:cubicBezTo>
                  <a:pt x="21482" y="3563"/>
                  <a:pt x="21466" y="3563"/>
                  <a:pt x="21466" y="3703"/>
                </a:cubicBezTo>
                <a:cubicBezTo>
                  <a:pt x="21466" y="3844"/>
                  <a:pt x="21466" y="3844"/>
                  <a:pt x="21466" y="3984"/>
                </a:cubicBezTo>
                <a:cubicBezTo>
                  <a:pt x="21466" y="4124"/>
                  <a:pt x="21487" y="4124"/>
                  <a:pt x="21487" y="4265"/>
                </a:cubicBezTo>
                <a:cubicBezTo>
                  <a:pt x="21487" y="4405"/>
                  <a:pt x="21467" y="4405"/>
                  <a:pt x="21467" y="4545"/>
                </a:cubicBezTo>
                <a:cubicBezTo>
                  <a:pt x="21467" y="4686"/>
                  <a:pt x="21472" y="4686"/>
                  <a:pt x="21472" y="4826"/>
                </a:cubicBezTo>
                <a:cubicBezTo>
                  <a:pt x="21472" y="4966"/>
                  <a:pt x="21470" y="4966"/>
                  <a:pt x="21470" y="5107"/>
                </a:cubicBezTo>
                <a:cubicBezTo>
                  <a:pt x="21470" y="5247"/>
                  <a:pt x="21479" y="5247"/>
                  <a:pt x="21479" y="5387"/>
                </a:cubicBezTo>
                <a:cubicBezTo>
                  <a:pt x="21479" y="5528"/>
                  <a:pt x="21454" y="5528"/>
                  <a:pt x="21454" y="5668"/>
                </a:cubicBezTo>
                <a:cubicBezTo>
                  <a:pt x="21454" y="5808"/>
                  <a:pt x="21476" y="5808"/>
                  <a:pt x="21476" y="5949"/>
                </a:cubicBezTo>
                <a:cubicBezTo>
                  <a:pt x="21476" y="6089"/>
                  <a:pt x="21481" y="6089"/>
                  <a:pt x="21481" y="6229"/>
                </a:cubicBezTo>
                <a:cubicBezTo>
                  <a:pt x="21481" y="6370"/>
                  <a:pt x="21476" y="6370"/>
                  <a:pt x="21476" y="6510"/>
                </a:cubicBezTo>
                <a:cubicBezTo>
                  <a:pt x="21476" y="6650"/>
                  <a:pt x="21469" y="6650"/>
                  <a:pt x="21469" y="6791"/>
                </a:cubicBezTo>
                <a:cubicBezTo>
                  <a:pt x="21469" y="6931"/>
                  <a:pt x="21463" y="6931"/>
                  <a:pt x="21463" y="7071"/>
                </a:cubicBezTo>
                <a:cubicBezTo>
                  <a:pt x="21463" y="7212"/>
                  <a:pt x="21461" y="7212"/>
                  <a:pt x="21461" y="7352"/>
                </a:cubicBezTo>
                <a:cubicBezTo>
                  <a:pt x="21461" y="7352"/>
                  <a:pt x="21485" y="7492"/>
                  <a:pt x="21485" y="7633"/>
                </a:cubicBezTo>
                <a:cubicBezTo>
                  <a:pt x="21485" y="7773"/>
                  <a:pt x="21480" y="7773"/>
                  <a:pt x="21480" y="7913"/>
                </a:cubicBezTo>
                <a:cubicBezTo>
                  <a:pt x="21480" y="8054"/>
                  <a:pt x="21480" y="8054"/>
                  <a:pt x="21480" y="8194"/>
                </a:cubicBezTo>
                <a:cubicBezTo>
                  <a:pt x="21480" y="8335"/>
                  <a:pt x="21470" y="8335"/>
                  <a:pt x="21470" y="8475"/>
                </a:cubicBezTo>
                <a:cubicBezTo>
                  <a:pt x="21470" y="8615"/>
                  <a:pt x="21482" y="8615"/>
                  <a:pt x="21482" y="8755"/>
                </a:cubicBezTo>
                <a:cubicBezTo>
                  <a:pt x="21482" y="8896"/>
                  <a:pt x="21456" y="8896"/>
                  <a:pt x="21456" y="9036"/>
                </a:cubicBezTo>
                <a:cubicBezTo>
                  <a:pt x="21456" y="9177"/>
                  <a:pt x="21476" y="9177"/>
                  <a:pt x="21476" y="9317"/>
                </a:cubicBezTo>
                <a:cubicBezTo>
                  <a:pt x="21476" y="9457"/>
                  <a:pt x="21470" y="9457"/>
                  <a:pt x="21470" y="9598"/>
                </a:cubicBezTo>
                <a:cubicBezTo>
                  <a:pt x="21470" y="9738"/>
                  <a:pt x="21463" y="9738"/>
                  <a:pt x="21463" y="9878"/>
                </a:cubicBezTo>
                <a:cubicBezTo>
                  <a:pt x="21463" y="10019"/>
                  <a:pt x="21457" y="10019"/>
                  <a:pt x="21457" y="10159"/>
                </a:cubicBezTo>
                <a:cubicBezTo>
                  <a:pt x="21457" y="10299"/>
                  <a:pt x="21474" y="10299"/>
                  <a:pt x="21474" y="10440"/>
                </a:cubicBezTo>
                <a:cubicBezTo>
                  <a:pt x="21474" y="10580"/>
                  <a:pt x="21470" y="10580"/>
                  <a:pt x="21470" y="10720"/>
                </a:cubicBezTo>
                <a:cubicBezTo>
                  <a:pt x="21470" y="10861"/>
                  <a:pt x="21466" y="10861"/>
                  <a:pt x="21466" y="11001"/>
                </a:cubicBezTo>
                <a:cubicBezTo>
                  <a:pt x="21466" y="11141"/>
                  <a:pt x="21485" y="11141"/>
                  <a:pt x="21485" y="11282"/>
                </a:cubicBezTo>
                <a:cubicBezTo>
                  <a:pt x="21485" y="11422"/>
                  <a:pt x="21477" y="11422"/>
                  <a:pt x="21477" y="11562"/>
                </a:cubicBezTo>
                <a:cubicBezTo>
                  <a:pt x="21477" y="11703"/>
                  <a:pt x="21460" y="11703"/>
                  <a:pt x="21460" y="11843"/>
                </a:cubicBezTo>
                <a:cubicBezTo>
                  <a:pt x="21460" y="11984"/>
                  <a:pt x="21482" y="11984"/>
                  <a:pt x="21482" y="12124"/>
                </a:cubicBezTo>
                <a:cubicBezTo>
                  <a:pt x="21482" y="12264"/>
                  <a:pt x="21479" y="12264"/>
                  <a:pt x="21479" y="12405"/>
                </a:cubicBezTo>
                <a:cubicBezTo>
                  <a:pt x="21479" y="12545"/>
                  <a:pt x="21476" y="12545"/>
                  <a:pt x="21476" y="12685"/>
                </a:cubicBezTo>
                <a:cubicBezTo>
                  <a:pt x="21476" y="12826"/>
                  <a:pt x="21484" y="12826"/>
                  <a:pt x="21484" y="12966"/>
                </a:cubicBezTo>
                <a:cubicBezTo>
                  <a:pt x="21484" y="13107"/>
                  <a:pt x="21461" y="13107"/>
                  <a:pt x="21461" y="13247"/>
                </a:cubicBezTo>
                <a:cubicBezTo>
                  <a:pt x="21461" y="13387"/>
                  <a:pt x="21463" y="13387"/>
                  <a:pt x="21463" y="13528"/>
                </a:cubicBezTo>
                <a:cubicBezTo>
                  <a:pt x="21463" y="13668"/>
                  <a:pt x="21461" y="13668"/>
                  <a:pt x="21461" y="13808"/>
                </a:cubicBezTo>
                <a:cubicBezTo>
                  <a:pt x="21461" y="13949"/>
                  <a:pt x="21476" y="13949"/>
                  <a:pt x="21476" y="14089"/>
                </a:cubicBezTo>
                <a:cubicBezTo>
                  <a:pt x="21476" y="14230"/>
                  <a:pt x="21476" y="14230"/>
                  <a:pt x="21476" y="14370"/>
                </a:cubicBezTo>
                <a:cubicBezTo>
                  <a:pt x="21476" y="14510"/>
                  <a:pt x="21459" y="14510"/>
                  <a:pt x="21459" y="14651"/>
                </a:cubicBezTo>
                <a:cubicBezTo>
                  <a:pt x="21459" y="14651"/>
                  <a:pt x="21464" y="14791"/>
                  <a:pt x="21464" y="14931"/>
                </a:cubicBezTo>
                <a:cubicBezTo>
                  <a:pt x="21464" y="15072"/>
                  <a:pt x="21468" y="15072"/>
                  <a:pt x="21468" y="15212"/>
                </a:cubicBezTo>
                <a:cubicBezTo>
                  <a:pt x="21468" y="15353"/>
                  <a:pt x="21464" y="15353"/>
                  <a:pt x="21464" y="15493"/>
                </a:cubicBezTo>
                <a:cubicBezTo>
                  <a:pt x="21464" y="15633"/>
                  <a:pt x="21461" y="15633"/>
                  <a:pt x="21461" y="15774"/>
                </a:cubicBezTo>
                <a:cubicBezTo>
                  <a:pt x="21461" y="15914"/>
                  <a:pt x="21466" y="15914"/>
                  <a:pt x="21466" y="16055"/>
                </a:cubicBezTo>
                <a:cubicBezTo>
                  <a:pt x="21466" y="16195"/>
                  <a:pt x="21464" y="16195"/>
                  <a:pt x="21464" y="16335"/>
                </a:cubicBezTo>
                <a:cubicBezTo>
                  <a:pt x="21464" y="16476"/>
                  <a:pt x="21460" y="16476"/>
                  <a:pt x="21460" y="16616"/>
                </a:cubicBezTo>
                <a:cubicBezTo>
                  <a:pt x="21460" y="16756"/>
                  <a:pt x="21470" y="16756"/>
                  <a:pt x="21470" y="16897"/>
                </a:cubicBezTo>
                <a:cubicBezTo>
                  <a:pt x="21470" y="17037"/>
                  <a:pt x="21480" y="17037"/>
                  <a:pt x="21480" y="17177"/>
                </a:cubicBezTo>
                <a:cubicBezTo>
                  <a:pt x="21480" y="17318"/>
                  <a:pt x="21486" y="17318"/>
                  <a:pt x="21486" y="17458"/>
                </a:cubicBezTo>
                <a:cubicBezTo>
                  <a:pt x="21486" y="17598"/>
                  <a:pt x="21475" y="17598"/>
                  <a:pt x="21475" y="17739"/>
                </a:cubicBezTo>
                <a:cubicBezTo>
                  <a:pt x="21475" y="17879"/>
                  <a:pt x="21468" y="17879"/>
                  <a:pt x="21468" y="18020"/>
                </a:cubicBezTo>
                <a:cubicBezTo>
                  <a:pt x="21468" y="18160"/>
                  <a:pt x="21482" y="18160"/>
                  <a:pt x="21482" y="18300"/>
                </a:cubicBezTo>
                <a:cubicBezTo>
                  <a:pt x="21482" y="18441"/>
                  <a:pt x="21461" y="18441"/>
                  <a:pt x="21461" y="18581"/>
                </a:cubicBezTo>
                <a:cubicBezTo>
                  <a:pt x="21461" y="18722"/>
                  <a:pt x="21473" y="18722"/>
                  <a:pt x="21473" y="18862"/>
                </a:cubicBezTo>
                <a:cubicBezTo>
                  <a:pt x="21473" y="19002"/>
                  <a:pt x="21477" y="19002"/>
                  <a:pt x="21477" y="19143"/>
                </a:cubicBezTo>
                <a:cubicBezTo>
                  <a:pt x="21477" y="19283"/>
                  <a:pt x="21465" y="19283"/>
                  <a:pt x="21465" y="19424"/>
                </a:cubicBezTo>
                <a:cubicBezTo>
                  <a:pt x="21465" y="19564"/>
                  <a:pt x="21473" y="19564"/>
                  <a:pt x="21473" y="19705"/>
                </a:cubicBezTo>
                <a:cubicBezTo>
                  <a:pt x="21473" y="19845"/>
                  <a:pt x="21471" y="19845"/>
                  <a:pt x="21471" y="19985"/>
                </a:cubicBezTo>
                <a:cubicBezTo>
                  <a:pt x="21471" y="20126"/>
                  <a:pt x="21478" y="20126"/>
                  <a:pt x="21478" y="20266"/>
                </a:cubicBezTo>
                <a:cubicBezTo>
                  <a:pt x="21478" y="20407"/>
                  <a:pt x="21474" y="20407"/>
                  <a:pt x="21474" y="20547"/>
                </a:cubicBezTo>
                <a:cubicBezTo>
                  <a:pt x="21474" y="20687"/>
                  <a:pt x="21462" y="20687"/>
                  <a:pt x="21462" y="20828"/>
                </a:cubicBezTo>
                <a:cubicBezTo>
                  <a:pt x="21462" y="20968"/>
                  <a:pt x="21465" y="20968"/>
                  <a:pt x="21465" y="21109"/>
                </a:cubicBezTo>
                <a:cubicBezTo>
                  <a:pt x="21465" y="21249"/>
                  <a:pt x="21567" y="21279"/>
                  <a:pt x="21459" y="21379"/>
                </a:cubicBezTo>
                <a:cubicBezTo>
                  <a:pt x="21350" y="21478"/>
                  <a:pt x="21317" y="21395"/>
                  <a:pt x="21164" y="21395"/>
                </a:cubicBezTo>
                <a:cubicBezTo>
                  <a:pt x="21011" y="21395"/>
                  <a:pt x="21011" y="21383"/>
                  <a:pt x="20858" y="21383"/>
                </a:cubicBezTo>
                <a:cubicBezTo>
                  <a:pt x="20705" y="21383"/>
                  <a:pt x="20705" y="21377"/>
                  <a:pt x="20551" y="21377"/>
                </a:cubicBezTo>
                <a:cubicBezTo>
                  <a:pt x="20398" y="21377"/>
                  <a:pt x="20398" y="21379"/>
                  <a:pt x="20245" y="21379"/>
                </a:cubicBezTo>
                <a:cubicBezTo>
                  <a:pt x="20092" y="21379"/>
                  <a:pt x="20092" y="21383"/>
                  <a:pt x="19939" y="21383"/>
                </a:cubicBezTo>
                <a:cubicBezTo>
                  <a:pt x="19786" y="21383"/>
                  <a:pt x="19786" y="21403"/>
                  <a:pt x="19632" y="21403"/>
                </a:cubicBezTo>
                <a:cubicBezTo>
                  <a:pt x="19479" y="21403"/>
                  <a:pt x="19479" y="21402"/>
                  <a:pt x="19326" y="21402"/>
                </a:cubicBezTo>
                <a:cubicBezTo>
                  <a:pt x="19173" y="21402"/>
                  <a:pt x="19173" y="21378"/>
                  <a:pt x="19020" y="21378"/>
                </a:cubicBezTo>
                <a:cubicBezTo>
                  <a:pt x="19020" y="21378"/>
                  <a:pt x="18867" y="21384"/>
                  <a:pt x="18713" y="21384"/>
                </a:cubicBezTo>
                <a:cubicBezTo>
                  <a:pt x="18560" y="21384"/>
                  <a:pt x="18560" y="21382"/>
                  <a:pt x="18407" y="21382"/>
                </a:cubicBezTo>
                <a:cubicBezTo>
                  <a:pt x="18254" y="21382"/>
                  <a:pt x="18254" y="21390"/>
                  <a:pt x="18101" y="21390"/>
                </a:cubicBezTo>
                <a:cubicBezTo>
                  <a:pt x="17948" y="21390"/>
                  <a:pt x="17948" y="21397"/>
                  <a:pt x="17795" y="21397"/>
                </a:cubicBezTo>
                <a:cubicBezTo>
                  <a:pt x="17642" y="21397"/>
                  <a:pt x="17642" y="21380"/>
                  <a:pt x="17488" y="21380"/>
                </a:cubicBezTo>
                <a:cubicBezTo>
                  <a:pt x="17335" y="21380"/>
                  <a:pt x="17335" y="21388"/>
                  <a:pt x="17182" y="21388"/>
                </a:cubicBezTo>
                <a:cubicBezTo>
                  <a:pt x="17182" y="21388"/>
                  <a:pt x="17029" y="21393"/>
                  <a:pt x="16876" y="21393"/>
                </a:cubicBezTo>
                <a:cubicBezTo>
                  <a:pt x="16723" y="21393"/>
                  <a:pt x="16723" y="21401"/>
                  <a:pt x="16570" y="21401"/>
                </a:cubicBezTo>
                <a:cubicBezTo>
                  <a:pt x="16416" y="21401"/>
                  <a:pt x="16416" y="21379"/>
                  <a:pt x="16263" y="21379"/>
                </a:cubicBezTo>
                <a:cubicBezTo>
                  <a:pt x="16110" y="21379"/>
                  <a:pt x="16110" y="21402"/>
                  <a:pt x="15957" y="21402"/>
                </a:cubicBezTo>
                <a:cubicBezTo>
                  <a:pt x="15804" y="21402"/>
                  <a:pt x="15804" y="21401"/>
                  <a:pt x="15651" y="21401"/>
                </a:cubicBezTo>
                <a:cubicBezTo>
                  <a:pt x="15498" y="21401"/>
                  <a:pt x="15498" y="21395"/>
                  <a:pt x="15344" y="21395"/>
                </a:cubicBezTo>
                <a:cubicBezTo>
                  <a:pt x="15191" y="21395"/>
                  <a:pt x="15191" y="21404"/>
                  <a:pt x="15038" y="21404"/>
                </a:cubicBezTo>
                <a:cubicBezTo>
                  <a:pt x="14885" y="21404"/>
                  <a:pt x="14885" y="21381"/>
                  <a:pt x="14732" y="21381"/>
                </a:cubicBezTo>
                <a:cubicBezTo>
                  <a:pt x="14579" y="21381"/>
                  <a:pt x="14579" y="21386"/>
                  <a:pt x="14426" y="21386"/>
                </a:cubicBezTo>
                <a:cubicBezTo>
                  <a:pt x="14272" y="21386"/>
                  <a:pt x="14272" y="21401"/>
                  <a:pt x="14119" y="21401"/>
                </a:cubicBezTo>
                <a:cubicBezTo>
                  <a:pt x="13966" y="21401"/>
                  <a:pt x="13966" y="21386"/>
                  <a:pt x="13813" y="21386"/>
                </a:cubicBezTo>
                <a:cubicBezTo>
                  <a:pt x="13660" y="21386"/>
                  <a:pt x="13704" y="21382"/>
                  <a:pt x="13507" y="21382"/>
                </a:cubicBezTo>
                <a:cubicBezTo>
                  <a:pt x="13421" y="21382"/>
                  <a:pt x="13318" y="21396"/>
                  <a:pt x="13200" y="21396"/>
                </a:cubicBezTo>
                <a:cubicBezTo>
                  <a:pt x="13107" y="21396"/>
                  <a:pt x="13005" y="21393"/>
                  <a:pt x="12894" y="21393"/>
                </a:cubicBezTo>
                <a:cubicBezTo>
                  <a:pt x="12798" y="21393"/>
                  <a:pt x="12696" y="21400"/>
                  <a:pt x="12588" y="21400"/>
                </a:cubicBezTo>
                <a:cubicBezTo>
                  <a:pt x="12490" y="21400"/>
                  <a:pt x="12388" y="21404"/>
                  <a:pt x="12281" y="21404"/>
                </a:cubicBezTo>
                <a:cubicBezTo>
                  <a:pt x="12183" y="21404"/>
                  <a:pt x="12081" y="21376"/>
                  <a:pt x="11975" y="21376"/>
                </a:cubicBezTo>
                <a:cubicBezTo>
                  <a:pt x="11876" y="21376"/>
                  <a:pt x="11773" y="21381"/>
                  <a:pt x="11668" y="21381"/>
                </a:cubicBezTo>
                <a:cubicBezTo>
                  <a:pt x="11569" y="21381"/>
                  <a:pt x="11467" y="21404"/>
                  <a:pt x="11362" y="21404"/>
                </a:cubicBezTo>
                <a:cubicBezTo>
                  <a:pt x="11262" y="21404"/>
                  <a:pt x="11160" y="21386"/>
                  <a:pt x="11056" y="21386"/>
                </a:cubicBezTo>
                <a:cubicBezTo>
                  <a:pt x="10956" y="21386"/>
                  <a:pt x="10853" y="21375"/>
                  <a:pt x="10749" y="21375"/>
                </a:cubicBezTo>
                <a:cubicBezTo>
                  <a:pt x="10649" y="21375"/>
                  <a:pt x="10547" y="21400"/>
                  <a:pt x="10443" y="21400"/>
                </a:cubicBezTo>
                <a:cubicBezTo>
                  <a:pt x="10342" y="21400"/>
                  <a:pt x="10240" y="21392"/>
                  <a:pt x="10137" y="21392"/>
                </a:cubicBezTo>
                <a:cubicBezTo>
                  <a:pt x="10036" y="21392"/>
                  <a:pt x="9934" y="21387"/>
                  <a:pt x="9830" y="21387"/>
                </a:cubicBezTo>
                <a:cubicBezTo>
                  <a:pt x="9729" y="21387"/>
                  <a:pt x="9627" y="21381"/>
                  <a:pt x="9524" y="21381"/>
                </a:cubicBezTo>
                <a:cubicBezTo>
                  <a:pt x="9423" y="21381"/>
                  <a:pt x="9321" y="21390"/>
                  <a:pt x="9218" y="21390"/>
                </a:cubicBezTo>
                <a:cubicBezTo>
                  <a:pt x="9116" y="21390"/>
                  <a:pt x="9014" y="21405"/>
                  <a:pt x="8911" y="21405"/>
                </a:cubicBezTo>
                <a:cubicBezTo>
                  <a:pt x="8810" y="21405"/>
                  <a:pt x="8708" y="21405"/>
                  <a:pt x="8605" y="21405"/>
                </a:cubicBezTo>
                <a:cubicBezTo>
                  <a:pt x="8503" y="21405"/>
                  <a:pt x="8401" y="21379"/>
                  <a:pt x="8299" y="21379"/>
                </a:cubicBezTo>
                <a:cubicBezTo>
                  <a:pt x="8197" y="21379"/>
                  <a:pt x="8095" y="21402"/>
                  <a:pt x="7992" y="21402"/>
                </a:cubicBezTo>
                <a:cubicBezTo>
                  <a:pt x="7890" y="21402"/>
                  <a:pt x="7788" y="21404"/>
                  <a:pt x="7686" y="21404"/>
                </a:cubicBezTo>
                <a:cubicBezTo>
                  <a:pt x="7584" y="21404"/>
                  <a:pt x="7482" y="21400"/>
                  <a:pt x="7379" y="21400"/>
                </a:cubicBezTo>
                <a:cubicBezTo>
                  <a:pt x="7277" y="21400"/>
                  <a:pt x="7175" y="21404"/>
                  <a:pt x="7073" y="21404"/>
                </a:cubicBezTo>
                <a:cubicBezTo>
                  <a:pt x="6971" y="21404"/>
                  <a:pt x="6869" y="21400"/>
                  <a:pt x="6767" y="21400"/>
                </a:cubicBezTo>
                <a:cubicBezTo>
                  <a:pt x="6664" y="21400"/>
                  <a:pt x="6562" y="21387"/>
                  <a:pt x="6460" y="21387"/>
                </a:cubicBezTo>
                <a:cubicBezTo>
                  <a:pt x="6358" y="21387"/>
                  <a:pt x="6256" y="21374"/>
                  <a:pt x="6154" y="21374"/>
                </a:cubicBezTo>
                <a:cubicBezTo>
                  <a:pt x="6051" y="21374"/>
                  <a:pt x="5949" y="21376"/>
                  <a:pt x="5847" y="21376"/>
                </a:cubicBezTo>
                <a:cubicBezTo>
                  <a:pt x="5745" y="21376"/>
                  <a:pt x="5642" y="21380"/>
                  <a:pt x="5541" y="21380"/>
                </a:cubicBezTo>
                <a:cubicBezTo>
                  <a:pt x="5438" y="21380"/>
                  <a:pt x="5336" y="21403"/>
                  <a:pt x="5234" y="21403"/>
                </a:cubicBezTo>
                <a:cubicBezTo>
                  <a:pt x="5131" y="21403"/>
                  <a:pt x="5029" y="21399"/>
                  <a:pt x="4928" y="21399"/>
                </a:cubicBezTo>
                <a:cubicBezTo>
                  <a:pt x="4825" y="21399"/>
                  <a:pt x="4723" y="21398"/>
                  <a:pt x="4621" y="21398"/>
                </a:cubicBezTo>
                <a:cubicBezTo>
                  <a:pt x="4518" y="21398"/>
                  <a:pt x="4416" y="21404"/>
                  <a:pt x="4315" y="21404"/>
                </a:cubicBezTo>
                <a:cubicBezTo>
                  <a:pt x="4211" y="21404"/>
                  <a:pt x="4109" y="21390"/>
                  <a:pt x="4008" y="21390"/>
                </a:cubicBezTo>
                <a:cubicBezTo>
                  <a:pt x="3905" y="21390"/>
                  <a:pt x="3803" y="21392"/>
                  <a:pt x="3702" y="21392"/>
                </a:cubicBezTo>
                <a:cubicBezTo>
                  <a:pt x="3598" y="21392"/>
                  <a:pt x="3496" y="21383"/>
                  <a:pt x="3395" y="21383"/>
                </a:cubicBezTo>
                <a:cubicBezTo>
                  <a:pt x="3291" y="21383"/>
                  <a:pt x="3189" y="21390"/>
                  <a:pt x="3089" y="21390"/>
                </a:cubicBezTo>
                <a:cubicBezTo>
                  <a:pt x="2985" y="21390"/>
                  <a:pt x="2882" y="21384"/>
                  <a:pt x="2782" y="21384"/>
                </a:cubicBezTo>
                <a:cubicBezTo>
                  <a:pt x="2678" y="21384"/>
                  <a:pt x="2576" y="21377"/>
                  <a:pt x="2476" y="21377"/>
                </a:cubicBezTo>
                <a:cubicBezTo>
                  <a:pt x="2371" y="21377"/>
                  <a:pt x="2269" y="21392"/>
                  <a:pt x="2169" y="21392"/>
                </a:cubicBezTo>
                <a:cubicBezTo>
                  <a:pt x="2064" y="21392"/>
                  <a:pt x="1962" y="21390"/>
                  <a:pt x="1863" y="21390"/>
                </a:cubicBezTo>
                <a:cubicBezTo>
                  <a:pt x="1757" y="21390"/>
                  <a:pt x="1655" y="21405"/>
                  <a:pt x="1556" y="21405"/>
                </a:cubicBezTo>
                <a:cubicBezTo>
                  <a:pt x="1450" y="21405"/>
                  <a:pt x="1347" y="21400"/>
                  <a:pt x="1250" y="21400"/>
                </a:cubicBezTo>
                <a:cubicBezTo>
                  <a:pt x="1142" y="21400"/>
                  <a:pt x="1039" y="21393"/>
                  <a:pt x="944" y="21393"/>
                </a:cubicBezTo>
                <a:cubicBezTo>
                  <a:pt x="833" y="21393"/>
                  <a:pt x="730" y="21380"/>
                  <a:pt x="637" y="21380"/>
                </a:cubicBezTo>
                <a:cubicBezTo>
                  <a:pt x="519" y="21380"/>
                  <a:pt x="417" y="21384"/>
                  <a:pt x="331" y="21384"/>
                </a:cubicBezTo>
                <a:cubicBezTo>
                  <a:pt x="133" y="21384"/>
                  <a:pt x="69" y="21524"/>
                  <a:pt x="18" y="21392"/>
                </a:cubicBezTo>
                <a:cubicBezTo>
                  <a:pt x="-33" y="21260"/>
                  <a:pt x="40" y="21250"/>
                  <a:pt x="40" y="21109"/>
                </a:cubicBezTo>
                <a:cubicBezTo>
                  <a:pt x="40" y="20969"/>
                  <a:pt x="25" y="20969"/>
                  <a:pt x="25" y="20828"/>
                </a:cubicBezTo>
                <a:cubicBezTo>
                  <a:pt x="25" y="20688"/>
                  <a:pt x="18" y="20688"/>
                  <a:pt x="18" y="20548"/>
                </a:cubicBezTo>
                <a:cubicBezTo>
                  <a:pt x="18" y="20407"/>
                  <a:pt x="41" y="20407"/>
                  <a:pt x="41" y="20267"/>
                </a:cubicBezTo>
                <a:cubicBezTo>
                  <a:pt x="41" y="20127"/>
                  <a:pt x="32" y="20127"/>
                  <a:pt x="32" y="19986"/>
                </a:cubicBezTo>
                <a:cubicBezTo>
                  <a:pt x="32" y="19846"/>
                  <a:pt x="16" y="19888"/>
                  <a:pt x="16" y="19706"/>
                </a:cubicBezTo>
                <a:cubicBezTo>
                  <a:pt x="16" y="19627"/>
                  <a:pt x="26" y="19533"/>
                  <a:pt x="26" y="19425"/>
                </a:cubicBezTo>
                <a:cubicBezTo>
                  <a:pt x="26" y="19340"/>
                  <a:pt x="10" y="19247"/>
                  <a:pt x="10" y="19145"/>
                </a:cubicBezTo>
                <a:cubicBezTo>
                  <a:pt x="10" y="19057"/>
                  <a:pt x="19" y="18963"/>
                  <a:pt x="19" y="18864"/>
                </a:cubicBezTo>
                <a:cubicBezTo>
                  <a:pt x="19" y="18775"/>
                  <a:pt x="14" y="18681"/>
                  <a:pt x="14" y="18583"/>
                </a:cubicBezTo>
                <a:cubicBezTo>
                  <a:pt x="14" y="18493"/>
                  <a:pt x="9" y="18400"/>
                  <a:pt x="9" y="18303"/>
                </a:cubicBezTo>
                <a:cubicBezTo>
                  <a:pt x="9" y="18212"/>
                  <a:pt x="15" y="18118"/>
                  <a:pt x="15" y="18022"/>
                </a:cubicBezTo>
                <a:cubicBezTo>
                  <a:pt x="15" y="17931"/>
                  <a:pt x="10" y="17837"/>
                  <a:pt x="10" y="17741"/>
                </a:cubicBezTo>
                <a:cubicBezTo>
                  <a:pt x="10" y="17650"/>
                  <a:pt x="31" y="17556"/>
                  <a:pt x="31" y="17461"/>
                </a:cubicBezTo>
                <a:cubicBezTo>
                  <a:pt x="31" y="17369"/>
                  <a:pt x="33" y="17275"/>
                  <a:pt x="33" y="17180"/>
                </a:cubicBezTo>
                <a:cubicBezTo>
                  <a:pt x="33" y="17088"/>
                  <a:pt x="19" y="16994"/>
                  <a:pt x="19" y="16899"/>
                </a:cubicBezTo>
                <a:cubicBezTo>
                  <a:pt x="19" y="16807"/>
                  <a:pt x="26" y="16714"/>
                  <a:pt x="26" y="16618"/>
                </a:cubicBezTo>
                <a:cubicBezTo>
                  <a:pt x="26" y="16526"/>
                  <a:pt x="11" y="16433"/>
                  <a:pt x="11" y="16338"/>
                </a:cubicBezTo>
                <a:cubicBezTo>
                  <a:pt x="11" y="16245"/>
                  <a:pt x="24" y="16152"/>
                  <a:pt x="24" y="16057"/>
                </a:cubicBezTo>
                <a:cubicBezTo>
                  <a:pt x="24" y="15965"/>
                  <a:pt x="30" y="15871"/>
                  <a:pt x="30" y="15776"/>
                </a:cubicBezTo>
                <a:cubicBezTo>
                  <a:pt x="30" y="15684"/>
                  <a:pt x="11" y="15590"/>
                  <a:pt x="11" y="15496"/>
                </a:cubicBezTo>
                <a:cubicBezTo>
                  <a:pt x="11" y="15403"/>
                  <a:pt x="24" y="15309"/>
                  <a:pt x="24" y="15215"/>
                </a:cubicBezTo>
                <a:cubicBezTo>
                  <a:pt x="24" y="15122"/>
                  <a:pt x="25" y="15028"/>
                  <a:pt x="25" y="14934"/>
                </a:cubicBezTo>
                <a:cubicBezTo>
                  <a:pt x="25" y="14841"/>
                  <a:pt x="16" y="14748"/>
                  <a:pt x="16" y="14653"/>
                </a:cubicBezTo>
                <a:cubicBezTo>
                  <a:pt x="16" y="14560"/>
                  <a:pt x="35" y="14467"/>
                  <a:pt x="35" y="14373"/>
                </a:cubicBezTo>
                <a:cubicBezTo>
                  <a:pt x="35" y="14280"/>
                  <a:pt x="23" y="14186"/>
                  <a:pt x="23" y="14092"/>
                </a:cubicBezTo>
                <a:cubicBezTo>
                  <a:pt x="23" y="13999"/>
                  <a:pt x="39" y="13905"/>
                  <a:pt x="39" y="13811"/>
                </a:cubicBezTo>
                <a:cubicBezTo>
                  <a:pt x="39" y="13718"/>
                  <a:pt x="9" y="13624"/>
                  <a:pt x="9" y="13530"/>
                </a:cubicBezTo>
                <a:cubicBezTo>
                  <a:pt x="9" y="13437"/>
                  <a:pt x="21" y="13344"/>
                  <a:pt x="21" y="13250"/>
                </a:cubicBezTo>
                <a:cubicBezTo>
                  <a:pt x="21" y="13156"/>
                  <a:pt x="38" y="13063"/>
                  <a:pt x="38" y="12969"/>
                </a:cubicBezTo>
                <a:cubicBezTo>
                  <a:pt x="38" y="12876"/>
                  <a:pt x="38" y="12782"/>
                  <a:pt x="38" y="12688"/>
                </a:cubicBezTo>
                <a:cubicBezTo>
                  <a:pt x="38" y="12595"/>
                  <a:pt x="23" y="12501"/>
                  <a:pt x="23" y="12408"/>
                </a:cubicBezTo>
                <a:cubicBezTo>
                  <a:pt x="23" y="12314"/>
                  <a:pt x="28" y="12221"/>
                  <a:pt x="28" y="12127"/>
                </a:cubicBezTo>
                <a:cubicBezTo>
                  <a:pt x="28" y="12033"/>
                  <a:pt x="17" y="11940"/>
                  <a:pt x="17" y="11846"/>
                </a:cubicBezTo>
                <a:cubicBezTo>
                  <a:pt x="17" y="11753"/>
                  <a:pt x="21" y="11659"/>
                  <a:pt x="21" y="11565"/>
                </a:cubicBezTo>
                <a:cubicBezTo>
                  <a:pt x="21" y="11472"/>
                  <a:pt x="20" y="11378"/>
                  <a:pt x="20" y="11285"/>
                </a:cubicBezTo>
                <a:cubicBezTo>
                  <a:pt x="20" y="11191"/>
                  <a:pt x="40" y="11098"/>
                  <a:pt x="40" y="11004"/>
                </a:cubicBezTo>
                <a:cubicBezTo>
                  <a:pt x="40" y="10910"/>
                  <a:pt x="30" y="10817"/>
                  <a:pt x="30" y="10723"/>
                </a:cubicBezTo>
                <a:cubicBezTo>
                  <a:pt x="30" y="10630"/>
                  <a:pt x="18" y="10536"/>
                  <a:pt x="18" y="10443"/>
                </a:cubicBezTo>
                <a:cubicBezTo>
                  <a:pt x="18" y="10349"/>
                  <a:pt x="27" y="10255"/>
                  <a:pt x="27" y="10162"/>
                </a:cubicBezTo>
                <a:cubicBezTo>
                  <a:pt x="27" y="10068"/>
                  <a:pt x="12" y="9975"/>
                  <a:pt x="12" y="9881"/>
                </a:cubicBezTo>
                <a:cubicBezTo>
                  <a:pt x="12" y="9787"/>
                  <a:pt x="18" y="9694"/>
                  <a:pt x="18" y="9600"/>
                </a:cubicBezTo>
                <a:cubicBezTo>
                  <a:pt x="18" y="9507"/>
                  <a:pt x="38" y="9413"/>
                  <a:pt x="38" y="9319"/>
                </a:cubicBezTo>
                <a:cubicBezTo>
                  <a:pt x="38" y="9226"/>
                  <a:pt x="23" y="9132"/>
                  <a:pt x="23" y="9039"/>
                </a:cubicBezTo>
                <a:cubicBezTo>
                  <a:pt x="23" y="8945"/>
                  <a:pt x="33" y="8851"/>
                  <a:pt x="33" y="8758"/>
                </a:cubicBezTo>
                <a:cubicBezTo>
                  <a:pt x="33" y="8664"/>
                  <a:pt x="26" y="8570"/>
                  <a:pt x="26" y="8477"/>
                </a:cubicBezTo>
                <a:cubicBezTo>
                  <a:pt x="26" y="8383"/>
                  <a:pt x="18" y="8289"/>
                  <a:pt x="18" y="8196"/>
                </a:cubicBezTo>
                <a:cubicBezTo>
                  <a:pt x="18" y="8102"/>
                  <a:pt x="19" y="8009"/>
                  <a:pt x="19" y="7915"/>
                </a:cubicBezTo>
                <a:cubicBezTo>
                  <a:pt x="19" y="7821"/>
                  <a:pt x="12" y="7728"/>
                  <a:pt x="12" y="7634"/>
                </a:cubicBezTo>
                <a:cubicBezTo>
                  <a:pt x="12" y="7540"/>
                  <a:pt x="35" y="7447"/>
                  <a:pt x="35" y="7353"/>
                </a:cubicBezTo>
                <a:cubicBezTo>
                  <a:pt x="35" y="7259"/>
                  <a:pt x="40" y="7166"/>
                  <a:pt x="40" y="7073"/>
                </a:cubicBezTo>
                <a:cubicBezTo>
                  <a:pt x="40" y="6979"/>
                  <a:pt x="35" y="6885"/>
                  <a:pt x="35" y="6792"/>
                </a:cubicBezTo>
                <a:cubicBezTo>
                  <a:pt x="35" y="6698"/>
                  <a:pt x="31" y="6604"/>
                  <a:pt x="31" y="6511"/>
                </a:cubicBezTo>
                <a:cubicBezTo>
                  <a:pt x="31" y="6417"/>
                  <a:pt x="20" y="6323"/>
                  <a:pt x="20" y="6230"/>
                </a:cubicBezTo>
                <a:cubicBezTo>
                  <a:pt x="20" y="6136"/>
                  <a:pt x="38" y="6042"/>
                  <a:pt x="38" y="5949"/>
                </a:cubicBezTo>
                <a:cubicBezTo>
                  <a:pt x="38" y="5855"/>
                  <a:pt x="32" y="5761"/>
                  <a:pt x="32" y="5668"/>
                </a:cubicBezTo>
                <a:cubicBezTo>
                  <a:pt x="32" y="5574"/>
                  <a:pt x="13" y="5481"/>
                  <a:pt x="13" y="5388"/>
                </a:cubicBezTo>
                <a:cubicBezTo>
                  <a:pt x="13" y="5293"/>
                  <a:pt x="22" y="5200"/>
                  <a:pt x="22" y="5107"/>
                </a:cubicBezTo>
                <a:cubicBezTo>
                  <a:pt x="22" y="5012"/>
                  <a:pt x="25" y="4919"/>
                  <a:pt x="25" y="4826"/>
                </a:cubicBezTo>
                <a:cubicBezTo>
                  <a:pt x="25" y="4732"/>
                  <a:pt x="40" y="4638"/>
                  <a:pt x="40" y="4545"/>
                </a:cubicBezTo>
                <a:cubicBezTo>
                  <a:pt x="40" y="4451"/>
                  <a:pt x="9" y="4357"/>
                  <a:pt x="9" y="4264"/>
                </a:cubicBezTo>
                <a:cubicBezTo>
                  <a:pt x="9" y="4170"/>
                  <a:pt x="22" y="4076"/>
                  <a:pt x="22" y="3984"/>
                </a:cubicBezTo>
                <a:cubicBezTo>
                  <a:pt x="22" y="3889"/>
                  <a:pt x="9" y="3795"/>
                  <a:pt x="9" y="3703"/>
                </a:cubicBezTo>
                <a:cubicBezTo>
                  <a:pt x="9" y="3608"/>
                  <a:pt x="8" y="3514"/>
                  <a:pt x="8" y="3422"/>
                </a:cubicBezTo>
                <a:cubicBezTo>
                  <a:pt x="8" y="3327"/>
                  <a:pt x="41" y="3233"/>
                  <a:pt x="41" y="3141"/>
                </a:cubicBezTo>
                <a:cubicBezTo>
                  <a:pt x="41" y="3046"/>
                  <a:pt x="26" y="2952"/>
                  <a:pt x="26" y="2861"/>
                </a:cubicBezTo>
                <a:cubicBezTo>
                  <a:pt x="26" y="2765"/>
                  <a:pt x="13" y="2671"/>
                  <a:pt x="13" y="2580"/>
                </a:cubicBezTo>
                <a:cubicBezTo>
                  <a:pt x="13" y="2484"/>
                  <a:pt x="16" y="2390"/>
                  <a:pt x="16" y="2299"/>
                </a:cubicBezTo>
                <a:cubicBezTo>
                  <a:pt x="16" y="2203"/>
                  <a:pt x="16" y="2109"/>
                  <a:pt x="16" y="2018"/>
                </a:cubicBezTo>
                <a:cubicBezTo>
                  <a:pt x="16" y="1922"/>
                  <a:pt x="18" y="1828"/>
                  <a:pt x="18" y="1738"/>
                </a:cubicBezTo>
                <a:cubicBezTo>
                  <a:pt x="18" y="1641"/>
                  <a:pt x="35" y="1547"/>
                  <a:pt x="35" y="1457"/>
                </a:cubicBezTo>
                <a:cubicBezTo>
                  <a:pt x="35" y="1359"/>
                  <a:pt x="30" y="1265"/>
                  <a:pt x="30" y="1176"/>
                </a:cubicBezTo>
                <a:cubicBezTo>
                  <a:pt x="30" y="1077"/>
                  <a:pt x="31" y="983"/>
                  <a:pt x="31" y="896"/>
                </a:cubicBezTo>
                <a:cubicBezTo>
                  <a:pt x="31" y="794"/>
                  <a:pt x="8" y="700"/>
                  <a:pt x="8" y="615"/>
                </a:cubicBezTo>
                <a:cubicBezTo>
                  <a:pt x="8" y="507"/>
                  <a:pt x="40" y="413"/>
                  <a:pt x="40" y="334"/>
                </a:cubicBezTo>
                <a:cubicBezTo>
                  <a:pt x="40" y="152"/>
                  <a:pt x="24" y="68"/>
                  <a:pt x="24" y="68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FF86B8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4" name="Shape"/>
          <p:cNvSpPr/>
          <p:nvPr/>
        </p:nvSpPr>
        <p:spPr>
          <a:xfrm>
            <a:off x="8229600" y="462844"/>
            <a:ext cx="7576047" cy="823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7" h="21466" fill="norm" stroke="1" extrusionOk="0">
                <a:moveTo>
                  <a:pt x="61" y="67"/>
                </a:moveTo>
                <a:cubicBezTo>
                  <a:pt x="205" y="21"/>
                  <a:pt x="208" y="67"/>
                  <a:pt x="361" y="67"/>
                </a:cubicBezTo>
                <a:cubicBezTo>
                  <a:pt x="513" y="67"/>
                  <a:pt x="513" y="66"/>
                  <a:pt x="665" y="66"/>
                </a:cubicBezTo>
                <a:cubicBezTo>
                  <a:pt x="665" y="66"/>
                  <a:pt x="817" y="39"/>
                  <a:pt x="970" y="39"/>
                </a:cubicBezTo>
                <a:cubicBezTo>
                  <a:pt x="1122" y="39"/>
                  <a:pt x="1122" y="68"/>
                  <a:pt x="1274" y="68"/>
                </a:cubicBezTo>
                <a:cubicBezTo>
                  <a:pt x="1427" y="68"/>
                  <a:pt x="1427" y="61"/>
                  <a:pt x="1579" y="61"/>
                </a:cubicBezTo>
                <a:cubicBezTo>
                  <a:pt x="1731" y="61"/>
                  <a:pt x="1731" y="59"/>
                  <a:pt x="1883" y="59"/>
                </a:cubicBezTo>
                <a:cubicBezTo>
                  <a:pt x="2036" y="59"/>
                  <a:pt x="1990" y="56"/>
                  <a:pt x="2188" y="56"/>
                </a:cubicBezTo>
                <a:cubicBezTo>
                  <a:pt x="2273" y="56"/>
                  <a:pt x="2375" y="58"/>
                  <a:pt x="2492" y="58"/>
                </a:cubicBezTo>
                <a:cubicBezTo>
                  <a:pt x="2585" y="58"/>
                  <a:pt x="2686" y="53"/>
                  <a:pt x="2797" y="53"/>
                </a:cubicBezTo>
                <a:cubicBezTo>
                  <a:pt x="2892" y="53"/>
                  <a:pt x="2994" y="45"/>
                  <a:pt x="3102" y="45"/>
                </a:cubicBezTo>
                <a:cubicBezTo>
                  <a:pt x="3198" y="45"/>
                  <a:pt x="3300" y="61"/>
                  <a:pt x="3406" y="61"/>
                </a:cubicBezTo>
                <a:cubicBezTo>
                  <a:pt x="3504" y="61"/>
                  <a:pt x="3605" y="43"/>
                  <a:pt x="3711" y="43"/>
                </a:cubicBezTo>
                <a:cubicBezTo>
                  <a:pt x="3809" y="43"/>
                  <a:pt x="3910" y="43"/>
                  <a:pt x="4015" y="43"/>
                </a:cubicBezTo>
                <a:cubicBezTo>
                  <a:pt x="4114" y="43"/>
                  <a:pt x="4216" y="49"/>
                  <a:pt x="4320" y="49"/>
                </a:cubicBezTo>
                <a:cubicBezTo>
                  <a:pt x="4419" y="49"/>
                  <a:pt x="4521" y="40"/>
                  <a:pt x="4624" y="40"/>
                </a:cubicBezTo>
                <a:cubicBezTo>
                  <a:pt x="4724" y="40"/>
                  <a:pt x="4825" y="42"/>
                  <a:pt x="4929" y="42"/>
                </a:cubicBezTo>
                <a:cubicBezTo>
                  <a:pt x="5029" y="42"/>
                  <a:pt x="5130" y="58"/>
                  <a:pt x="5233" y="58"/>
                </a:cubicBezTo>
                <a:cubicBezTo>
                  <a:pt x="5333" y="58"/>
                  <a:pt x="5435" y="62"/>
                  <a:pt x="5538" y="62"/>
                </a:cubicBezTo>
                <a:cubicBezTo>
                  <a:pt x="5638" y="62"/>
                  <a:pt x="5740" y="55"/>
                  <a:pt x="5843" y="55"/>
                </a:cubicBezTo>
                <a:cubicBezTo>
                  <a:pt x="5943" y="55"/>
                  <a:pt x="6044" y="55"/>
                  <a:pt x="6147" y="55"/>
                </a:cubicBezTo>
                <a:cubicBezTo>
                  <a:pt x="6247" y="55"/>
                  <a:pt x="6349" y="58"/>
                  <a:pt x="6452" y="58"/>
                </a:cubicBezTo>
                <a:cubicBezTo>
                  <a:pt x="6552" y="58"/>
                  <a:pt x="6654" y="56"/>
                  <a:pt x="6756" y="56"/>
                </a:cubicBezTo>
                <a:cubicBezTo>
                  <a:pt x="6857" y="56"/>
                  <a:pt x="6958" y="60"/>
                  <a:pt x="7061" y="60"/>
                </a:cubicBezTo>
                <a:cubicBezTo>
                  <a:pt x="7161" y="60"/>
                  <a:pt x="7263" y="46"/>
                  <a:pt x="7365" y="46"/>
                </a:cubicBezTo>
                <a:cubicBezTo>
                  <a:pt x="7466" y="46"/>
                  <a:pt x="7567" y="61"/>
                  <a:pt x="7670" y="61"/>
                </a:cubicBezTo>
                <a:cubicBezTo>
                  <a:pt x="7771" y="61"/>
                  <a:pt x="7872" y="58"/>
                  <a:pt x="7974" y="58"/>
                </a:cubicBezTo>
                <a:cubicBezTo>
                  <a:pt x="8075" y="58"/>
                  <a:pt x="8177" y="60"/>
                  <a:pt x="8279" y="60"/>
                </a:cubicBezTo>
                <a:cubicBezTo>
                  <a:pt x="8380" y="60"/>
                  <a:pt x="8481" y="54"/>
                  <a:pt x="8583" y="54"/>
                </a:cubicBezTo>
                <a:cubicBezTo>
                  <a:pt x="8684" y="54"/>
                  <a:pt x="8786" y="53"/>
                  <a:pt x="8888" y="53"/>
                </a:cubicBezTo>
                <a:cubicBezTo>
                  <a:pt x="8989" y="53"/>
                  <a:pt x="9091" y="58"/>
                  <a:pt x="9193" y="58"/>
                </a:cubicBezTo>
                <a:cubicBezTo>
                  <a:pt x="9294" y="58"/>
                  <a:pt x="9395" y="67"/>
                  <a:pt x="9497" y="67"/>
                </a:cubicBezTo>
                <a:cubicBezTo>
                  <a:pt x="9598" y="67"/>
                  <a:pt x="9700" y="68"/>
                  <a:pt x="9802" y="68"/>
                </a:cubicBezTo>
                <a:cubicBezTo>
                  <a:pt x="9903" y="68"/>
                  <a:pt x="10004" y="68"/>
                  <a:pt x="10106" y="68"/>
                </a:cubicBezTo>
                <a:cubicBezTo>
                  <a:pt x="10208" y="68"/>
                  <a:pt x="10309" y="50"/>
                  <a:pt x="10411" y="50"/>
                </a:cubicBezTo>
                <a:cubicBezTo>
                  <a:pt x="10512" y="50"/>
                  <a:pt x="10614" y="50"/>
                  <a:pt x="10715" y="50"/>
                </a:cubicBezTo>
                <a:cubicBezTo>
                  <a:pt x="10817" y="50"/>
                  <a:pt x="10918" y="45"/>
                  <a:pt x="11020" y="45"/>
                </a:cubicBezTo>
                <a:cubicBezTo>
                  <a:pt x="11121" y="45"/>
                  <a:pt x="11223" y="60"/>
                  <a:pt x="11325" y="60"/>
                </a:cubicBezTo>
                <a:cubicBezTo>
                  <a:pt x="11426" y="60"/>
                  <a:pt x="11528" y="45"/>
                  <a:pt x="11629" y="45"/>
                </a:cubicBezTo>
                <a:cubicBezTo>
                  <a:pt x="11731" y="45"/>
                  <a:pt x="11832" y="40"/>
                  <a:pt x="11934" y="40"/>
                </a:cubicBezTo>
                <a:cubicBezTo>
                  <a:pt x="12036" y="40"/>
                  <a:pt x="12137" y="47"/>
                  <a:pt x="12239" y="47"/>
                </a:cubicBezTo>
                <a:cubicBezTo>
                  <a:pt x="12340" y="47"/>
                  <a:pt x="12442" y="64"/>
                  <a:pt x="12544" y="64"/>
                </a:cubicBezTo>
                <a:cubicBezTo>
                  <a:pt x="12645" y="64"/>
                  <a:pt x="12747" y="48"/>
                  <a:pt x="12848" y="48"/>
                </a:cubicBezTo>
                <a:cubicBezTo>
                  <a:pt x="12950" y="48"/>
                  <a:pt x="13052" y="65"/>
                  <a:pt x="13153" y="65"/>
                </a:cubicBezTo>
                <a:cubicBezTo>
                  <a:pt x="13255" y="65"/>
                  <a:pt x="13356" y="47"/>
                  <a:pt x="13458" y="47"/>
                </a:cubicBezTo>
                <a:cubicBezTo>
                  <a:pt x="13560" y="47"/>
                  <a:pt x="13661" y="67"/>
                  <a:pt x="13762" y="67"/>
                </a:cubicBezTo>
                <a:cubicBezTo>
                  <a:pt x="13864" y="67"/>
                  <a:pt x="13966" y="45"/>
                  <a:pt x="14067" y="45"/>
                </a:cubicBezTo>
                <a:cubicBezTo>
                  <a:pt x="14169" y="45"/>
                  <a:pt x="14271" y="43"/>
                  <a:pt x="14372" y="43"/>
                </a:cubicBezTo>
                <a:cubicBezTo>
                  <a:pt x="14474" y="43"/>
                  <a:pt x="14576" y="67"/>
                  <a:pt x="14677" y="67"/>
                </a:cubicBezTo>
                <a:cubicBezTo>
                  <a:pt x="14779" y="67"/>
                  <a:pt x="14880" y="59"/>
                  <a:pt x="14981" y="59"/>
                </a:cubicBezTo>
                <a:cubicBezTo>
                  <a:pt x="15084" y="59"/>
                  <a:pt x="15185" y="64"/>
                  <a:pt x="15286" y="64"/>
                </a:cubicBezTo>
                <a:cubicBezTo>
                  <a:pt x="15388" y="64"/>
                  <a:pt x="15490" y="63"/>
                  <a:pt x="15591" y="63"/>
                </a:cubicBezTo>
                <a:cubicBezTo>
                  <a:pt x="15693" y="63"/>
                  <a:pt x="15795" y="49"/>
                  <a:pt x="15895" y="49"/>
                </a:cubicBezTo>
                <a:cubicBezTo>
                  <a:pt x="15998" y="49"/>
                  <a:pt x="16099" y="67"/>
                  <a:pt x="16200" y="67"/>
                </a:cubicBezTo>
                <a:cubicBezTo>
                  <a:pt x="16303" y="67"/>
                  <a:pt x="16404" y="47"/>
                  <a:pt x="16505" y="47"/>
                </a:cubicBezTo>
                <a:cubicBezTo>
                  <a:pt x="16607" y="47"/>
                  <a:pt x="16709" y="41"/>
                  <a:pt x="16810" y="41"/>
                </a:cubicBezTo>
                <a:cubicBezTo>
                  <a:pt x="16912" y="41"/>
                  <a:pt x="17014" y="57"/>
                  <a:pt x="17114" y="57"/>
                </a:cubicBezTo>
                <a:cubicBezTo>
                  <a:pt x="17217" y="57"/>
                  <a:pt x="17319" y="66"/>
                  <a:pt x="17419" y="66"/>
                </a:cubicBezTo>
                <a:cubicBezTo>
                  <a:pt x="17522" y="66"/>
                  <a:pt x="17623" y="51"/>
                  <a:pt x="17724" y="51"/>
                </a:cubicBezTo>
                <a:cubicBezTo>
                  <a:pt x="17827" y="51"/>
                  <a:pt x="17928" y="43"/>
                  <a:pt x="18028" y="43"/>
                </a:cubicBezTo>
                <a:cubicBezTo>
                  <a:pt x="18132" y="43"/>
                  <a:pt x="18233" y="53"/>
                  <a:pt x="18333" y="53"/>
                </a:cubicBezTo>
                <a:cubicBezTo>
                  <a:pt x="18436" y="53"/>
                  <a:pt x="18538" y="40"/>
                  <a:pt x="18638" y="40"/>
                </a:cubicBezTo>
                <a:cubicBezTo>
                  <a:pt x="18741" y="40"/>
                  <a:pt x="18843" y="55"/>
                  <a:pt x="18942" y="55"/>
                </a:cubicBezTo>
                <a:cubicBezTo>
                  <a:pt x="19046" y="55"/>
                  <a:pt x="19148" y="39"/>
                  <a:pt x="19247" y="39"/>
                </a:cubicBezTo>
                <a:cubicBezTo>
                  <a:pt x="19351" y="39"/>
                  <a:pt x="19453" y="59"/>
                  <a:pt x="19551" y="59"/>
                </a:cubicBezTo>
                <a:cubicBezTo>
                  <a:pt x="19657" y="59"/>
                  <a:pt x="19758" y="47"/>
                  <a:pt x="19856" y="47"/>
                </a:cubicBezTo>
                <a:cubicBezTo>
                  <a:pt x="19962" y="47"/>
                  <a:pt x="20064" y="56"/>
                  <a:pt x="20160" y="56"/>
                </a:cubicBezTo>
                <a:cubicBezTo>
                  <a:pt x="20268" y="56"/>
                  <a:pt x="20370" y="50"/>
                  <a:pt x="20465" y="50"/>
                </a:cubicBezTo>
                <a:cubicBezTo>
                  <a:pt x="20576" y="50"/>
                  <a:pt x="20677" y="55"/>
                  <a:pt x="20769" y="55"/>
                </a:cubicBezTo>
                <a:cubicBezTo>
                  <a:pt x="20887" y="55"/>
                  <a:pt x="20989" y="65"/>
                  <a:pt x="21074" y="65"/>
                </a:cubicBezTo>
                <a:cubicBezTo>
                  <a:pt x="21272" y="65"/>
                  <a:pt x="21321" y="-76"/>
                  <a:pt x="21372" y="56"/>
                </a:cubicBezTo>
                <a:cubicBezTo>
                  <a:pt x="21422" y="189"/>
                  <a:pt x="21387" y="195"/>
                  <a:pt x="21387" y="335"/>
                </a:cubicBezTo>
                <a:cubicBezTo>
                  <a:pt x="21387" y="476"/>
                  <a:pt x="21392" y="476"/>
                  <a:pt x="21392" y="616"/>
                </a:cubicBezTo>
                <a:cubicBezTo>
                  <a:pt x="21392" y="757"/>
                  <a:pt x="21364" y="757"/>
                  <a:pt x="21364" y="897"/>
                </a:cubicBezTo>
                <a:cubicBezTo>
                  <a:pt x="21364" y="1038"/>
                  <a:pt x="21369" y="1038"/>
                  <a:pt x="21369" y="1179"/>
                </a:cubicBezTo>
                <a:cubicBezTo>
                  <a:pt x="21369" y="1319"/>
                  <a:pt x="21369" y="1319"/>
                  <a:pt x="21369" y="1460"/>
                </a:cubicBezTo>
                <a:cubicBezTo>
                  <a:pt x="21369" y="1600"/>
                  <a:pt x="21385" y="1600"/>
                  <a:pt x="21385" y="1741"/>
                </a:cubicBezTo>
                <a:cubicBezTo>
                  <a:pt x="21385" y="1881"/>
                  <a:pt x="21393" y="1881"/>
                  <a:pt x="21393" y="2022"/>
                </a:cubicBezTo>
                <a:cubicBezTo>
                  <a:pt x="21393" y="2162"/>
                  <a:pt x="21371" y="2120"/>
                  <a:pt x="21371" y="2303"/>
                </a:cubicBezTo>
                <a:cubicBezTo>
                  <a:pt x="21371" y="2381"/>
                  <a:pt x="21379" y="2476"/>
                  <a:pt x="21379" y="2584"/>
                </a:cubicBezTo>
                <a:cubicBezTo>
                  <a:pt x="21379" y="2669"/>
                  <a:pt x="21369" y="2763"/>
                  <a:pt x="21369" y="2865"/>
                </a:cubicBezTo>
                <a:cubicBezTo>
                  <a:pt x="21369" y="2953"/>
                  <a:pt x="21382" y="3047"/>
                  <a:pt x="21382" y="3146"/>
                </a:cubicBezTo>
                <a:cubicBezTo>
                  <a:pt x="21382" y="3235"/>
                  <a:pt x="21390" y="3329"/>
                  <a:pt x="21390" y="3427"/>
                </a:cubicBezTo>
                <a:cubicBezTo>
                  <a:pt x="21390" y="3517"/>
                  <a:pt x="21375" y="3611"/>
                  <a:pt x="21375" y="3708"/>
                </a:cubicBezTo>
                <a:cubicBezTo>
                  <a:pt x="21375" y="3799"/>
                  <a:pt x="21374" y="3893"/>
                  <a:pt x="21374" y="3990"/>
                </a:cubicBezTo>
                <a:cubicBezTo>
                  <a:pt x="21374" y="4081"/>
                  <a:pt x="21395" y="4174"/>
                  <a:pt x="21395" y="4271"/>
                </a:cubicBezTo>
                <a:cubicBezTo>
                  <a:pt x="21395" y="4362"/>
                  <a:pt x="21376" y="4456"/>
                  <a:pt x="21376" y="4552"/>
                </a:cubicBezTo>
                <a:cubicBezTo>
                  <a:pt x="21376" y="4643"/>
                  <a:pt x="21380" y="4737"/>
                  <a:pt x="21380" y="4833"/>
                </a:cubicBezTo>
                <a:cubicBezTo>
                  <a:pt x="21380" y="4925"/>
                  <a:pt x="21378" y="5019"/>
                  <a:pt x="21378" y="5114"/>
                </a:cubicBezTo>
                <a:cubicBezTo>
                  <a:pt x="21378" y="5206"/>
                  <a:pt x="21387" y="5300"/>
                  <a:pt x="21387" y="5395"/>
                </a:cubicBezTo>
                <a:cubicBezTo>
                  <a:pt x="21387" y="5487"/>
                  <a:pt x="21362" y="5581"/>
                  <a:pt x="21362" y="5676"/>
                </a:cubicBezTo>
                <a:cubicBezTo>
                  <a:pt x="21362" y="5769"/>
                  <a:pt x="21384" y="5862"/>
                  <a:pt x="21384" y="5957"/>
                </a:cubicBezTo>
                <a:cubicBezTo>
                  <a:pt x="21384" y="6050"/>
                  <a:pt x="21389" y="6144"/>
                  <a:pt x="21389" y="6238"/>
                </a:cubicBezTo>
                <a:cubicBezTo>
                  <a:pt x="21389" y="6331"/>
                  <a:pt x="21384" y="6425"/>
                  <a:pt x="21384" y="6519"/>
                </a:cubicBezTo>
                <a:cubicBezTo>
                  <a:pt x="21384" y="6612"/>
                  <a:pt x="21377" y="6706"/>
                  <a:pt x="21377" y="6801"/>
                </a:cubicBezTo>
                <a:cubicBezTo>
                  <a:pt x="21377" y="6893"/>
                  <a:pt x="21371" y="6987"/>
                  <a:pt x="21371" y="7082"/>
                </a:cubicBezTo>
                <a:cubicBezTo>
                  <a:pt x="21371" y="7175"/>
                  <a:pt x="21369" y="7268"/>
                  <a:pt x="21369" y="7363"/>
                </a:cubicBezTo>
                <a:cubicBezTo>
                  <a:pt x="21369" y="7456"/>
                  <a:pt x="21393" y="7550"/>
                  <a:pt x="21393" y="7644"/>
                </a:cubicBezTo>
                <a:cubicBezTo>
                  <a:pt x="21393" y="7737"/>
                  <a:pt x="21388" y="7831"/>
                  <a:pt x="21388" y="7925"/>
                </a:cubicBezTo>
                <a:cubicBezTo>
                  <a:pt x="21388" y="8018"/>
                  <a:pt x="21388" y="8112"/>
                  <a:pt x="21388" y="8206"/>
                </a:cubicBezTo>
                <a:cubicBezTo>
                  <a:pt x="21388" y="8299"/>
                  <a:pt x="21378" y="8393"/>
                  <a:pt x="21378" y="8487"/>
                </a:cubicBezTo>
                <a:cubicBezTo>
                  <a:pt x="21378" y="8581"/>
                  <a:pt x="21390" y="8674"/>
                  <a:pt x="21390" y="8768"/>
                </a:cubicBezTo>
                <a:cubicBezTo>
                  <a:pt x="21390" y="8862"/>
                  <a:pt x="21364" y="8956"/>
                  <a:pt x="21364" y="9050"/>
                </a:cubicBezTo>
                <a:cubicBezTo>
                  <a:pt x="21364" y="9143"/>
                  <a:pt x="21384" y="9237"/>
                  <a:pt x="21384" y="9331"/>
                </a:cubicBezTo>
                <a:cubicBezTo>
                  <a:pt x="21384" y="9424"/>
                  <a:pt x="21378" y="9518"/>
                  <a:pt x="21378" y="9612"/>
                </a:cubicBezTo>
                <a:cubicBezTo>
                  <a:pt x="21378" y="9705"/>
                  <a:pt x="21371" y="9799"/>
                  <a:pt x="21371" y="9893"/>
                </a:cubicBezTo>
                <a:cubicBezTo>
                  <a:pt x="21371" y="9986"/>
                  <a:pt x="21365" y="10080"/>
                  <a:pt x="21365" y="10174"/>
                </a:cubicBezTo>
                <a:cubicBezTo>
                  <a:pt x="21365" y="10268"/>
                  <a:pt x="21382" y="10361"/>
                  <a:pt x="21382" y="10455"/>
                </a:cubicBezTo>
                <a:cubicBezTo>
                  <a:pt x="21382" y="10549"/>
                  <a:pt x="21378" y="10642"/>
                  <a:pt x="21378" y="10736"/>
                </a:cubicBezTo>
                <a:cubicBezTo>
                  <a:pt x="21378" y="10830"/>
                  <a:pt x="21374" y="10924"/>
                  <a:pt x="21374" y="11017"/>
                </a:cubicBezTo>
                <a:cubicBezTo>
                  <a:pt x="21374" y="11111"/>
                  <a:pt x="21393" y="11205"/>
                  <a:pt x="21393" y="11298"/>
                </a:cubicBezTo>
                <a:cubicBezTo>
                  <a:pt x="21393" y="11392"/>
                  <a:pt x="21385" y="11486"/>
                  <a:pt x="21385" y="11580"/>
                </a:cubicBezTo>
                <a:cubicBezTo>
                  <a:pt x="21385" y="11673"/>
                  <a:pt x="21368" y="11767"/>
                  <a:pt x="21368" y="11861"/>
                </a:cubicBezTo>
                <a:cubicBezTo>
                  <a:pt x="21368" y="11955"/>
                  <a:pt x="21390" y="12048"/>
                  <a:pt x="21390" y="12142"/>
                </a:cubicBezTo>
                <a:cubicBezTo>
                  <a:pt x="21390" y="12236"/>
                  <a:pt x="21387" y="12330"/>
                  <a:pt x="21387" y="12423"/>
                </a:cubicBezTo>
                <a:cubicBezTo>
                  <a:pt x="21387" y="12517"/>
                  <a:pt x="21384" y="12611"/>
                  <a:pt x="21384" y="12705"/>
                </a:cubicBezTo>
                <a:cubicBezTo>
                  <a:pt x="21384" y="12798"/>
                  <a:pt x="21392" y="12892"/>
                  <a:pt x="21392" y="12986"/>
                </a:cubicBezTo>
                <a:cubicBezTo>
                  <a:pt x="21392" y="13080"/>
                  <a:pt x="21370" y="13173"/>
                  <a:pt x="21370" y="13267"/>
                </a:cubicBezTo>
                <a:cubicBezTo>
                  <a:pt x="21370" y="13361"/>
                  <a:pt x="21371" y="13455"/>
                  <a:pt x="21371" y="13548"/>
                </a:cubicBezTo>
                <a:cubicBezTo>
                  <a:pt x="21371" y="13642"/>
                  <a:pt x="21369" y="13736"/>
                  <a:pt x="21369" y="13829"/>
                </a:cubicBezTo>
                <a:cubicBezTo>
                  <a:pt x="21369" y="13924"/>
                  <a:pt x="21384" y="14017"/>
                  <a:pt x="21384" y="14111"/>
                </a:cubicBezTo>
                <a:cubicBezTo>
                  <a:pt x="21384" y="14205"/>
                  <a:pt x="21384" y="14299"/>
                  <a:pt x="21384" y="14392"/>
                </a:cubicBezTo>
                <a:cubicBezTo>
                  <a:pt x="21384" y="14486"/>
                  <a:pt x="21367" y="14580"/>
                  <a:pt x="21367" y="14673"/>
                </a:cubicBezTo>
                <a:cubicBezTo>
                  <a:pt x="21367" y="14767"/>
                  <a:pt x="21372" y="14861"/>
                  <a:pt x="21372" y="14954"/>
                </a:cubicBezTo>
                <a:cubicBezTo>
                  <a:pt x="21372" y="15049"/>
                  <a:pt x="21376" y="15142"/>
                  <a:pt x="21376" y="15236"/>
                </a:cubicBezTo>
                <a:cubicBezTo>
                  <a:pt x="21376" y="15330"/>
                  <a:pt x="21372" y="15424"/>
                  <a:pt x="21372" y="15517"/>
                </a:cubicBezTo>
                <a:cubicBezTo>
                  <a:pt x="21372" y="15611"/>
                  <a:pt x="21370" y="15705"/>
                  <a:pt x="21370" y="15798"/>
                </a:cubicBezTo>
                <a:cubicBezTo>
                  <a:pt x="21370" y="15892"/>
                  <a:pt x="21374" y="15986"/>
                  <a:pt x="21374" y="16079"/>
                </a:cubicBezTo>
                <a:cubicBezTo>
                  <a:pt x="21374" y="16174"/>
                  <a:pt x="21372" y="16267"/>
                  <a:pt x="21372" y="16360"/>
                </a:cubicBezTo>
                <a:cubicBezTo>
                  <a:pt x="21372" y="16455"/>
                  <a:pt x="21368" y="16549"/>
                  <a:pt x="21368" y="16642"/>
                </a:cubicBezTo>
                <a:cubicBezTo>
                  <a:pt x="21368" y="16736"/>
                  <a:pt x="21378" y="16830"/>
                  <a:pt x="21378" y="16923"/>
                </a:cubicBezTo>
                <a:cubicBezTo>
                  <a:pt x="21378" y="17017"/>
                  <a:pt x="21388" y="17111"/>
                  <a:pt x="21388" y="17204"/>
                </a:cubicBezTo>
                <a:cubicBezTo>
                  <a:pt x="21388" y="17299"/>
                  <a:pt x="21394" y="17393"/>
                  <a:pt x="21394" y="17485"/>
                </a:cubicBezTo>
                <a:cubicBezTo>
                  <a:pt x="21394" y="17580"/>
                  <a:pt x="21383" y="17674"/>
                  <a:pt x="21383" y="17766"/>
                </a:cubicBezTo>
                <a:cubicBezTo>
                  <a:pt x="21383" y="17861"/>
                  <a:pt x="21376" y="17955"/>
                  <a:pt x="21376" y="18048"/>
                </a:cubicBezTo>
                <a:cubicBezTo>
                  <a:pt x="21376" y="18143"/>
                  <a:pt x="21391" y="18236"/>
                  <a:pt x="21391" y="18329"/>
                </a:cubicBezTo>
                <a:cubicBezTo>
                  <a:pt x="21391" y="18424"/>
                  <a:pt x="21369" y="18518"/>
                  <a:pt x="21369" y="18610"/>
                </a:cubicBezTo>
                <a:cubicBezTo>
                  <a:pt x="21369" y="18705"/>
                  <a:pt x="21381" y="18799"/>
                  <a:pt x="21381" y="18891"/>
                </a:cubicBezTo>
                <a:cubicBezTo>
                  <a:pt x="21381" y="18987"/>
                  <a:pt x="21385" y="19081"/>
                  <a:pt x="21385" y="19172"/>
                </a:cubicBezTo>
                <a:cubicBezTo>
                  <a:pt x="21385" y="19268"/>
                  <a:pt x="21374" y="19362"/>
                  <a:pt x="21374" y="19453"/>
                </a:cubicBezTo>
                <a:cubicBezTo>
                  <a:pt x="21374" y="19550"/>
                  <a:pt x="21381" y="19644"/>
                  <a:pt x="21381" y="19734"/>
                </a:cubicBezTo>
                <a:cubicBezTo>
                  <a:pt x="21381" y="19831"/>
                  <a:pt x="21380" y="19925"/>
                  <a:pt x="21380" y="20015"/>
                </a:cubicBezTo>
                <a:cubicBezTo>
                  <a:pt x="21380" y="20113"/>
                  <a:pt x="21386" y="20207"/>
                  <a:pt x="21386" y="20296"/>
                </a:cubicBezTo>
                <a:cubicBezTo>
                  <a:pt x="21386" y="20396"/>
                  <a:pt x="21383" y="20490"/>
                  <a:pt x="21383" y="20577"/>
                </a:cubicBezTo>
                <a:cubicBezTo>
                  <a:pt x="21383" y="20679"/>
                  <a:pt x="21371" y="20773"/>
                  <a:pt x="21371" y="20858"/>
                </a:cubicBezTo>
                <a:cubicBezTo>
                  <a:pt x="21371" y="20967"/>
                  <a:pt x="21373" y="21061"/>
                  <a:pt x="21373" y="21139"/>
                </a:cubicBezTo>
                <a:cubicBezTo>
                  <a:pt x="21373" y="21322"/>
                  <a:pt x="21517" y="21359"/>
                  <a:pt x="21373" y="21406"/>
                </a:cubicBezTo>
                <a:cubicBezTo>
                  <a:pt x="21229" y="21452"/>
                  <a:pt x="21226" y="21425"/>
                  <a:pt x="21074" y="21425"/>
                </a:cubicBezTo>
                <a:cubicBezTo>
                  <a:pt x="20922" y="21425"/>
                  <a:pt x="20922" y="21414"/>
                  <a:pt x="20770" y="21414"/>
                </a:cubicBezTo>
                <a:cubicBezTo>
                  <a:pt x="20617" y="21414"/>
                  <a:pt x="20617" y="21408"/>
                  <a:pt x="20465" y="21408"/>
                </a:cubicBezTo>
                <a:cubicBezTo>
                  <a:pt x="20313" y="21408"/>
                  <a:pt x="20313" y="21409"/>
                  <a:pt x="20160" y="21409"/>
                </a:cubicBezTo>
                <a:cubicBezTo>
                  <a:pt x="20008" y="21409"/>
                  <a:pt x="20008" y="21414"/>
                  <a:pt x="19856" y="21414"/>
                </a:cubicBezTo>
                <a:cubicBezTo>
                  <a:pt x="19704" y="21414"/>
                  <a:pt x="19704" y="21433"/>
                  <a:pt x="19551" y="21433"/>
                </a:cubicBezTo>
                <a:cubicBezTo>
                  <a:pt x="19399" y="21433"/>
                  <a:pt x="19399" y="21433"/>
                  <a:pt x="19247" y="21433"/>
                </a:cubicBezTo>
                <a:cubicBezTo>
                  <a:pt x="19094" y="21433"/>
                  <a:pt x="19094" y="21408"/>
                  <a:pt x="18942" y="21408"/>
                </a:cubicBezTo>
                <a:cubicBezTo>
                  <a:pt x="18790" y="21408"/>
                  <a:pt x="18790" y="21414"/>
                  <a:pt x="18638" y="21414"/>
                </a:cubicBezTo>
                <a:cubicBezTo>
                  <a:pt x="18485" y="21414"/>
                  <a:pt x="18485" y="21413"/>
                  <a:pt x="18333" y="21413"/>
                </a:cubicBezTo>
                <a:cubicBezTo>
                  <a:pt x="18181" y="21413"/>
                  <a:pt x="18181" y="21420"/>
                  <a:pt x="18029" y="21420"/>
                </a:cubicBezTo>
                <a:cubicBezTo>
                  <a:pt x="17876" y="21420"/>
                  <a:pt x="17876" y="21427"/>
                  <a:pt x="17724" y="21427"/>
                </a:cubicBezTo>
                <a:cubicBezTo>
                  <a:pt x="17572" y="21427"/>
                  <a:pt x="17572" y="21410"/>
                  <a:pt x="17420" y="21410"/>
                </a:cubicBezTo>
                <a:cubicBezTo>
                  <a:pt x="17267" y="21410"/>
                  <a:pt x="17267" y="21418"/>
                  <a:pt x="17115" y="21418"/>
                </a:cubicBezTo>
                <a:cubicBezTo>
                  <a:pt x="16963" y="21418"/>
                  <a:pt x="16963" y="21424"/>
                  <a:pt x="16810" y="21424"/>
                </a:cubicBezTo>
                <a:cubicBezTo>
                  <a:pt x="16658" y="21424"/>
                  <a:pt x="16658" y="21432"/>
                  <a:pt x="16506" y="21432"/>
                </a:cubicBezTo>
                <a:cubicBezTo>
                  <a:pt x="16354" y="21432"/>
                  <a:pt x="16354" y="21409"/>
                  <a:pt x="16202" y="21409"/>
                </a:cubicBezTo>
                <a:cubicBezTo>
                  <a:pt x="16049" y="21409"/>
                  <a:pt x="16049" y="21433"/>
                  <a:pt x="15897" y="21433"/>
                </a:cubicBezTo>
                <a:cubicBezTo>
                  <a:pt x="15745" y="21433"/>
                  <a:pt x="15745" y="21431"/>
                  <a:pt x="15592" y="21431"/>
                </a:cubicBezTo>
                <a:cubicBezTo>
                  <a:pt x="15440" y="21431"/>
                  <a:pt x="15440" y="21425"/>
                  <a:pt x="15288" y="21425"/>
                </a:cubicBezTo>
                <a:cubicBezTo>
                  <a:pt x="15136" y="21425"/>
                  <a:pt x="15136" y="21434"/>
                  <a:pt x="14983" y="21434"/>
                </a:cubicBezTo>
                <a:cubicBezTo>
                  <a:pt x="14831" y="21434"/>
                  <a:pt x="14831" y="21411"/>
                  <a:pt x="14679" y="21411"/>
                </a:cubicBezTo>
                <a:cubicBezTo>
                  <a:pt x="14527" y="21411"/>
                  <a:pt x="14527" y="21416"/>
                  <a:pt x="14374" y="21416"/>
                </a:cubicBezTo>
                <a:cubicBezTo>
                  <a:pt x="14222" y="21416"/>
                  <a:pt x="14222" y="21431"/>
                  <a:pt x="14070" y="21431"/>
                </a:cubicBezTo>
                <a:cubicBezTo>
                  <a:pt x="13917" y="21431"/>
                  <a:pt x="13917" y="21416"/>
                  <a:pt x="13765" y="21416"/>
                </a:cubicBezTo>
                <a:cubicBezTo>
                  <a:pt x="13613" y="21416"/>
                  <a:pt x="13613" y="21413"/>
                  <a:pt x="13461" y="21413"/>
                </a:cubicBezTo>
                <a:cubicBezTo>
                  <a:pt x="13308" y="21413"/>
                  <a:pt x="13308" y="21426"/>
                  <a:pt x="13156" y="21426"/>
                </a:cubicBezTo>
                <a:cubicBezTo>
                  <a:pt x="13004" y="21426"/>
                  <a:pt x="13004" y="21423"/>
                  <a:pt x="12852" y="21423"/>
                </a:cubicBezTo>
                <a:cubicBezTo>
                  <a:pt x="12699" y="21423"/>
                  <a:pt x="12699" y="21430"/>
                  <a:pt x="12547" y="21430"/>
                </a:cubicBezTo>
                <a:cubicBezTo>
                  <a:pt x="12395" y="21430"/>
                  <a:pt x="12395" y="21435"/>
                  <a:pt x="12242" y="21435"/>
                </a:cubicBezTo>
                <a:cubicBezTo>
                  <a:pt x="12090" y="21435"/>
                  <a:pt x="12090" y="21406"/>
                  <a:pt x="11938" y="21406"/>
                </a:cubicBezTo>
                <a:cubicBezTo>
                  <a:pt x="11786" y="21406"/>
                  <a:pt x="11786" y="21411"/>
                  <a:pt x="11633" y="21411"/>
                </a:cubicBezTo>
                <a:cubicBezTo>
                  <a:pt x="11481" y="21411"/>
                  <a:pt x="11481" y="21434"/>
                  <a:pt x="11329" y="21434"/>
                </a:cubicBezTo>
                <a:cubicBezTo>
                  <a:pt x="11176" y="21434"/>
                  <a:pt x="11176" y="21417"/>
                  <a:pt x="11024" y="21417"/>
                </a:cubicBezTo>
                <a:cubicBezTo>
                  <a:pt x="10872" y="21417"/>
                  <a:pt x="10872" y="21405"/>
                  <a:pt x="10720" y="21405"/>
                </a:cubicBezTo>
                <a:cubicBezTo>
                  <a:pt x="10567" y="21405"/>
                  <a:pt x="10567" y="21430"/>
                  <a:pt x="10415" y="21430"/>
                </a:cubicBezTo>
                <a:cubicBezTo>
                  <a:pt x="10263" y="21430"/>
                  <a:pt x="10263" y="21423"/>
                  <a:pt x="10110" y="21423"/>
                </a:cubicBezTo>
                <a:cubicBezTo>
                  <a:pt x="9958" y="21423"/>
                  <a:pt x="9958" y="21418"/>
                  <a:pt x="9806" y="21418"/>
                </a:cubicBezTo>
                <a:cubicBezTo>
                  <a:pt x="9653" y="21418"/>
                  <a:pt x="9653" y="21412"/>
                  <a:pt x="9501" y="21412"/>
                </a:cubicBezTo>
                <a:cubicBezTo>
                  <a:pt x="9349" y="21412"/>
                  <a:pt x="9349" y="21420"/>
                  <a:pt x="9197" y="21420"/>
                </a:cubicBezTo>
                <a:cubicBezTo>
                  <a:pt x="9044" y="21420"/>
                  <a:pt x="9044" y="21435"/>
                  <a:pt x="8892" y="21435"/>
                </a:cubicBezTo>
                <a:cubicBezTo>
                  <a:pt x="8740" y="21435"/>
                  <a:pt x="8740" y="21435"/>
                  <a:pt x="8587" y="21435"/>
                </a:cubicBezTo>
                <a:cubicBezTo>
                  <a:pt x="8435" y="21435"/>
                  <a:pt x="8435" y="21410"/>
                  <a:pt x="8283" y="21410"/>
                </a:cubicBezTo>
                <a:cubicBezTo>
                  <a:pt x="8130" y="21410"/>
                  <a:pt x="8130" y="21432"/>
                  <a:pt x="7978" y="21432"/>
                </a:cubicBezTo>
                <a:cubicBezTo>
                  <a:pt x="7826" y="21432"/>
                  <a:pt x="7826" y="21435"/>
                  <a:pt x="7673" y="21435"/>
                </a:cubicBezTo>
                <a:cubicBezTo>
                  <a:pt x="7521" y="21435"/>
                  <a:pt x="7521" y="21431"/>
                  <a:pt x="7369" y="21431"/>
                </a:cubicBezTo>
                <a:cubicBezTo>
                  <a:pt x="7216" y="21431"/>
                  <a:pt x="7216" y="21434"/>
                  <a:pt x="7064" y="21434"/>
                </a:cubicBezTo>
                <a:cubicBezTo>
                  <a:pt x="6912" y="21434"/>
                  <a:pt x="6912" y="21431"/>
                  <a:pt x="6759" y="21431"/>
                </a:cubicBezTo>
                <a:cubicBezTo>
                  <a:pt x="6607" y="21431"/>
                  <a:pt x="6607" y="21417"/>
                  <a:pt x="6455" y="21417"/>
                </a:cubicBezTo>
                <a:cubicBezTo>
                  <a:pt x="6302" y="21417"/>
                  <a:pt x="6302" y="21405"/>
                  <a:pt x="6150" y="21405"/>
                </a:cubicBezTo>
                <a:cubicBezTo>
                  <a:pt x="5998" y="21405"/>
                  <a:pt x="5998" y="21407"/>
                  <a:pt x="5845" y="21407"/>
                </a:cubicBezTo>
                <a:cubicBezTo>
                  <a:pt x="5845" y="21407"/>
                  <a:pt x="5693" y="21410"/>
                  <a:pt x="5541" y="21410"/>
                </a:cubicBezTo>
                <a:cubicBezTo>
                  <a:pt x="5389" y="21410"/>
                  <a:pt x="5389" y="21434"/>
                  <a:pt x="5236" y="21434"/>
                </a:cubicBezTo>
                <a:cubicBezTo>
                  <a:pt x="5084" y="21434"/>
                  <a:pt x="5084" y="21430"/>
                  <a:pt x="4932" y="21430"/>
                </a:cubicBezTo>
                <a:cubicBezTo>
                  <a:pt x="4779" y="21430"/>
                  <a:pt x="4779" y="21428"/>
                  <a:pt x="4627" y="21428"/>
                </a:cubicBezTo>
                <a:cubicBezTo>
                  <a:pt x="4475" y="21428"/>
                  <a:pt x="4475" y="21434"/>
                  <a:pt x="4322" y="21434"/>
                </a:cubicBezTo>
                <a:cubicBezTo>
                  <a:pt x="4170" y="21434"/>
                  <a:pt x="4170" y="21420"/>
                  <a:pt x="4018" y="21420"/>
                </a:cubicBezTo>
                <a:cubicBezTo>
                  <a:pt x="3865" y="21420"/>
                  <a:pt x="3865" y="21422"/>
                  <a:pt x="3713" y="21422"/>
                </a:cubicBezTo>
                <a:cubicBezTo>
                  <a:pt x="3561" y="21422"/>
                  <a:pt x="3561" y="21413"/>
                  <a:pt x="3408" y="21413"/>
                </a:cubicBezTo>
                <a:cubicBezTo>
                  <a:pt x="3256" y="21413"/>
                  <a:pt x="3256" y="21420"/>
                  <a:pt x="3104" y="21420"/>
                </a:cubicBezTo>
                <a:cubicBezTo>
                  <a:pt x="2951" y="21420"/>
                  <a:pt x="2951" y="21414"/>
                  <a:pt x="2799" y="21414"/>
                </a:cubicBezTo>
                <a:cubicBezTo>
                  <a:pt x="2647" y="21414"/>
                  <a:pt x="2647" y="21408"/>
                  <a:pt x="2494" y="21408"/>
                </a:cubicBezTo>
                <a:cubicBezTo>
                  <a:pt x="2342" y="21408"/>
                  <a:pt x="2342" y="21422"/>
                  <a:pt x="2190" y="21422"/>
                </a:cubicBezTo>
                <a:cubicBezTo>
                  <a:pt x="2037" y="21422"/>
                  <a:pt x="2037" y="21420"/>
                  <a:pt x="1885" y="21420"/>
                </a:cubicBezTo>
                <a:cubicBezTo>
                  <a:pt x="1733" y="21420"/>
                  <a:pt x="1733" y="21435"/>
                  <a:pt x="1580" y="21435"/>
                </a:cubicBezTo>
                <a:cubicBezTo>
                  <a:pt x="1428" y="21435"/>
                  <a:pt x="1428" y="21430"/>
                  <a:pt x="1276" y="21430"/>
                </a:cubicBezTo>
                <a:cubicBezTo>
                  <a:pt x="1123" y="21430"/>
                  <a:pt x="1123" y="21423"/>
                  <a:pt x="971" y="21423"/>
                </a:cubicBezTo>
                <a:cubicBezTo>
                  <a:pt x="819" y="21423"/>
                  <a:pt x="819" y="21410"/>
                  <a:pt x="666" y="21410"/>
                </a:cubicBezTo>
                <a:cubicBezTo>
                  <a:pt x="514" y="21410"/>
                  <a:pt x="514" y="21414"/>
                  <a:pt x="361" y="21414"/>
                </a:cubicBezTo>
                <a:cubicBezTo>
                  <a:pt x="209" y="21414"/>
                  <a:pt x="159" y="21524"/>
                  <a:pt x="52" y="21425"/>
                </a:cubicBezTo>
                <a:cubicBezTo>
                  <a:pt x="-56" y="21325"/>
                  <a:pt x="72" y="21280"/>
                  <a:pt x="72" y="21139"/>
                </a:cubicBezTo>
                <a:cubicBezTo>
                  <a:pt x="72" y="20999"/>
                  <a:pt x="57" y="20999"/>
                  <a:pt x="57" y="20858"/>
                </a:cubicBezTo>
                <a:cubicBezTo>
                  <a:pt x="57" y="20717"/>
                  <a:pt x="50" y="20717"/>
                  <a:pt x="50" y="20577"/>
                </a:cubicBezTo>
                <a:cubicBezTo>
                  <a:pt x="50" y="20436"/>
                  <a:pt x="72" y="20436"/>
                  <a:pt x="72" y="20296"/>
                </a:cubicBezTo>
                <a:cubicBezTo>
                  <a:pt x="72" y="20155"/>
                  <a:pt x="64" y="20155"/>
                  <a:pt x="64" y="20015"/>
                </a:cubicBezTo>
                <a:cubicBezTo>
                  <a:pt x="64" y="19874"/>
                  <a:pt x="48" y="19916"/>
                  <a:pt x="48" y="19734"/>
                </a:cubicBezTo>
                <a:cubicBezTo>
                  <a:pt x="48" y="19655"/>
                  <a:pt x="58" y="19561"/>
                  <a:pt x="58" y="19453"/>
                </a:cubicBezTo>
                <a:cubicBezTo>
                  <a:pt x="58" y="19368"/>
                  <a:pt x="42" y="19274"/>
                  <a:pt x="42" y="19172"/>
                </a:cubicBezTo>
                <a:cubicBezTo>
                  <a:pt x="42" y="19084"/>
                  <a:pt x="51" y="18990"/>
                  <a:pt x="51" y="18891"/>
                </a:cubicBezTo>
                <a:cubicBezTo>
                  <a:pt x="51" y="18802"/>
                  <a:pt x="46" y="18708"/>
                  <a:pt x="46" y="18610"/>
                </a:cubicBezTo>
                <a:cubicBezTo>
                  <a:pt x="46" y="18520"/>
                  <a:pt x="41" y="18426"/>
                  <a:pt x="41" y="18328"/>
                </a:cubicBezTo>
                <a:cubicBezTo>
                  <a:pt x="41" y="18238"/>
                  <a:pt x="47" y="18144"/>
                  <a:pt x="47" y="18047"/>
                </a:cubicBezTo>
                <a:cubicBezTo>
                  <a:pt x="47" y="17956"/>
                  <a:pt x="42" y="17863"/>
                  <a:pt x="42" y="17766"/>
                </a:cubicBezTo>
                <a:cubicBezTo>
                  <a:pt x="42" y="17675"/>
                  <a:pt x="63" y="17581"/>
                  <a:pt x="63" y="17485"/>
                </a:cubicBezTo>
                <a:cubicBezTo>
                  <a:pt x="63" y="17394"/>
                  <a:pt x="65" y="17300"/>
                  <a:pt x="65" y="17204"/>
                </a:cubicBezTo>
                <a:cubicBezTo>
                  <a:pt x="65" y="17112"/>
                  <a:pt x="51" y="17019"/>
                  <a:pt x="51" y="16923"/>
                </a:cubicBezTo>
                <a:cubicBezTo>
                  <a:pt x="51" y="16831"/>
                  <a:pt x="58" y="16737"/>
                  <a:pt x="58" y="16642"/>
                </a:cubicBezTo>
                <a:cubicBezTo>
                  <a:pt x="58" y="16550"/>
                  <a:pt x="43" y="16456"/>
                  <a:pt x="43" y="16361"/>
                </a:cubicBezTo>
                <a:cubicBezTo>
                  <a:pt x="43" y="16268"/>
                  <a:pt x="56" y="16175"/>
                  <a:pt x="56" y="16080"/>
                </a:cubicBezTo>
                <a:cubicBezTo>
                  <a:pt x="56" y="15987"/>
                  <a:pt x="62" y="15894"/>
                  <a:pt x="62" y="15799"/>
                </a:cubicBezTo>
                <a:cubicBezTo>
                  <a:pt x="62" y="15706"/>
                  <a:pt x="43" y="15612"/>
                  <a:pt x="43" y="15518"/>
                </a:cubicBezTo>
                <a:cubicBezTo>
                  <a:pt x="43" y="15425"/>
                  <a:pt x="56" y="15331"/>
                  <a:pt x="56" y="15236"/>
                </a:cubicBezTo>
                <a:cubicBezTo>
                  <a:pt x="56" y="15144"/>
                  <a:pt x="57" y="15050"/>
                  <a:pt x="57" y="14955"/>
                </a:cubicBezTo>
                <a:cubicBezTo>
                  <a:pt x="57" y="14862"/>
                  <a:pt x="48" y="14769"/>
                  <a:pt x="48" y="14674"/>
                </a:cubicBezTo>
                <a:cubicBezTo>
                  <a:pt x="48" y="14581"/>
                  <a:pt x="67" y="14487"/>
                  <a:pt x="67" y="14393"/>
                </a:cubicBezTo>
                <a:cubicBezTo>
                  <a:pt x="67" y="14300"/>
                  <a:pt x="55" y="14206"/>
                  <a:pt x="55" y="14112"/>
                </a:cubicBezTo>
                <a:cubicBezTo>
                  <a:pt x="55" y="14019"/>
                  <a:pt x="71" y="13925"/>
                  <a:pt x="71" y="13831"/>
                </a:cubicBezTo>
                <a:cubicBezTo>
                  <a:pt x="71" y="13738"/>
                  <a:pt x="41" y="13644"/>
                  <a:pt x="41" y="13550"/>
                </a:cubicBezTo>
                <a:cubicBezTo>
                  <a:pt x="41" y="13456"/>
                  <a:pt x="52" y="13363"/>
                  <a:pt x="52" y="13269"/>
                </a:cubicBezTo>
                <a:cubicBezTo>
                  <a:pt x="52" y="13175"/>
                  <a:pt x="69" y="13081"/>
                  <a:pt x="69" y="12987"/>
                </a:cubicBezTo>
                <a:cubicBezTo>
                  <a:pt x="69" y="12894"/>
                  <a:pt x="70" y="12800"/>
                  <a:pt x="70" y="12706"/>
                </a:cubicBezTo>
                <a:cubicBezTo>
                  <a:pt x="70" y="12613"/>
                  <a:pt x="55" y="12519"/>
                  <a:pt x="55" y="12425"/>
                </a:cubicBezTo>
                <a:cubicBezTo>
                  <a:pt x="55" y="12332"/>
                  <a:pt x="60" y="12238"/>
                  <a:pt x="60" y="12144"/>
                </a:cubicBezTo>
                <a:cubicBezTo>
                  <a:pt x="60" y="12051"/>
                  <a:pt x="49" y="11957"/>
                  <a:pt x="49" y="11863"/>
                </a:cubicBezTo>
                <a:cubicBezTo>
                  <a:pt x="49" y="11769"/>
                  <a:pt x="53" y="11676"/>
                  <a:pt x="53" y="11582"/>
                </a:cubicBezTo>
                <a:cubicBezTo>
                  <a:pt x="53" y="11488"/>
                  <a:pt x="52" y="11395"/>
                  <a:pt x="52" y="11301"/>
                </a:cubicBezTo>
                <a:cubicBezTo>
                  <a:pt x="52" y="11207"/>
                  <a:pt x="72" y="11113"/>
                  <a:pt x="72" y="11020"/>
                </a:cubicBezTo>
                <a:cubicBezTo>
                  <a:pt x="72" y="10926"/>
                  <a:pt x="62" y="10832"/>
                  <a:pt x="62" y="10738"/>
                </a:cubicBezTo>
                <a:cubicBezTo>
                  <a:pt x="62" y="10645"/>
                  <a:pt x="50" y="10551"/>
                  <a:pt x="50" y="10457"/>
                </a:cubicBezTo>
                <a:cubicBezTo>
                  <a:pt x="50" y="10364"/>
                  <a:pt x="59" y="10270"/>
                  <a:pt x="59" y="10176"/>
                </a:cubicBezTo>
                <a:cubicBezTo>
                  <a:pt x="59" y="10083"/>
                  <a:pt x="44" y="9989"/>
                  <a:pt x="44" y="9895"/>
                </a:cubicBezTo>
                <a:cubicBezTo>
                  <a:pt x="44" y="9801"/>
                  <a:pt x="50" y="9708"/>
                  <a:pt x="50" y="9614"/>
                </a:cubicBezTo>
                <a:cubicBezTo>
                  <a:pt x="50" y="9520"/>
                  <a:pt x="70" y="9426"/>
                  <a:pt x="70" y="9333"/>
                </a:cubicBezTo>
                <a:cubicBezTo>
                  <a:pt x="70" y="9239"/>
                  <a:pt x="55" y="9145"/>
                  <a:pt x="55" y="9051"/>
                </a:cubicBezTo>
                <a:cubicBezTo>
                  <a:pt x="55" y="8958"/>
                  <a:pt x="65" y="8864"/>
                  <a:pt x="65" y="8770"/>
                </a:cubicBezTo>
                <a:cubicBezTo>
                  <a:pt x="65" y="8676"/>
                  <a:pt x="58" y="8583"/>
                  <a:pt x="58" y="8489"/>
                </a:cubicBezTo>
                <a:cubicBezTo>
                  <a:pt x="58" y="8395"/>
                  <a:pt x="50" y="8301"/>
                  <a:pt x="50" y="8208"/>
                </a:cubicBezTo>
                <a:cubicBezTo>
                  <a:pt x="50" y="8114"/>
                  <a:pt x="50" y="8020"/>
                  <a:pt x="50" y="7927"/>
                </a:cubicBezTo>
                <a:cubicBezTo>
                  <a:pt x="50" y="7833"/>
                  <a:pt x="44" y="7739"/>
                  <a:pt x="44" y="7645"/>
                </a:cubicBezTo>
                <a:cubicBezTo>
                  <a:pt x="44" y="7551"/>
                  <a:pt x="67" y="7457"/>
                  <a:pt x="67" y="7364"/>
                </a:cubicBezTo>
                <a:cubicBezTo>
                  <a:pt x="67" y="7270"/>
                  <a:pt x="72" y="7176"/>
                  <a:pt x="72" y="7083"/>
                </a:cubicBezTo>
                <a:cubicBezTo>
                  <a:pt x="72" y="6989"/>
                  <a:pt x="67" y="6895"/>
                  <a:pt x="67" y="6801"/>
                </a:cubicBezTo>
                <a:cubicBezTo>
                  <a:pt x="67" y="6707"/>
                  <a:pt x="62" y="6614"/>
                  <a:pt x="62" y="6520"/>
                </a:cubicBezTo>
                <a:cubicBezTo>
                  <a:pt x="62" y="6426"/>
                  <a:pt x="52" y="6332"/>
                  <a:pt x="52" y="6239"/>
                </a:cubicBezTo>
                <a:cubicBezTo>
                  <a:pt x="52" y="6145"/>
                  <a:pt x="70" y="6051"/>
                  <a:pt x="70" y="5958"/>
                </a:cubicBezTo>
                <a:cubicBezTo>
                  <a:pt x="70" y="5863"/>
                  <a:pt x="64" y="5770"/>
                  <a:pt x="64" y="5677"/>
                </a:cubicBezTo>
                <a:cubicBezTo>
                  <a:pt x="64" y="5582"/>
                  <a:pt x="45" y="5488"/>
                  <a:pt x="45" y="5395"/>
                </a:cubicBezTo>
                <a:cubicBezTo>
                  <a:pt x="45" y="5301"/>
                  <a:pt x="53" y="5207"/>
                  <a:pt x="53" y="5114"/>
                </a:cubicBezTo>
                <a:cubicBezTo>
                  <a:pt x="53" y="5020"/>
                  <a:pt x="57" y="4926"/>
                  <a:pt x="57" y="4833"/>
                </a:cubicBezTo>
                <a:cubicBezTo>
                  <a:pt x="57" y="4738"/>
                  <a:pt x="72" y="4645"/>
                  <a:pt x="72" y="4552"/>
                </a:cubicBezTo>
                <a:cubicBezTo>
                  <a:pt x="72" y="4457"/>
                  <a:pt x="41" y="4363"/>
                  <a:pt x="41" y="4271"/>
                </a:cubicBezTo>
                <a:cubicBezTo>
                  <a:pt x="41" y="4176"/>
                  <a:pt x="54" y="4082"/>
                  <a:pt x="54" y="3989"/>
                </a:cubicBezTo>
                <a:cubicBezTo>
                  <a:pt x="54" y="3894"/>
                  <a:pt x="41" y="3801"/>
                  <a:pt x="41" y="3708"/>
                </a:cubicBezTo>
                <a:cubicBezTo>
                  <a:pt x="41" y="3613"/>
                  <a:pt x="40" y="3519"/>
                  <a:pt x="40" y="3427"/>
                </a:cubicBezTo>
                <a:cubicBezTo>
                  <a:pt x="40" y="3332"/>
                  <a:pt x="72" y="3238"/>
                  <a:pt x="72" y="3146"/>
                </a:cubicBezTo>
                <a:cubicBezTo>
                  <a:pt x="72" y="3051"/>
                  <a:pt x="58" y="2957"/>
                  <a:pt x="58" y="2865"/>
                </a:cubicBezTo>
                <a:cubicBezTo>
                  <a:pt x="58" y="2769"/>
                  <a:pt x="45" y="2675"/>
                  <a:pt x="45" y="2584"/>
                </a:cubicBezTo>
                <a:cubicBezTo>
                  <a:pt x="45" y="2488"/>
                  <a:pt x="47" y="2394"/>
                  <a:pt x="47" y="2303"/>
                </a:cubicBezTo>
                <a:cubicBezTo>
                  <a:pt x="47" y="2206"/>
                  <a:pt x="48" y="2113"/>
                  <a:pt x="48" y="2021"/>
                </a:cubicBezTo>
                <a:cubicBezTo>
                  <a:pt x="48" y="1925"/>
                  <a:pt x="50" y="1831"/>
                  <a:pt x="50" y="1740"/>
                </a:cubicBezTo>
                <a:cubicBezTo>
                  <a:pt x="50" y="1643"/>
                  <a:pt x="67" y="1549"/>
                  <a:pt x="67" y="1459"/>
                </a:cubicBezTo>
                <a:cubicBezTo>
                  <a:pt x="67" y="1361"/>
                  <a:pt x="62" y="1267"/>
                  <a:pt x="62" y="1178"/>
                </a:cubicBezTo>
                <a:cubicBezTo>
                  <a:pt x="62" y="1079"/>
                  <a:pt x="63" y="985"/>
                  <a:pt x="63" y="897"/>
                </a:cubicBezTo>
                <a:cubicBezTo>
                  <a:pt x="63" y="795"/>
                  <a:pt x="40" y="701"/>
                  <a:pt x="40" y="616"/>
                </a:cubicBezTo>
                <a:cubicBezTo>
                  <a:pt x="40" y="508"/>
                  <a:pt x="72" y="414"/>
                  <a:pt x="72" y="335"/>
                </a:cubicBezTo>
                <a:cubicBezTo>
                  <a:pt x="72" y="152"/>
                  <a:pt x="-83" y="114"/>
                  <a:pt x="61" y="67"/>
                </a:cubicBezTo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FF2F92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5" name="Shape"/>
          <p:cNvSpPr/>
          <p:nvPr/>
        </p:nvSpPr>
        <p:spPr>
          <a:xfrm>
            <a:off x="1866900" y="1358899"/>
            <a:ext cx="12518808" cy="655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566" fill="norm" stroke="1" extrusionOk="0">
                <a:moveTo>
                  <a:pt x="21585" y="10403"/>
                </a:moveTo>
                <a:cubicBezTo>
                  <a:pt x="21585" y="10266"/>
                  <a:pt x="21584" y="10130"/>
                  <a:pt x="21579" y="9994"/>
                </a:cubicBezTo>
                <a:cubicBezTo>
                  <a:pt x="21574" y="9858"/>
                  <a:pt x="21579" y="9719"/>
                  <a:pt x="21568" y="9584"/>
                </a:cubicBezTo>
                <a:cubicBezTo>
                  <a:pt x="21557" y="9449"/>
                  <a:pt x="21537" y="9316"/>
                  <a:pt x="21521" y="9183"/>
                </a:cubicBezTo>
                <a:cubicBezTo>
                  <a:pt x="21504" y="9050"/>
                  <a:pt x="21477" y="8923"/>
                  <a:pt x="21456" y="8792"/>
                </a:cubicBezTo>
                <a:cubicBezTo>
                  <a:pt x="21435" y="8662"/>
                  <a:pt x="21422" y="8526"/>
                  <a:pt x="21396" y="8398"/>
                </a:cubicBezTo>
                <a:cubicBezTo>
                  <a:pt x="21370" y="8272"/>
                  <a:pt x="21343" y="8145"/>
                  <a:pt x="21312" y="8020"/>
                </a:cubicBezTo>
                <a:cubicBezTo>
                  <a:pt x="21282" y="7897"/>
                  <a:pt x="21254" y="7770"/>
                  <a:pt x="21220" y="7649"/>
                </a:cubicBezTo>
                <a:cubicBezTo>
                  <a:pt x="21186" y="7530"/>
                  <a:pt x="21144" y="7417"/>
                  <a:pt x="21106" y="7300"/>
                </a:cubicBezTo>
                <a:cubicBezTo>
                  <a:pt x="21069" y="7185"/>
                  <a:pt x="21031" y="7068"/>
                  <a:pt x="20990" y="6955"/>
                </a:cubicBezTo>
                <a:cubicBezTo>
                  <a:pt x="20949" y="6844"/>
                  <a:pt x="20900" y="6743"/>
                  <a:pt x="20856" y="6634"/>
                </a:cubicBezTo>
                <a:cubicBezTo>
                  <a:pt x="20813" y="6527"/>
                  <a:pt x="20779" y="6402"/>
                  <a:pt x="20732" y="6297"/>
                </a:cubicBezTo>
                <a:cubicBezTo>
                  <a:pt x="20686" y="6194"/>
                  <a:pt x="20637" y="6093"/>
                  <a:pt x="20588" y="5992"/>
                </a:cubicBezTo>
                <a:cubicBezTo>
                  <a:pt x="20540" y="5893"/>
                  <a:pt x="20490" y="5793"/>
                  <a:pt x="20439" y="5695"/>
                </a:cubicBezTo>
                <a:cubicBezTo>
                  <a:pt x="20389" y="5600"/>
                  <a:pt x="20333" y="5513"/>
                  <a:pt x="20280" y="5420"/>
                </a:cubicBezTo>
                <a:cubicBezTo>
                  <a:pt x="20228" y="5328"/>
                  <a:pt x="20177" y="5230"/>
                  <a:pt x="20122" y="5140"/>
                </a:cubicBezTo>
                <a:cubicBezTo>
                  <a:pt x="20068" y="5052"/>
                  <a:pt x="20004" y="4986"/>
                  <a:pt x="19947" y="4900"/>
                </a:cubicBezTo>
                <a:cubicBezTo>
                  <a:pt x="19892" y="4815"/>
                  <a:pt x="19833" y="4738"/>
                  <a:pt x="19775" y="4655"/>
                </a:cubicBezTo>
                <a:cubicBezTo>
                  <a:pt x="19719" y="4573"/>
                  <a:pt x="19672" y="4465"/>
                  <a:pt x="19613" y="4385"/>
                </a:cubicBezTo>
                <a:cubicBezTo>
                  <a:pt x="19555" y="4307"/>
                  <a:pt x="19488" y="4250"/>
                  <a:pt x="19428" y="4173"/>
                </a:cubicBezTo>
                <a:cubicBezTo>
                  <a:pt x="19369" y="4097"/>
                  <a:pt x="19307" y="4030"/>
                  <a:pt x="19246" y="3956"/>
                </a:cubicBezTo>
                <a:cubicBezTo>
                  <a:pt x="19186" y="3883"/>
                  <a:pt x="19134" y="3785"/>
                  <a:pt x="19072" y="3714"/>
                </a:cubicBezTo>
                <a:cubicBezTo>
                  <a:pt x="19011" y="3645"/>
                  <a:pt x="18941" y="3602"/>
                  <a:pt x="18878" y="3534"/>
                </a:cubicBezTo>
                <a:cubicBezTo>
                  <a:pt x="18817" y="3467"/>
                  <a:pt x="18754" y="3402"/>
                  <a:pt x="18690" y="3337"/>
                </a:cubicBezTo>
                <a:cubicBezTo>
                  <a:pt x="18628" y="3272"/>
                  <a:pt x="18570" y="3187"/>
                  <a:pt x="18506" y="3124"/>
                </a:cubicBezTo>
                <a:cubicBezTo>
                  <a:pt x="18443" y="3062"/>
                  <a:pt x="18379" y="3000"/>
                  <a:pt x="18314" y="2940"/>
                </a:cubicBezTo>
                <a:cubicBezTo>
                  <a:pt x="18251" y="2880"/>
                  <a:pt x="18184" y="2827"/>
                  <a:pt x="18119" y="2768"/>
                </a:cubicBezTo>
                <a:cubicBezTo>
                  <a:pt x="18055" y="2711"/>
                  <a:pt x="17986" y="2670"/>
                  <a:pt x="17920" y="2614"/>
                </a:cubicBezTo>
                <a:cubicBezTo>
                  <a:pt x="17855" y="2559"/>
                  <a:pt x="17791" y="2499"/>
                  <a:pt x="17724" y="2445"/>
                </a:cubicBezTo>
                <a:cubicBezTo>
                  <a:pt x="17659" y="2392"/>
                  <a:pt x="17592" y="2343"/>
                  <a:pt x="17525" y="2291"/>
                </a:cubicBezTo>
                <a:cubicBezTo>
                  <a:pt x="17459" y="2240"/>
                  <a:pt x="17395" y="2179"/>
                  <a:pt x="17328" y="2130"/>
                </a:cubicBezTo>
                <a:cubicBezTo>
                  <a:pt x="17262" y="2081"/>
                  <a:pt x="17193" y="2041"/>
                  <a:pt x="17125" y="1994"/>
                </a:cubicBezTo>
                <a:cubicBezTo>
                  <a:pt x="17058" y="1948"/>
                  <a:pt x="16989" y="1911"/>
                  <a:pt x="16921" y="1866"/>
                </a:cubicBezTo>
                <a:cubicBezTo>
                  <a:pt x="16854" y="1821"/>
                  <a:pt x="16788" y="1766"/>
                  <a:pt x="16720" y="1722"/>
                </a:cubicBezTo>
                <a:cubicBezTo>
                  <a:pt x="16653" y="1679"/>
                  <a:pt x="16589" y="1613"/>
                  <a:pt x="16520" y="1571"/>
                </a:cubicBezTo>
                <a:cubicBezTo>
                  <a:pt x="16452" y="1530"/>
                  <a:pt x="16384" y="1484"/>
                  <a:pt x="16315" y="1445"/>
                </a:cubicBezTo>
                <a:cubicBezTo>
                  <a:pt x="16247" y="1406"/>
                  <a:pt x="16176" y="1384"/>
                  <a:pt x="16107" y="1346"/>
                </a:cubicBezTo>
                <a:cubicBezTo>
                  <a:pt x="16038" y="1309"/>
                  <a:pt x="15969" y="1272"/>
                  <a:pt x="15900" y="1236"/>
                </a:cubicBezTo>
                <a:cubicBezTo>
                  <a:pt x="15831" y="1201"/>
                  <a:pt x="15761" y="1173"/>
                  <a:pt x="15691" y="1138"/>
                </a:cubicBezTo>
                <a:cubicBezTo>
                  <a:pt x="15622" y="1104"/>
                  <a:pt x="15551" y="1081"/>
                  <a:pt x="15481" y="1049"/>
                </a:cubicBezTo>
                <a:cubicBezTo>
                  <a:pt x="15412" y="1016"/>
                  <a:pt x="15342" y="985"/>
                  <a:pt x="15272" y="954"/>
                </a:cubicBezTo>
                <a:cubicBezTo>
                  <a:pt x="15203" y="924"/>
                  <a:pt x="15134" y="886"/>
                  <a:pt x="15064" y="857"/>
                </a:cubicBezTo>
                <a:cubicBezTo>
                  <a:pt x="14994" y="828"/>
                  <a:pt x="14926" y="779"/>
                  <a:pt x="14856" y="752"/>
                </a:cubicBezTo>
                <a:cubicBezTo>
                  <a:pt x="14786" y="724"/>
                  <a:pt x="14713" y="721"/>
                  <a:pt x="14642" y="695"/>
                </a:cubicBezTo>
                <a:cubicBezTo>
                  <a:pt x="14572" y="669"/>
                  <a:pt x="14502" y="645"/>
                  <a:pt x="14431" y="621"/>
                </a:cubicBezTo>
                <a:cubicBezTo>
                  <a:pt x="14361" y="597"/>
                  <a:pt x="14290" y="576"/>
                  <a:pt x="14219" y="553"/>
                </a:cubicBezTo>
                <a:cubicBezTo>
                  <a:pt x="14149" y="531"/>
                  <a:pt x="14077" y="520"/>
                  <a:pt x="14006" y="499"/>
                </a:cubicBezTo>
                <a:cubicBezTo>
                  <a:pt x="13936" y="478"/>
                  <a:pt x="13866" y="452"/>
                  <a:pt x="13794" y="432"/>
                </a:cubicBezTo>
                <a:cubicBezTo>
                  <a:pt x="13724" y="413"/>
                  <a:pt x="13656" y="355"/>
                  <a:pt x="13584" y="337"/>
                </a:cubicBezTo>
                <a:cubicBezTo>
                  <a:pt x="13514" y="319"/>
                  <a:pt x="13442" y="308"/>
                  <a:pt x="13371" y="291"/>
                </a:cubicBezTo>
                <a:cubicBezTo>
                  <a:pt x="13300" y="274"/>
                  <a:pt x="13227" y="295"/>
                  <a:pt x="13155" y="279"/>
                </a:cubicBezTo>
                <a:cubicBezTo>
                  <a:pt x="13084" y="264"/>
                  <a:pt x="13014" y="225"/>
                  <a:pt x="12943" y="211"/>
                </a:cubicBezTo>
                <a:cubicBezTo>
                  <a:pt x="12872" y="197"/>
                  <a:pt x="12800" y="205"/>
                  <a:pt x="12728" y="193"/>
                </a:cubicBezTo>
                <a:cubicBezTo>
                  <a:pt x="12657" y="180"/>
                  <a:pt x="12587" y="138"/>
                  <a:pt x="12515" y="127"/>
                </a:cubicBezTo>
                <a:cubicBezTo>
                  <a:pt x="12444" y="116"/>
                  <a:pt x="12372" y="131"/>
                  <a:pt x="12300" y="121"/>
                </a:cubicBezTo>
                <a:cubicBezTo>
                  <a:pt x="12229" y="112"/>
                  <a:pt x="12158" y="95"/>
                  <a:pt x="12086" y="87"/>
                </a:cubicBezTo>
                <a:cubicBezTo>
                  <a:pt x="12015" y="79"/>
                  <a:pt x="11943" y="86"/>
                  <a:pt x="11871" y="79"/>
                </a:cubicBezTo>
                <a:cubicBezTo>
                  <a:pt x="11800" y="72"/>
                  <a:pt x="11728" y="65"/>
                  <a:pt x="11656" y="59"/>
                </a:cubicBezTo>
                <a:cubicBezTo>
                  <a:pt x="11585" y="54"/>
                  <a:pt x="11514" y="51"/>
                  <a:pt x="11442" y="46"/>
                </a:cubicBezTo>
                <a:cubicBezTo>
                  <a:pt x="11370" y="42"/>
                  <a:pt x="11299" y="2"/>
                  <a:pt x="11227" y="0"/>
                </a:cubicBezTo>
                <a:cubicBezTo>
                  <a:pt x="11156" y="-3"/>
                  <a:pt x="11084" y="22"/>
                  <a:pt x="11012" y="21"/>
                </a:cubicBezTo>
                <a:cubicBezTo>
                  <a:pt x="10941" y="20"/>
                  <a:pt x="10869" y="8"/>
                  <a:pt x="10797" y="8"/>
                </a:cubicBezTo>
                <a:cubicBezTo>
                  <a:pt x="10726" y="8"/>
                  <a:pt x="10654" y="14"/>
                  <a:pt x="10583" y="15"/>
                </a:cubicBezTo>
                <a:cubicBezTo>
                  <a:pt x="10511" y="17"/>
                  <a:pt x="10439" y="25"/>
                  <a:pt x="10368" y="28"/>
                </a:cubicBezTo>
                <a:cubicBezTo>
                  <a:pt x="10296" y="30"/>
                  <a:pt x="10225" y="44"/>
                  <a:pt x="10153" y="48"/>
                </a:cubicBezTo>
                <a:cubicBezTo>
                  <a:pt x="10081" y="52"/>
                  <a:pt x="10009" y="25"/>
                  <a:pt x="9938" y="31"/>
                </a:cubicBezTo>
                <a:cubicBezTo>
                  <a:pt x="9866" y="36"/>
                  <a:pt x="9795" y="60"/>
                  <a:pt x="9724" y="67"/>
                </a:cubicBezTo>
                <a:cubicBezTo>
                  <a:pt x="9652" y="74"/>
                  <a:pt x="9580" y="86"/>
                  <a:pt x="9509" y="94"/>
                </a:cubicBezTo>
                <a:cubicBezTo>
                  <a:pt x="9437" y="102"/>
                  <a:pt x="9366" y="106"/>
                  <a:pt x="9295" y="116"/>
                </a:cubicBezTo>
                <a:cubicBezTo>
                  <a:pt x="9223" y="126"/>
                  <a:pt x="9151" y="111"/>
                  <a:pt x="9079" y="122"/>
                </a:cubicBezTo>
                <a:cubicBezTo>
                  <a:pt x="9008" y="133"/>
                  <a:pt x="8937" y="152"/>
                  <a:pt x="8865" y="164"/>
                </a:cubicBezTo>
                <a:cubicBezTo>
                  <a:pt x="8794" y="176"/>
                  <a:pt x="8723" y="205"/>
                  <a:pt x="8652" y="218"/>
                </a:cubicBezTo>
                <a:cubicBezTo>
                  <a:pt x="8581" y="232"/>
                  <a:pt x="8508" y="228"/>
                  <a:pt x="8438" y="243"/>
                </a:cubicBezTo>
                <a:cubicBezTo>
                  <a:pt x="8366" y="258"/>
                  <a:pt x="8295" y="271"/>
                  <a:pt x="8224" y="288"/>
                </a:cubicBezTo>
                <a:cubicBezTo>
                  <a:pt x="8153" y="305"/>
                  <a:pt x="8081" y="323"/>
                  <a:pt x="8011" y="341"/>
                </a:cubicBezTo>
                <a:cubicBezTo>
                  <a:pt x="7940" y="359"/>
                  <a:pt x="7869" y="381"/>
                  <a:pt x="7798" y="400"/>
                </a:cubicBezTo>
                <a:cubicBezTo>
                  <a:pt x="7727" y="420"/>
                  <a:pt x="7657" y="451"/>
                  <a:pt x="7586" y="472"/>
                </a:cubicBezTo>
                <a:cubicBezTo>
                  <a:pt x="7515" y="494"/>
                  <a:pt x="7445" y="525"/>
                  <a:pt x="7375" y="547"/>
                </a:cubicBezTo>
                <a:cubicBezTo>
                  <a:pt x="7304" y="570"/>
                  <a:pt x="7235" y="610"/>
                  <a:pt x="7165" y="634"/>
                </a:cubicBezTo>
                <a:cubicBezTo>
                  <a:pt x="7094" y="658"/>
                  <a:pt x="7024" y="682"/>
                  <a:pt x="6954" y="708"/>
                </a:cubicBezTo>
                <a:cubicBezTo>
                  <a:pt x="6883" y="734"/>
                  <a:pt x="6812" y="753"/>
                  <a:pt x="6742" y="780"/>
                </a:cubicBezTo>
                <a:cubicBezTo>
                  <a:pt x="6672" y="808"/>
                  <a:pt x="6600" y="822"/>
                  <a:pt x="6531" y="851"/>
                </a:cubicBezTo>
                <a:cubicBezTo>
                  <a:pt x="6460" y="880"/>
                  <a:pt x="6390" y="905"/>
                  <a:pt x="6320" y="935"/>
                </a:cubicBezTo>
                <a:cubicBezTo>
                  <a:pt x="6250" y="966"/>
                  <a:pt x="6179" y="987"/>
                  <a:pt x="6110" y="1019"/>
                </a:cubicBezTo>
                <a:cubicBezTo>
                  <a:pt x="6040" y="1052"/>
                  <a:pt x="5973" y="1102"/>
                  <a:pt x="5904" y="1136"/>
                </a:cubicBezTo>
                <a:cubicBezTo>
                  <a:pt x="5834" y="1170"/>
                  <a:pt x="5763" y="1191"/>
                  <a:pt x="5694" y="1227"/>
                </a:cubicBezTo>
                <a:cubicBezTo>
                  <a:pt x="5624" y="1263"/>
                  <a:pt x="5560" y="1329"/>
                  <a:pt x="5491" y="1366"/>
                </a:cubicBezTo>
                <a:cubicBezTo>
                  <a:pt x="5422" y="1404"/>
                  <a:pt x="5351" y="1427"/>
                  <a:pt x="5283" y="1466"/>
                </a:cubicBezTo>
                <a:cubicBezTo>
                  <a:pt x="5214" y="1506"/>
                  <a:pt x="5147" y="1555"/>
                  <a:pt x="5079" y="1596"/>
                </a:cubicBezTo>
                <a:cubicBezTo>
                  <a:pt x="5010" y="1637"/>
                  <a:pt x="4938" y="1659"/>
                  <a:pt x="4871" y="1702"/>
                </a:cubicBezTo>
                <a:cubicBezTo>
                  <a:pt x="4803" y="1745"/>
                  <a:pt x="4738" y="1805"/>
                  <a:pt x="4670" y="1849"/>
                </a:cubicBezTo>
                <a:cubicBezTo>
                  <a:pt x="4602" y="1895"/>
                  <a:pt x="4532" y="1924"/>
                  <a:pt x="4465" y="1971"/>
                </a:cubicBezTo>
                <a:cubicBezTo>
                  <a:pt x="4397" y="2018"/>
                  <a:pt x="4336" y="2096"/>
                  <a:pt x="4270" y="2145"/>
                </a:cubicBezTo>
                <a:cubicBezTo>
                  <a:pt x="4202" y="2194"/>
                  <a:pt x="4129" y="2211"/>
                  <a:pt x="4063" y="2261"/>
                </a:cubicBezTo>
                <a:cubicBezTo>
                  <a:pt x="3996" y="2313"/>
                  <a:pt x="3933" y="2381"/>
                  <a:pt x="3868" y="2434"/>
                </a:cubicBezTo>
                <a:cubicBezTo>
                  <a:pt x="3801" y="2488"/>
                  <a:pt x="3732" y="2525"/>
                  <a:pt x="3667" y="2580"/>
                </a:cubicBezTo>
                <a:cubicBezTo>
                  <a:pt x="3601" y="2636"/>
                  <a:pt x="3538" y="2705"/>
                  <a:pt x="3474" y="2763"/>
                </a:cubicBezTo>
                <a:cubicBezTo>
                  <a:pt x="3409" y="2821"/>
                  <a:pt x="3343" y="2875"/>
                  <a:pt x="3279" y="2935"/>
                </a:cubicBezTo>
                <a:cubicBezTo>
                  <a:pt x="3214" y="2995"/>
                  <a:pt x="3152" y="3063"/>
                  <a:pt x="3088" y="3125"/>
                </a:cubicBezTo>
                <a:cubicBezTo>
                  <a:pt x="3024" y="3188"/>
                  <a:pt x="2960" y="3249"/>
                  <a:pt x="2898" y="3313"/>
                </a:cubicBezTo>
                <a:cubicBezTo>
                  <a:pt x="2834" y="3379"/>
                  <a:pt x="2779" y="3470"/>
                  <a:pt x="2717" y="3537"/>
                </a:cubicBezTo>
                <a:cubicBezTo>
                  <a:pt x="2654" y="3605"/>
                  <a:pt x="2590" y="3665"/>
                  <a:pt x="2529" y="3735"/>
                </a:cubicBezTo>
                <a:cubicBezTo>
                  <a:pt x="2467" y="3806"/>
                  <a:pt x="2406" y="3878"/>
                  <a:pt x="2346" y="3950"/>
                </a:cubicBezTo>
                <a:cubicBezTo>
                  <a:pt x="2285" y="4024"/>
                  <a:pt x="2221" y="4085"/>
                  <a:pt x="2162" y="4161"/>
                </a:cubicBezTo>
                <a:cubicBezTo>
                  <a:pt x="2102" y="4237"/>
                  <a:pt x="2047" y="4327"/>
                  <a:pt x="1990" y="4406"/>
                </a:cubicBezTo>
                <a:cubicBezTo>
                  <a:pt x="1931" y="4486"/>
                  <a:pt x="1867" y="4550"/>
                  <a:pt x="1810" y="4632"/>
                </a:cubicBezTo>
                <a:cubicBezTo>
                  <a:pt x="1752" y="4715"/>
                  <a:pt x="1693" y="4793"/>
                  <a:pt x="1638" y="4878"/>
                </a:cubicBezTo>
                <a:cubicBezTo>
                  <a:pt x="1582" y="4965"/>
                  <a:pt x="1538" y="5078"/>
                  <a:pt x="1484" y="5166"/>
                </a:cubicBezTo>
                <a:cubicBezTo>
                  <a:pt x="1429" y="5256"/>
                  <a:pt x="1366" y="5327"/>
                  <a:pt x="1314" y="5419"/>
                </a:cubicBezTo>
                <a:cubicBezTo>
                  <a:pt x="1261" y="5512"/>
                  <a:pt x="1207" y="5603"/>
                  <a:pt x="1157" y="5698"/>
                </a:cubicBezTo>
                <a:cubicBezTo>
                  <a:pt x="1105" y="5795"/>
                  <a:pt x="1062" y="5905"/>
                  <a:pt x="1014" y="6005"/>
                </a:cubicBezTo>
                <a:cubicBezTo>
                  <a:pt x="964" y="6106"/>
                  <a:pt x="915" y="6205"/>
                  <a:pt x="869" y="6308"/>
                </a:cubicBezTo>
                <a:cubicBezTo>
                  <a:pt x="822" y="6414"/>
                  <a:pt x="787" y="6534"/>
                  <a:pt x="743" y="6641"/>
                </a:cubicBezTo>
                <a:cubicBezTo>
                  <a:pt x="699" y="6750"/>
                  <a:pt x="641" y="6839"/>
                  <a:pt x="601" y="6950"/>
                </a:cubicBezTo>
                <a:cubicBezTo>
                  <a:pt x="559" y="7063"/>
                  <a:pt x="535" y="7196"/>
                  <a:pt x="498" y="7311"/>
                </a:cubicBezTo>
                <a:cubicBezTo>
                  <a:pt x="460" y="7428"/>
                  <a:pt x="427" y="7549"/>
                  <a:pt x="393" y="7668"/>
                </a:cubicBezTo>
                <a:cubicBezTo>
                  <a:pt x="359" y="7790"/>
                  <a:pt x="318" y="7902"/>
                  <a:pt x="288" y="8025"/>
                </a:cubicBezTo>
                <a:cubicBezTo>
                  <a:pt x="258" y="8150"/>
                  <a:pt x="219" y="8268"/>
                  <a:pt x="194" y="8394"/>
                </a:cubicBezTo>
                <a:cubicBezTo>
                  <a:pt x="168" y="8523"/>
                  <a:pt x="155" y="8660"/>
                  <a:pt x="134" y="8789"/>
                </a:cubicBezTo>
                <a:cubicBezTo>
                  <a:pt x="113" y="8921"/>
                  <a:pt x="87" y="9049"/>
                  <a:pt x="70" y="9181"/>
                </a:cubicBezTo>
                <a:cubicBezTo>
                  <a:pt x="54" y="9315"/>
                  <a:pt x="49" y="9452"/>
                  <a:pt x="38" y="9587"/>
                </a:cubicBezTo>
                <a:cubicBezTo>
                  <a:pt x="27" y="9722"/>
                  <a:pt x="23" y="9858"/>
                  <a:pt x="17" y="9995"/>
                </a:cubicBezTo>
                <a:cubicBezTo>
                  <a:pt x="12" y="10130"/>
                  <a:pt x="0" y="10266"/>
                  <a:pt x="0" y="10403"/>
                </a:cubicBezTo>
                <a:cubicBezTo>
                  <a:pt x="0" y="10540"/>
                  <a:pt x="5" y="10677"/>
                  <a:pt x="11" y="10813"/>
                </a:cubicBezTo>
                <a:cubicBezTo>
                  <a:pt x="16" y="10949"/>
                  <a:pt x="20" y="11086"/>
                  <a:pt x="31" y="11221"/>
                </a:cubicBezTo>
                <a:cubicBezTo>
                  <a:pt x="42" y="11356"/>
                  <a:pt x="57" y="11491"/>
                  <a:pt x="73" y="11624"/>
                </a:cubicBezTo>
                <a:cubicBezTo>
                  <a:pt x="89" y="11757"/>
                  <a:pt x="102" y="11892"/>
                  <a:pt x="124" y="12023"/>
                </a:cubicBezTo>
                <a:cubicBezTo>
                  <a:pt x="145" y="12153"/>
                  <a:pt x="170" y="12283"/>
                  <a:pt x="196" y="12411"/>
                </a:cubicBezTo>
                <a:cubicBezTo>
                  <a:pt x="221" y="12537"/>
                  <a:pt x="255" y="12659"/>
                  <a:pt x="285" y="12784"/>
                </a:cubicBezTo>
                <a:cubicBezTo>
                  <a:pt x="315" y="12907"/>
                  <a:pt x="347" y="13029"/>
                  <a:pt x="382" y="13151"/>
                </a:cubicBezTo>
                <a:cubicBezTo>
                  <a:pt x="416" y="13270"/>
                  <a:pt x="460" y="13379"/>
                  <a:pt x="498" y="13496"/>
                </a:cubicBezTo>
                <a:cubicBezTo>
                  <a:pt x="535" y="13611"/>
                  <a:pt x="567" y="13734"/>
                  <a:pt x="609" y="13847"/>
                </a:cubicBezTo>
                <a:cubicBezTo>
                  <a:pt x="649" y="13958"/>
                  <a:pt x="694" y="14064"/>
                  <a:pt x="738" y="14173"/>
                </a:cubicBezTo>
                <a:cubicBezTo>
                  <a:pt x="782" y="14280"/>
                  <a:pt x="831" y="14380"/>
                  <a:pt x="878" y="14485"/>
                </a:cubicBezTo>
                <a:cubicBezTo>
                  <a:pt x="924" y="14588"/>
                  <a:pt x="964" y="14701"/>
                  <a:pt x="1014" y="14803"/>
                </a:cubicBezTo>
                <a:cubicBezTo>
                  <a:pt x="1062" y="14902"/>
                  <a:pt x="1112" y="14999"/>
                  <a:pt x="1163" y="15097"/>
                </a:cubicBezTo>
                <a:cubicBezTo>
                  <a:pt x="1213" y="15192"/>
                  <a:pt x="1272" y="15272"/>
                  <a:pt x="1325" y="15366"/>
                </a:cubicBezTo>
                <a:cubicBezTo>
                  <a:pt x="1377" y="15458"/>
                  <a:pt x="1421" y="15569"/>
                  <a:pt x="1476" y="15659"/>
                </a:cubicBezTo>
                <a:cubicBezTo>
                  <a:pt x="1530" y="15747"/>
                  <a:pt x="1583" y="15840"/>
                  <a:pt x="1639" y="15927"/>
                </a:cubicBezTo>
                <a:cubicBezTo>
                  <a:pt x="1694" y="16011"/>
                  <a:pt x="1762" y="16068"/>
                  <a:pt x="1820" y="16151"/>
                </a:cubicBezTo>
                <a:cubicBezTo>
                  <a:pt x="1876" y="16233"/>
                  <a:pt x="1934" y="16312"/>
                  <a:pt x="1993" y="16392"/>
                </a:cubicBezTo>
                <a:cubicBezTo>
                  <a:pt x="2051" y="16470"/>
                  <a:pt x="2108" y="16551"/>
                  <a:pt x="2168" y="16628"/>
                </a:cubicBezTo>
                <a:cubicBezTo>
                  <a:pt x="2227" y="16704"/>
                  <a:pt x="2286" y="16782"/>
                  <a:pt x="2347" y="16856"/>
                </a:cubicBezTo>
                <a:cubicBezTo>
                  <a:pt x="2407" y="16929"/>
                  <a:pt x="2466" y="17004"/>
                  <a:pt x="2528" y="17075"/>
                </a:cubicBezTo>
                <a:cubicBezTo>
                  <a:pt x="2589" y="17145"/>
                  <a:pt x="2649" y="17221"/>
                  <a:pt x="2711" y="17289"/>
                </a:cubicBezTo>
                <a:cubicBezTo>
                  <a:pt x="2773" y="17356"/>
                  <a:pt x="2841" y="17405"/>
                  <a:pt x="2904" y="17471"/>
                </a:cubicBezTo>
                <a:cubicBezTo>
                  <a:pt x="2967" y="17535"/>
                  <a:pt x="3024" y="17619"/>
                  <a:pt x="3089" y="17682"/>
                </a:cubicBezTo>
                <a:cubicBezTo>
                  <a:pt x="3152" y="17744"/>
                  <a:pt x="3212" y="17819"/>
                  <a:pt x="3277" y="17880"/>
                </a:cubicBezTo>
                <a:cubicBezTo>
                  <a:pt x="3341" y="17940"/>
                  <a:pt x="3411" y="17975"/>
                  <a:pt x="3477" y="18033"/>
                </a:cubicBezTo>
                <a:cubicBezTo>
                  <a:pt x="3541" y="18091"/>
                  <a:pt x="3609" y="18137"/>
                  <a:pt x="3675" y="18193"/>
                </a:cubicBezTo>
                <a:cubicBezTo>
                  <a:pt x="3740" y="18248"/>
                  <a:pt x="3800" y="18328"/>
                  <a:pt x="3866" y="18381"/>
                </a:cubicBezTo>
                <a:cubicBezTo>
                  <a:pt x="3931" y="18434"/>
                  <a:pt x="4002" y="18467"/>
                  <a:pt x="4069" y="18518"/>
                </a:cubicBezTo>
                <a:cubicBezTo>
                  <a:pt x="4135" y="18569"/>
                  <a:pt x="4201" y="18621"/>
                  <a:pt x="4268" y="18671"/>
                </a:cubicBezTo>
                <a:cubicBezTo>
                  <a:pt x="4334" y="18719"/>
                  <a:pt x="4399" y="18779"/>
                  <a:pt x="4467" y="18827"/>
                </a:cubicBezTo>
                <a:cubicBezTo>
                  <a:pt x="4534" y="18873"/>
                  <a:pt x="4602" y="18914"/>
                  <a:pt x="4670" y="18959"/>
                </a:cubicBezTo>
                <a:cubicBezTo>
                  <a:pt x="4737" y="19004"/>
                  <a:pt x="4802" y="19067"/>
                  <a:pt x="4870" y="19111"/>
                </a:cubicBezTo>
                <a:cubicBezTo>
                  <a:pt x="4938" y="19153"/>
                  <a:pt x="5009" y="19180"/>
                  <a:pt x="5077" y="19221"/>
                </a:cubicBezTo>
                <a:cubicBezTo>
                  <a:pt x="5145" y="19262"/>
                  <a:pt x="5216" y="19287"/>
                  <a:pt x="5285" y="19327"/>
                </a:cubicBezTo>
                <a:cubicBezTo>
                  <a:pt x="5353" y="19366"/>
                  <a:pt x="5417" y="19435"/>
                  <a:pt x="5486" y="19472"/>
                </a:cubicBezTo>
                <a:cubicBezTo>
                  <a:pt x="5555" y="19510"/>
                  <a:pt x="5627" y="19525"/>
                  <a:pt x="5697" y="19561"/>
                </a:cubicBezTo>
                <a:cubicBezTo>
                  <a:pt x="5765" y="19597"/>
                  <a:pt x="5832" y="19650"/>
                  <a:pt x="5902" y="19684"/>
                </a:cubicBezTo>
                <a:cubicBezTo>
                  <a:pt x="5971" y="19718"/>
                  <a:pt x="6044" y="19722"/>
                  <a:pt x="6114" y="19754"/>
                </a:cubicBezTo>
                <a:cubicBezTo>
                  <a:pt x="6183" y="19786"/>
                  <a:pt x="6251" y="19832"/>
                  <a:pt x="6321" y="19863"/>
                </a:cubicBezTo>
                <a:cubicBezTo>
                  <a:pt x="6391" y="19893"/>
                  <a:pt x="6461" y="19923"/>
                  <a:pt x="6531" y="19952"/>
                </a:cubicBezTo>
                <a:cubicBezTo>
                  <a:pt x="6601" y="19981"/>
                  <a:pt x="6671" y="20011"/>
                  <a:pt x="6741" y="20039"/>
                </a:cubicBezTo>
                <a:cubicBezTo>
                  <a:pt x="6811" y="20066"/>
                  <a:pt x="6883" y="20073"/>
                  <a:pt x="6954" y="20099"/>
                </a:cubicBezTo>
                <a:cubicBezTo>
                  <a:pt x="7024" y="20125"/>
                  <a:pt x="7093" y="20157"/>
                  <a:pt x="7164" y="20181"/>
                </a:cubicBezTo>
                <a:cubicBezTo>
                  <a:pt x="7234" y="20205"/>
                  <a:pt x="7304" y="20241"/>
                  <a:pt x="7375" y="20264"/>
                </a:cubicBezTo>
                <a:cubicBezTo>
                  <a:pt x="7445" y="20287"/>
                  <a:pt x="7516" y="20309"/>
                  <a:pt x="7587" y="20330"/>
                </a:cubicBezTo>
                <a:cubicBezTo>
                  <a:pt x="7657" y="20352"/>
                  <a:pt x="7730" y="20350"/>
                  <a:pt x="7801" y="20370"/>
                </a:cubicBezTo>
                <a:cubicBezTo>
                  <a:pt x="7871" y="20389"/>
                  <a:pt x="7942" y="20413"/>
                  <a:pt x="8013" y="20432"/>
                </a:cubicBezTo>
                <a:cubicBezTo>
                  <a:pt x="8084" y="20450"/>
                  <a:pt x="8154" y="20481"/>
                  <a:pt x="8225" y="20498"/>
                </a:cubicBezTo>
                <a:cubicBezTo>
                  <a:pt x="8296" y="20515"/>
                  <a:pt x="8366" y="20549"/>
                  <a:pt x="8438" y="20564"/>
                </a:cubicBezTo>
                <a:cubicBezTo>
                  <a:pt x="8508" y="20579"/>
                  <a:pt x="8581" y="20568"/>
                  <a:pt x="8653" y="20582"/>
                </a:cubicBezTo>
                <a:cubicBezTo>
                  <a:pt x="8724" y="20596"/>
                  <a:pt x="8794" y="20634"/>
                  <a:pt x="8865" y="20647"/>
                </a:cubicBezTo>
                <a:cubicBezTo>
                  <a:pt x="8936" y="20659"/>
                  <a:pt x="9009" y="20645"/>
                  <a:pt x="9080" y="20656"/>
                </a:cubicBezTo>
                <a:cubicBezTo>
                  <a:pt x="9152" y="20667"/>
                  <a:pt x="9222" y="20708"/>
                  <a:pt x="9294" y="20717"/>
                </a:cubicBezTo>
                <a:cubicBezTo>
                  <a:pt x="9365" y="20727"/>
                  <a:pt x="9437" y="20709"/>
                  <a:pt x="9509" y="20718"/>
                </a:cubicBezTo>
                <a:cubicBezTo>
                  <a:pt x="9580" y="20726"/>
                  <a:pt x="9652" y="20726"/>
                  <a:pt x="9724" y="20733"/>
                </a:cubicBezTo>
                <a:cubicBezTo>
                  <a:pt x="9795" y="20740"/>
                  <a:pt x="9866" y="20762"/>
                  <a:pt x="9938" y="20767"/>
                </a:cubicBezTo>
                <a:cubicBezTo>
                  <a:pt x="10009" y="20772"/>
                  <a:pt x="10081" y="20788"/>
                  <a:pt x="10153" y="20793"/>
                </a:cubicBezTo>
                <a:cubicBezTo>
                  <a:pt x="10224" y="20797"/>
                  <a:pt x="10296" y="20768"/>
                  <a:pt x="10368" y="20771"/>
                </a:cubicBezTo>
                <a:cubicBezTo>
                  <a:pt x="10439" y="20774"/>
                  <a:pt x="10511" y="20794"/>
                  <a:pt x="10583" y="20796"/>
                </a:cubicBezTo>
                <a:cubicBezTo>
                  <a:pt x="10654" y="20797"/>
                  <a:pt x="10726" y="20798"/>
                  <a:pt x="10797" y="20798"/>
                </a:cubicBezTo>
                <a:cubicBezTo>
                  <a:pt x="10868" y="20798"/>
                  <a:pt x="10939" y="20800"/>
                  <a:pt x="11009" y="20799"/>
                </a:cubicBezTo>
                <a:cubicBezTo>
                  <a:pt x="11080" y="20798"/>
                  <a:pt x="11150" y="20775"/>
                  <a:pt x="11220" y="20772"/>
                </a:cubicBezTo>
                <a:cubicBezTo>
                  <a:pt x="11291" y="20770"/>
                  <a:pt x="11361" y="20762"/>
                  <a:pt x="11431" y="20758"/>
                </a:cubicBezTo>
                <a:cubicBezTo>
                  <a:pt x="11502" y="20754"/>
                  <a:pt x="11573" y="20787"/>
                  <a:pt x="11643" y="20781"/>
                </a:cubicBezTo>
                <a:cubicBezTo>
                  <a:pt x="11714" y="20776"/>
                  <a:pt x="11784" y="20736"/>
                  <a:pt x="11854" y="20730"/>
                </a:cubicBezTo>
                <a:cubicBezTo>
                  <a:pt x="11924" y="20723"/>
                  <a:pt x="11995" y="20738"/>
                  <a:pt x="12066" y="20730"/>
                </a:cubicBezTo>
                <a:cubicBezTo>
                  <a:pt x="12136" y="20722"/>
                  <a:pt x="12207" y="20714"/>
                  <a:pt x="12277" y="20705"/>
                </a:cubicBezTo>
                <a:cubicBezTo>
                  <a:pt x="12347" y="20696"/>
                  <a:pt x="12417" y="20680"/>
                  <a:pt x="12487" y="20669"/>
                </a:cubicBezTo>
                <a:cubicBezTo>
                  <a:pt x="12558" y="20659"/>
                  <a:pt x="12628" y="20654"/>
                  <a:pt x="12698" y="20642"/>
                </a:cubicBezTo>
                <a:cubicBezTo>
                  <a:pt x="12769" y="20630"/>
                  <a:pt x="12839" y="20609"/>
                  <a:pt x="12909" y="20595"/>
                </a:cubicBezTo>
                <a:cubicBezTo>
                  <a:pt x="12979" y="20582"/>
                  <a:pt x="13048" y="20549"/>
                  <a:pt x="13118" y="20534"/>
                </a:cubicBezTo>
                <a:cubicBezTo>
                  <a:pt x="13188" y="20519"/>
                  <a:pt x="13261" y="20545"/>
                  <a:pt x="13330" y="20529"/>
                </a:cubicBezTo>
                <a:cubicBezTo>
                  <a:pt x="13401" y="20513"/>
                  <a:pt x="13470" y="20481"/>
                  <a:pt x="13539" y="20463"/>
                </a:cubicBezTo>
                <a:cubicBezTo>
                  <a:pt x="13609" y="20445"/>
                  <a:pt x="13678" y="20407"/>
                  <a:pt x="13747" y="20388"/>
                </a:cubicBezTo>
                <a:cubicBezTo>
                  <a:pt x="13817" y="20369"/>
                  <a:pt x="13890" y="20381"/>
                  <a:pt x="13959" y="20361"/>
                </a:cubicBezTo>
                <a:cubicBezTo>
                  <a:pt x="14029" y="20340"/>
                  <a:pt x="14097" y="20302"/>
                  <a:pt x="14166" y="20280"/>
                </a:cubicBezTo>
                <a:cubicBezTo>
                  <a:pt x="14236" y="20258"/>
                  <a:pt x="14306" y="20239"/>
                  <a:pt x="14375" y="20215"/>
                </a:cubicBezTo>
                <a:cubicBezTo>
                  <a:pt x="14445" y="20192"/>
                  <a:pt x="14513" y="20155"/>
                  <a:pt x="14582" y="20130"/>
                </a:cubicBezTo>
                <a:cubicBezTo>
                  <a:pt x="14651" y="20105"/>
                  <a:pt x="14722" y="20098"/>
                  <a:pt x="14791" y="20071"/>
                </a:cubicBezTo>
                <a:cubicBezTo>
                  <a:pt x="14861" y="20045"/>
                  <a:pt x="14928" y="19999"/>
                  <a:pt x="14996" y="19971"/>
                </a:cubicBezTo>
                <a:cubicBezTo>
                  <a:pt x="15066" y="19943"/>
                  <a:pt x="15138" y="19941"/>
                  <a:pt x="15206" y="19911"/>
                </a:cubicBezTo>
                <a:cubicBezTo>
                  <a:pt x="15275" y="19881"/>
                  <a:pt x="15341" y="19832"/>
                  <a:pt x="15410" y="19801"/>
                </a:cubicBezTo>
                <a:cubicBezTo>
                  <a:pt x="15479" y="19769"/>
                  <a:pt x="15545" y="19719"/>
                  <a:pt x="15613" y="19686"/>
                </a:cubicBezTo>
                <a:cubicBezTo>
                  <a:pt x="15681" y="19653"/>
                  <a:pt x="15750" y="19625"/>
                  <a:pt x="15818" y="19591"/>
                </a:cubicBezTo>
                <a:cubicBezTo>
                  <a:pt x="15886" y="19556"/>
                  <a:pt x="15958" y="19545"/>
                  <a:pt x="16026" y="19509"/>
                </a:cubicBezTo>
                <a:cubicBezTo>
                  <a:pt x="16094" y="19473"/>
                  <a:pt x="16160" y="19429"/>
                  <a:pt x="16228" y="19391"/>
                </a:cubicBezTo>
                <a:cubicBezTo>
                  <a:pt x="16296" y="19353"/>
                  <a:pt x="16366" y="19332"/>
                  <a:pt x="16433" y="19292"/>
                </a:cubicBezTo>
                <a:cubicBezTo>
                  <a:pt x="16501" y="19252"/>
                  <a:pt x="16561" y="19173"/>
                  <a:pt x="16628" y="19131"/>
                </a:cubicBezTo>
                <a:cubicBezTo>
                  <a:pt x="16696" y="19090"/>
                  <a:pt x="16767" y="19073"/>
                  <a:pt x="16833" y="19030"/>
                </a:cubicBezTo>
                <a:cubicBezTo>
                  <a:pt x="16900" y="18986"/>
                  <a:pt x="16966" y="18938"/>
                  <a:pt x="17032" y="18893"/>
                </a:cubicBezTo>
                <a:cubicBezTo>
                  <a:pt x="17099" y="18848"/>
                  <a:pt x="17165" y="18793"/>
                  <a:pt x="17230" y="18746"/>
                </a:cubicBezTo>
                <a:cubicBezTo>
                  <a:pt x="17274" y="18839"/>
                  <a:pt x="17317" y="18952"/>
                  <a:pt x="17371" y="19049"/>
                </a:cubicBezTo>
                <a:cubicBezTo>
                  <a:pt x="17420" y="19136"/>
                  <a:pt x="17477" y="19216"/>
                  <a:pt x="17533" y="19305"/>
                </a:cubicBezTo>
                <a:cubicBezTo>
                  <a:pt x="17586" y="19388"/>
                  <a:pt x="17641" y="19470"/>
                  <a:pt x="17698" y="19553"/>
                </a:cubicBezTo>
                <a:cubicBezTo>
                  <a:pt x="17753" y="19633"/>
                  <a:pt x="17805" y="19726"/>
                  <a:pt x="17862" y="19805"/>
                </a:cubicBezTo>
                <a:cubicBezTo>
                  <a:pt x="17919" y="19881"/>
                  <a:pt x="17985" y="19935"/>
                  <a:pt x="18043" y="20010"/>
                </a:cubicBezTo>
                <a:cubicBezTo>
                  <a:pt x="18101" y="20085"/>
                  <a:pt x="18163" y="20150"/>
                  <a:pt x="18222" y="20222"/>
                </a:cubicBezTo>
                <a:cubicBezTo>
                  <a:pt x="18281" y="20295"/>
                  <a:pt x="18332" y="20392"/>
                  <a:pt x="18391" y="20462"/>
                </a:cubicBezTo>
                <a:cubicBezTo>
                  <a:pt x="18452" y="20533"/>
                  <a:pt x="18519" y="20580"/>
                  <a:pt x="18578" y="20647"/>
                </a:cubicBezTo>
                <a:cubicBezTo>
                  <a:pt x="18640" y="20718"/>
                  <a:pt x="18697" y="20798"/>
                  <a:pt x="18756" y="20862"/>
                </a:cubicBezTo>
                <a:cubicBezTo>
                  <a:pt x="18819" y="20932"/>
                  <a:pt x="18884" y="20983"/>
                  <a:pt x="18943" y="21045"/>
                </a:cubicBezTo>
                <a:cubicBezTo>
                  <a:pt x="19009" y="21114"/>
                  <a:pt x="19063" y="21206"/>
                  <a:pt x="19120" y="21263"/>
                </a:cubicBezTo>
                <a:cubicBezTo>
                  <a:pt x="19191" y="21334"/>
                  <a:pt x="19254" y="21397"/>
                  <a:pt x="19307" y="21446"/>
                </a:cubicBezTo>
                <a:cubicBezTo>
                  <a:pt x="19444" y="21573"/>
                  <a:pt x="19517" y="21597"/>
                  <a:pt x="19473" y="21527"/>
                </a:cubicBezTo>
                <a:cubicBezTo>
                  <a:pt x="19418" y="21439"/>
                  <a:pt x="19357" y="21368"/>
                  <a:pt x="19307" y="21279"/>
                </a:cubicBezTo>
                <a:cubicBezTo>
                  <a:pt x="19255" y="21185"/>
                  <a:pt x="19213" y="21076"/>
                  <a:pt x="19167" y="20980"/>
                </a:cubicBezTo>
                <a:cubicBezTo>
                  <a:pt x="19118" y="20879"/>
                  <a:pt x="19082" y="20764"/>
                  <a:pt x="19039" y="20662"/>
                </a:cubicBezTo>
                <a:cubicBezTo>
                  <a:pt x="18995" y="20554"/>
                  <a:pt x="18955" y="20447"/>
                  <a:pt x="18917" y="20339"/>
                </a:cubicBezTo>
                <a:cubicBezTo>
                  <a:pt x="18877" y="20225"/>
                  <a:pt x="18840" y="20113"/>
                  <a:pt x="18807" y="19999"/>
                </a:cubicBezTo>
                <a:cubicBezTo>
                  <a:pt x="18772" y="19879"/>
                  <a:pt x="18729" y="19772"/>
                  <a:pt x="18701" y="19654"/>
                </a:cubicBezTo>
                <a:cubicBezTo>
                  <a:pt x="18671" y="19529"/>
                  <a:pt x="18657" y="19396"/>
                  <a:pt x="18634" y="19274"/>
                </a:cubicBezTo>
                <a:cubicBezTo>
                  <a:pt x="18610" y="19144"/>
                  <a:pt x="18583" y="19021"/>
                  <a:pt x="18565" y="18896"/>
                </a:cubicBezTo>
                <a:cubicBezTo>
                  <a:pt x="18547" y="18763"/>
                  <a:pt x="18541" y="18629"/>
                  <a:pt x="18529" y="18502"/>
                </a:cubicBezTo>
                <a:cubicBezTo>
                  <a:pt x="18516" y="18366"/>
                  <a:pt x="18495" y="18237"/>
                  <a:pt x="18488" y="18110"/>
                </a:cubicBezTo>
                <a:cubicBezTo>
                  <a:pt x="18480" y="17970"/>
                  <a:pt x="18474" y="17834"/>
                  <a:pt x="18472" y="17708"/>
                </a:cubicBezTo>
                <a:cubicBezTo>
                  <a:pt x="18537" y="17645"/>
                  <a:pt x="18599" y="17573"/>
                  <a:pt x="18663" y="17509"/>
                </a:cubicBezTo>
                <a:cubicBezTo>
                  <a:pt x="18727" y="17443"/>
                  <a:pt x="18796" y="17400"/>
                  <a:pt x="18859" y="17333"/>
                </a:cubicBezTo>
                <a:cubicBezTo>
                  <a:pt x="18922" y="17265"/>
                  <a:pt x="18984" y="17193"/>
                  <a:pt x="19045" y="17123"/>
                </a:cubicBezTo>
                <a:cubicBezTo>
                  <a:pt x="19108" y="17052"/>
                  <a:pt x="19163" y="16959"/>
                  <a:pt x="19223" y="16887"/>
                </a:cubicBezTo>
                <a:cubicBezTo>
                  <a:pt x="19285" y="16813"/>
                  <a:pt x="19351" y="16754"/>
                  <a:pt x="19410" y="16679"/>
                </a:cubicBezTo>
                <a:cubicBezTo>
                  <a:pt x="19471" y="16602"/>
                  <a:pt x="19521" y="16499"/>
                  <a:pt x="19580" y="16421"/>
                </a:cubicBezTo>
                <a:cubicBezTo>
                  <a:pt x="19639" y="16341"/>
                  <a:pt x="19698" y="16261"/>
                  <a:pt x="19755" y="16179"/>
                </a:cubicBezTo>
                <a:cubicBezTo>
                  <a:pt x="19813" y="16096"/>
                  <a:pt x="19882" y="16041"/>
                  <a:pt x="19938" y="15956"/>
                </a:cubicBezTo>
                <a:cubicBezTo>
                  <a:pt x="19995" y="15869"/>
                  <a:pt x="20038" y="15753"/>
                  <a:pt x="20092" y="15665"/>
                </a:cubicBezTo>
                <a:cubicBezTo>
                  <a:pt x="20148" y="15574"/>
                  <a:pt x="20207" y="15497"/>
                  <a:pt x="20260" y="15404"/>
                </a:cubicBezTo>
                <a:cubicBezTo>
                  <a:pt x="20314" y="15310"/>
                  <a:pt x="20360" y="15204"/>
                  <a:pt x="20411" y="15108"/>
                </a:cubicBezTo>
                <a:cubicBezTo>
                  <a:pt x="20462" y="15010"/>
                  <a:pt x="20518" y="14922"/>
                  <a:pt x="20566" y="14822"/>
                </a:cubicBezTo>
                <a:cubicBezTo>
                  <a:pt x="20616" y="14720"/>
                  <a:pt x="20668" y="14624"/>
                  <a:pt x="20714" y="14520"/>
                </a:cubicBezTo>
                <a:cubicBezTo>
                  <a:pt x="20761" y="14415"/>
                  <a:pt x="20809" y="14311"/>
                  <a:pt x="20853" y="14203"/>
                </a:cubicBezTo>
                <a:cubicBezTo>
                  <a:pt x="20898" y="14094"/>
                  <a:pt x="20941" y="13983"/>
                  <a:pt x="20982" y="13872"/>
                </a:cubicBezTo>
                <a:cubicBezTo>
                  <a:pt x="21024" y="13758"/>
                  <a:pt x="21066" y="13646"/>
                  <a:pt x="21104" y="13530"/>
                </a:cubicBezTo>
                <a:cubicBezTo>
                  <a:pt x="21143" y="13413"/>
                  <a:pt x="21176" y="13290"/>
                  <a:pt x="21210" y="13170"/>
                </a:cubicBezTo>
                <a:cubicBezTo>
                  <a:pt x="21245" y="13048"/>
                  <a:pt x="21270" y="12918"/>
                  <a:pt x="21301" y="12794"/>
                </a:cubicBezTo>
                <a:cubicBezTo>
                  <a:pt x="21331" y="12669"/>
                  <a:pt x="21358" y="12542"/>
                  <a:pt x="21384" y="12414"/>
                </a:cubicBezTo>
                <a:cubicBezTo>
                  <a:pt x="21410" y="12285"/>
                  <a:pt x="21446" y="12163"/>
                  <a:pt x="21467" y="12033"/>
                </a:cubicBezTo>
                <a:cubicBezTo>
                  <a:pt x="21489" y="11901"/>
                  <a:pt x="21496" y="11762"/>
                  <a:pt x="21512" y="11628"/>
                </a:cubicBezTo>
                <a:cubicBezTo>
                  <a:pt x="21528" y="11494"/>
                  <a:pt x="21551" y="11362"/>
                  <a:pt x="21562" y="11227"/>
                </a:cubicBezTo>
                <a:cubicBezTo>
                  <a:pt x="21573" y="11091"/>
                  <a:pt x="21589" y="10955"/>
                  <a:pt x="21595" y="10817"/>
                </a:cubicBezTo>
                <a:cubicBezTo>
                  <a:pt x="21600" y="10680"/>
                  <a:pt x="21585" y="10541"/>
                  <a:pt x="21585" y="10403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270000" y="1790700"/>
            <a:ext cx="13716000" cy="2616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270000" y="4699000"/>
            <a:ext cx="137160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  <a:lvl2pPr marL="0" indent="0" algn="ctr">
              <a:spcBef>
                <a:spcPts val="0"/>
              </a:spcBef>
              <a:buClrTx/>
              <a:buSzTx/>
              <a:buNone/>
            </a:lvl2pPr>
            <a:lvl3pPr marL="0" indent="0" algn="ctr">
              <a:spcBef>
                <a:spcPts val="0"/>
              </a:spcBef>
              <a:buClrTx/>
              <a:buSzTx/>
              <a:buNone/>
            </a:lvl3pPr>
            <a:lvl4pPr marL="0" indent="0" algn="ctr">
              <a:spcBef>
                <a:spcPts val="0"/>
              </a:spcBef>
              <a:buClrTx/>
              <a:buSzTx/>
              <a:buNone/>
            </a:lvl4pPr>
            <a:lvl5pPr marL="0" indent="0" algn="ctr">
              <a:spcBef>
                <a:spcPts val="0"/>
              </a:spcBef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59500">
                <a:srgbClr val="FF2F92"/>
              </a:gs>
              <a:gs pos="100000">
                <a:srgbClr val="FF86B8"/>
              </a:gs>
            </a:gsLst>
            <a:lin ang="15861702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06" name="Shape"/>
          <p:cNvSpPr/>
          <p:nvPr/>
        </p:nvSpPr>
        <p:spPr>
          <a:xfrm>
            <a:off x="1003300" y="869244"/>
            <a:ext cx="14233504" cy="7377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97" y="12032"/>
                </a:moveTo>
                <a:cubicBezTo>
                  <a:pt x="21597" y="11909"/>
                  <a:pt x="21600" y="11785"/>
                  <a:pt x="21595" y="11664"/>
                </a:cubicBezTo>
                <a:cubicBezTo>
                  <a:pt x="21589" y="11541"/>
                  <a:pt x="21576" y="11421"/>
                  <a:pt x="21565" y="11300"/>
                </a:cubicBezTo>
                <a:cubicBezTo>
                  <a:pt x="21555" y="11179"/>
                  <a:pt x="21536" y="11062"/>
                  <a:pt x="21520" y="10943"/>
                </a:cubicBezTo>
                <a:cubicBezTo>
                  <a:pt x="21505" y="10825"/>
                  <a:pt x="21500" y="10700"/>
                  <a:pt x="21480" y="10583"/>
                </a:cubicBezTo>
                <a:cubicBezTo>
                  <a:pt x="21460" y="10468"/>
                  <a:pt x="21434" y="10355"/>
                  <a:pt x="21410" y="10241"/>
                </a:cubicBezTo>
                <a:cubicBezTo>
                  <a:pt x="21386" y="10128"/>
                  <a:pt x="21347" y="10028"/>
                  <a:pt x="21319" y="9918"/>
                </a:cubicBezTo>
                <a:cubicBezTo>
                  <a:pt x="21291" y="9809"/>
                  <a:pt x="21273" y="9689"/>
                  <a:pt x="21241" y="9582"/>
                </a:cubicBezTo>
                <a:cubicBezTo>
                  <a:pt x="21210" y="9477"/>
                  <a:pt x="21179" y="9369"/>
                  <a:pt x="21144" y="9266"/>
                </a:cubicBezTo>
                <a:cubicBezTo>
                  <a:pt x="21109" y="9165"/>
                  <a:pt x="21060" y="9083"/>
                  <a:pt x="21022" y="8983"/>
                </a:cubicBezTo>
                <a:cubicBezTo>
                  <a:pt x="20984" y="8885"/>
                  <a:pt x="20961" y="8765"/>
                  <a:pt x="20921" y="8669"/>
                </a:cubicBezTo>
                <a:cubicBezTo>
                  <a:pt x="20881" y="8575"/>
                  <a:pt x="20836" y="8487"/>
                  <a:pt x="20794" y="8395"/>
                </a:cubicBezTo>
                <a:cubicBezTo>
                  <a:pt x="20752" y="8305"/>
                  <a:pt x="20709" y="8215"/>
                  <a:pt x="20664" y="8126"/>
                </a:cubicBezTo>
                <a:cubicBezTo>
                  <a:pt x="20620" y="8039"/>
                  <a:pt x="20576" y="7951"/>
                  <a:pt x="20529" y="7866"/>
                </a:cubicBezTo>
                <a:cubicBezTo>
                  <a:pt x="20484" y="7782"/>
                  <a:pt x="20435" y="7705"/>
                  <a:pt x="20386" y="7623"/>
                </a:cubicBezTo>
                <a:cubicBezTo>
                  <a:pt x="20340" y="7542"/>
                  <a:pt x="20283" y="7481"/>
                  <a:pt x="20234" y="7402"/>
                </a:cubicBezTo>
                <a:cubicBezTo>
                  <a:pt x="20186" y="7325"/>
                  <a:pt x="20147" y="7221"/>
                  <a:pt x="20097" y="7146"/>
                </a:cubicBezTo>
                <a:cubicBezTo>
                  <a:pt x="20047" y="7071"/>
                  <a:pt x="19993" y="7005"/>
                  <a:pt x="19941" y="6932"/>
                </a:cubicBezTo>
                <a:cubicBezTo>
                  <a:pt x="19891" y="6861"/>
                  <a:pt x="19842" y="6782"/>
                  <a:pt x="19789" y="6711"/>
                </a:cubicBezTo>
                <a:cubicBezTo>
                  <a:pt x="19737" y="6643"/>
                  <a:pt x="19688" y="6590"/>
                  <a:pt x="19634" y="6522"/>
                </a:cubicBezTo>
                <a:cubicBezTo>
                  <a:pt x="19683" y="6452"/>
                  <a:pt x="19723" y="6388"/>
                  <a:pt x="19765" y="6317"/>
                </a:cubicBezTo>
                <a:cubicBezTo>
                  <a:pt x="19811" y="6240"/>
                  <a:pt x="19858" y="6169"/>
                  <a:pt x="19897" y="6090"/>
                </a:cubicBezTo>
                <a:cubicBezTo>
                  <a:pt x="19939" y="6004"/>
                  <a:pt x="19962" y="5893"/>
                  <a:pt x="19995" y="5805"/>
                </a:cubicBezTo>
                <a:cubicBezTo>
                  <a:pt x="20031" y="5710"/>
                  <a:pt x="20073" y="5628"/>
                  <a:pt x="20098" y="5530"/>
                </a:cubicBezTo>
                <a:cubicBezTo>
                  <a:pt x="20125" y="5426"/>
                  <a:pt x="20135" y="5313"/>
                  <a:pt x="20150" y="5206"/>
                </a:cubicBezTo>
                <a:cubicBezTo>
                  <a:pt x="20164" y="5095"/>
                  <a:pt x="20179" y="4987"/>
                  <a:pt x="20179" y="4874"/>
                </a:cubicBezTo>
                <a:cubicBezTo>
                  <a:pt x="20179" y="4754"/>
                  <a:pt x="20165" y="4637"/>
                  <a:pt x="20148" y="4519"/>
                </a:cubicBezTo>
                <a:cubicBezTo>
                  <a:pt x="20133" y="4406"/>
                  <a:pt x="20123" y="4282"/>
                  <a:pt x="20093" y="4171"/>
                </a:cubicBezTo>
                <a:cubicBezTo>
                  <a:pt x="20065" y="4069"/>
                  <a:pt x="20030" y="3965"/>
                  <a:pt x="19990" y="3865"/>
                </a:cubicBezTo>
                <a:cubicBezTo>
                  <a:pt x="19953" y="3774"/>
                  <a:pt x="19904" y="3695"/>
                  <a:pt x="19858" y="3605"/>
                </a:cubicBezTo>
                <a:cubicBezTo>
                  <a:pt x="19815" y="3524"/>
                  <a:pt x="19762" y="3457"/>
                  <a:pt x="19712" y="3377"/>
                </a:cubicBezTo>
                <a:cubicBezTo>
                  <a:pt x="19666" y="3303"/>
                  <a:pt x="19622" y="3215"/>
                  <a:pt x="19569" y="3143"/>
                </a:cubicBezTo>
                <a:cubicBezTo>
                  <a:pt x="19519" y="3075"/>
                  <a:pt x="19463" y="3021"/>
                  <a:pt x="19408" y="2955"/>
                </a:cubicBezTo>
                <a:cubicBezTo>
                  <a:pt x="19357" y="2893"/>
                  <a:pt x="19307" y="2820"/>
                  <a:pt x="19250" y="2760"/>
                </a:cubicBezTo>
                <a:cubicBezTo>
                  <a:pt x="19197" y="2702"/>
                  <a:pt x="19142" y="2643"/>
                  <a:pt x="19085" y="2587"/>
                </a:cubicBezTo>
                <a:cubicBezTo>
                  <a:pt x="19031" y="2534"/>
                  <a:pt x="18977" y="2469"/>
                  <a:pt x="18919" y="2417"/>
                </a:cubicBezTo>
                <a:cubicBezTo>
                  <a:pt x="18863" y="2367"/>
                  <a:pt x="18799" y="2349"/>
                  <a:pt x="18740" y="2300"/>
                </a:cubicBezTo>
                <a:cubicBezTo>
                  <a:pt x="18684" y="2254"/>
                  <a:pt x="18625" y="2214"/>
                  <a:pt x="18565" y="2168"/>
                </a:cubicBezTo>
                <a:cubicBezTo>
                  <a:pt x="18508" y="2125"/>
                  <a:pt x="18455" y="2055"/>
                  <a:pt x="18395" y="2013"/>
                </a:cubicBezTo>
                <a:cubicBezTo>
                  <a:pt x="18338" y="1972"/>
                  <a:pt x="18277" y="1941"/>
                  <a:pt x="18217" y="1901"/>
                </a:cubicBezTo>
                <a:cubicBezTo>
                  <a:pt x="18158" y="1862"/>
                  <a:pt x="18097" y="1836"/>
                  <a:pt x="18036" y="1798"/>
                </a:cubicBezTo>
                <a:cubicBezTo>
                  <a:pt x="17978" y="1761"/>
                  <a:pt x="17922" y="1701"/>
                  <a:pt x="17861" y="1665"/>
                </a:cubicBezTo>
                <a:cubicBezTo>
                  <a:pt x="17802" y="1631"/>
                  <a:pt x="17739" y="1617"/>
                  <a:pt x="17678" y="1583"/>
                </a:cubicBezTo>
                <a:cubicBezTo>
                  <a:pt x="17619" y="1550"/>
                  <a:pt x="17559" y="1512"/>
                  <a:pt x="17498" y="1479"/>
                </a:cubicBezTo>
                <a:cubicBezTo>
                  <a:pt x="17438" y="1448"/>
                  <a:pt x="17380" y="1403"/>
                  <a:pt x="17319" y="1372"/>
                </a:cubicBezTo>
                <a:cubicBezTo>
                  <a:pt x="17259" y="1342"/>
                  <a:pt x="17199" y="1308"/>
                  <a:pt x="17137" y="1279"/>
                </a:cubicBezTo>
                <a:cubicBezTo>
                  <a:pt x="17077" y="1250"/>
                  <a:pt x="17015" y="1232"/>
                  <a:pt x="16953" y="1204"/>
                </a:cubicBezTo>
                <a:cubicBezTo>
                  <a:pt x="16893" y="1177"/>
                  <a:pt x="16831" y="1159"/>
                  <a:pt x="16769" y="1132"/>
                </a:cubicBezTo>
                <a:cubicBezTo>
                  <a:pt x="16709" y="1106"/>
                  <a:pt x="16646" y="1091"/>
                  <a:pt x="16584" y="1066"/>
                </a:cubicBezTo>
                <a:cubicBezTo>
                  <a:pt x="16524" y="1041"/>
                  <a:pt x="16466" y="980"/>
                  <a:pt x="16404" y="956"/>
                </a:cubicBezTo>
                <a:cubicBezTo>
                  <a:pt x="16344" y="933"/>
                  <a:pt x="16279" y="938"/>
                  <a:pt x="16217" y="915"/>
                </a:cubicBezTo>
                <a:cubicBezTo>
                  <a:pt x="16156" y="893"/>
                  <a:pt x="16096" y="863"/>
                  <a:pt x="16033" y="841"/>
                </a:cubicBezTo>
                <a:cubicBezTo>
                  <a:pt x="15972" y="820"/>
                  <a:pt x="15911" y="793"/>
                  <a:pt x="15849" y="773"/>
                </a:cubicBezTo>
                <a:cubicBezTo>
                  <a:pt x="15788" y="752"/>
                  <a:pt x="15725" y="748"/>
                  <a:pt x="15662" y="728"/>
                </a:cubicBezTo>
                <a:cubicBezTo>
                  <a:pt x="15601" y="709"/>
                  <a:pt x="15540" y="686"/>
                  <a:pt x="15477" y="668"/>
                </a:cubicBezTo>
                <a:cubicBezTo>
                  <a:pt x="15416" y="649"/>
                  <a:pt x="15355" y="619"/>
                  <a:pt x="15293" y="601"/>
                </a:cubicBezTo>
                <a:cubicBezTo>
                  <a:pt x="15231" y="583"/>
                  <a:pt x="15169" y="565"/>
                  <a:pt x="15107" y="548"/>
                </a:cubicBezTo>
                <a:cubicBezTo>
                  <a:pt x="15045" y="532"/>
                  <a:pt x="14982" y="532"/>
                  <a:pt x="14919" y="516"/>
                </a:cubicBezTo>
                <a:cubicBezTo>
                  <a:pt x="14858" y="501"/>
                  <a:pt x="14796" y="480"/>
                  <a:pt x="14733" y="465"/>
                </a:cubicBezTo>
                <a:cubicBezTo>
                  <a:pt x="14672" y="450"/>
                  <a:pt x="14610" y="434"/>
                  <a:pt x="14547" y="420"/>
                </a:cubicBezTo>
                <a:cubicBezTo>
                  <a:pt x="14485" y="406"/>
                  <a:pt x="14422" y="402"/>
                  <a:pt x="14360" y="389"/>
                </a:cubicBezTo>
                <a:cubicBezTo>
                  <a:pt x="14298" y="376"/>
                  <a:pt x="14236" y="366"/>
                  <a:pt x="14173" y="353"/>
                </a:cubicBezTo>
                <a:cubicBezTo>
                  <a:pt x="14111" y="341"/>
                  <a:pt x="14049" y="319"/>
                  <a:pt x="13987" y="308"/>
                </a:cubicBezTo>
                <a:cubicBezTo>
                  <a:pt x="13925" y="296"/>
                  <a:pt x="13863" y="272"/>
                  <a:pt x="13800" y="261"/>
                </a:cubicBezTo>
                <a:cubicBezTo>
                  <a:pt x="13738" y="250"/>
                  <a:pt x="13676" y="230"/>
                  <a:pt x="13614" y="219"/>
                </a:cubicBezTo>
                <a:cubicBezTo>
                  <a:pt x="13551" y="209"/>
                  <a:pt x="13488" y="216"/>
                  <a:pt x="13426" y="207"/>
                </a:cubicBezTo>
                <a:cubicBezTo>
                  <a:pt x="13363" y="197"/>
                  <a:pt x="13301" y="197"/>
                  <a:pt x="13238" y="188"/>
                </a:cubicBezTo>
                <a:cubicBezTo>
                  <a:pt x="13176" y="179"/>
                  <a:pt x="13113" y="171"/>
                  <a:pt x="13051" y="163"/>
                </a:cubicBezTo>
                <a:cubicBezTo>
                  <a:pt x="12988" y="155"/>
                  <a:pt x="12926" y="154"/>
                  <a:pt x="12863" y="147"/>
                </a:cubicBezTo>
                <a:cubicBezTo>
                  <a:pt x="12801" y="140"/>
                  <a:pt x="12739" y="115"/>
                  <a:pt x="12676" y="108"/>
                </a:cubicBezTo>
                <a:cubicBezTo>
                  <a:pt x="12614" y="102"/>
                  <a:pt x="12551" y="91"/>
                  <a:pt x="12489" y="85"/>
                </a:cubicBezTo>
                <a:cubicBezTo>
                  <a:pt x="12426" y="79"/>
                  <a:pt x="12363" y="88"/>
                  <a:pt x="12301" y="83"/>
                </a:cubicBezTo>
                <a:cubicBezTo>
                  <a:pt x="12238" y="77"/>
                  <a:pt x="12176" y="47"/>
                  <a:pt x="12113" y="42"/>
                </a:cubicBezTo>
                <a:cubicBezTo>
                  <a:pt x="12051" y="38"/>
                  <a:pt x="11988" y="59"/>
                  <a:pt x="11925" y="55"/>
                </a:cubicBezTo>
                <a:cubicBezTo>
                  <a:pt x="11863" y="51"/>
                  <a:pt x="11800" y="53"/>
                  <a:pt x="11737" y="50"/>
                </a:cubicBezTo>
                <a:cubicBezTo>
                  <a:pt x="11675" y="47"/>
                  <a:pt x="11612" y="43"/>
                  <a:pt x="11550" y="40"/>
                </a:cubicBezTo>
                <a:cubicBezTo>
                  <a:pt x="11487" y="38"/>
                  <a:pt x="11425" y="4"/>
                  <a:pt x="11362" y="2"/>
                </a:cubicBezTo>
                <a:cubicBezTo>
                  <a:pt x="11299" y="0"/>
                  <a:pt x="11237" y="29"/>
                  <a:pt x="11174" y="28"/>
                </a:cubicBezTo>
                <a:cubicBezTo>
                  <a:pt x="11111" y="27"/>
                  <a:pt x="11049" y="23"/>
                  <a:pt x="10986" y="22"/>
                </a:cubicBezTo>
                <a:cubicBezTo>
                  <a:pt x="10923" y="21"/>
                  <a:pt x="10861" y="15"/>
                  <a:pt x="10798" y="15"/>
                </a:cubicBezTo>
                <a:cubicBezTo>
                  <a:pt x="10735" y="15"/>
                  <a:pt x="10673" y="-1"/>
                  <a:pt x="10610" y="0"/>
                </a:cubicBezTo>
                <a:cubicBezTo>
                  <a:pt x="10547" y="0"/>
                  <a:pt x="10485" y="-1"/>
                  <a:pt x="10422" y="1"/>
                </a:cubicBezTo>
                <a:cubicBezTo>
                  <a:pt x="10359" y="2"/>
                  <a:pt x="10297" y="6"/>
                  <a:pt x="10234" y="8"/>
                </a:cubicBezTo>
                <a:cubicBezTo>
                  <a:pt x="10172" y="10"/>
                  <a:pt x="10109" y="11"/>
                  <a:pt x="10046" y="14"/>
                </a:cubicBezTo>
                <a:cubicBezTo>
                  <a:pt x="9984" y="16"/>
                  <a:pt x="9921" y="40"/>
                  <a:pt x="9859" y="43"/>
                </a:cubicBezTo>
                <a:cubicBezTo>
                  <a:pt x="9796" y="47"/>
                  <a:pt x="9733" y="28"/>
                  <a:pt x="9671" y="32"/>
                </a:cubicBezTo>
                <a:cubicBezTo>
                  <a:pt x="9608" y="36"/>
                  <a:pt x="9546" y="74"/>
                  <a:pt x="9484" y="78"/>
                </a:cubicBezTo>
                <a:cubicBezTo>
                  <a:pt x="9421" y="83"/>
                  <a:pt x="9358" y="78"/>
                  <a:pt x="9296" y="83"/>
                </a:cubicBezTo>
                <a:cubicBezTo>
                  <a:pt x="9233" y="88"/>
                  <a:pt x="9171" y="98"/>
                  <a:pt x="9108" y="104"/>
                </a:cubicBezTo>
                <a:cubicBezTo>
                  <a:pt x="9045" y="110"/>
                  <a:pt x="8983" y="116"/>
                  <a:pt x="8921" y="122"/>
                </a:cubicBezTo>
                <a:cubicBezTo>
                  <a:pt x="8858" y="129"/>
                  <a:pt x="8795" y="124"/>
                  <a:pt x="8733" y="131"/>
                </a:cubicBezTo>
                <a:cubicBezTo>
                  <a:pt x="8670" y="138"/>
                  <a:pt x="8608" y="160"/>
                  <a:pt x="8546" y="168"/>
                </a:cubicBezTo>
                <a:cubicBezTo>
                  <a:pt x="8483" y="176"/>
                  <a:pt x="8420" y="162"/>
                  <a:pt x="8358" y="170"/>
                </a:cubicBezTo>
                <a:cubicBezTo>
                  <a:pt x="8295" y="179"/>
                  <a:pt x="8233" y="198"/>
                  <a:pt x="8171" y="207"/>
                </a:cubicBezTo>
                <a:cubicBezTo>
                  <a:pt x="8108" y="217"/>
                  <a:pt x="8045" y="222"/>
                  <a:pt x="7983" y="232"/>
                </a:cubicBezTo>
                <a:cubicBezTo>
                  <a:pt x="7921" y="243"/>
                  <a:pt x="7858" y="255"/>
                  <a:pt x="7796" y="266"/>
                </a:cubicBezTo>
                <a:cubicBezTo>
                  <a:pt x="7734" y="277"/>
                  <a:pt x="7671" y="289"/>
                  <a:pt x="7609" y="301"/>
                </a:cubicBezTo>
                <a:cubicBezTo>
                  <a:pt x="7547" y="312"/>
                  <a:pt x="7484" y="316"/>
                  <a:pt x="7422" y="328"/>
                </a:cubicBezTo>
                <a:cubicBezTo>
                  <a:pt x="7359" y="340"/>
                  <a:pt x="7297" y="355"/>
                  <a:pt x="7235" y="368"/>
                </a:cubicBezTo>
                <a:cubicBezTo>
                  <a:pt x="7173" y="382"/>
                  <a:pt x="7111" y="406"/>
                  <a:pt x="7049" y="420"/>
                </a:cubicBezTo>
                <a:cubicBezTo>
                  <a:pt x="6987" y="435"/>
                  <a:pt x="6924" y="444"/>
                  <a:pt x="6862" y="459"/>
                </a:cubicBezTo>
                <a:cubicBezTo>
                  <a:pt x="6800" y="474"/>
                  <a:pt x="6738" y="495"/>
                  <a:pt x="6677" y="511"/>
                </a:cubicBezTo>
                <a:cubicBezTo>
                  <a:pt x="6614" y="527"/>
                  <a:pt x="6550" y="518"/>
                  <a:pt x="6489" y="535"/>
                </a:cubicBezTo>
                <a:cubicBezTo>
                  <a:pt x="6426" y="552"/>
                  <a:pt x="6366" y="587"/>
                  <a:pt x="6304" y="604"/>
                </a:cubicBezTo>
                <a:cubicBezTo>
                  <a:pt x="6242" y="622"/>
                  <a:pt x="6179" y="637"/>
                  <a:pt x="6118" y="655"/>
                </a:cubicBezTo>
                <a:cubicBezTo>
                  <a:pt x="6056" y="674"/>
                  <a:pt x="5994" y="697"/>
                  <a:pt x="5933" y="716"/>
                </a:cubicBezTo>
                <a:cubicBezTo>
                  <a:pt x="5871" y="736"/>
                  <a:pt x="5808" y="743"/>
                  <a:pt x="5746" y="763"/>
                </a:cubicBezTo>
                <a:cubicBezTo>
                  <a:pt x="5684" y="784"/>
                  <a:pt x="5623" y="807"/>
                  <a:pt x="5562" y="828"/>
                </a:cubicBezTo>
                <a:cubicBezTo>
                  <a:pt x="5499" y="850"/>
                  <a:pt x="5438" y="869"/>
                  <a:pt x="5377" y="891"/>
                </a:cubicBezTo>
                <a:cubicBezTo>
                  <a:pt x="5315" y="914"/>
                  <a:pt x="5256" y="964"/>
                  <a:pt x="5195" y="988"/>
                </a:cubicBezTo>
                <a:cubicBezTo>
                  <a:pt x="5133" y="1012"/>
                  <a:pt x="5070" y="1021"/>
                  <a:pt x="5009" y="1046"/>
                </a:cubicBezTo>
                <a:cubicBezTo>
                  <a:pt x="4948" y="1071"/>
                  <a:pt x="4888" y="1114"/>
                  <a:pt x="4828" y="1140"/>
                </a:cubicBezTo>
                <a:cubicBezTo>
                  <a:pt x="4766" y="1166"/>
                  <a:pt x="4702" y="1163"/>
                  <a:pt x="4641" y="1191"/>
                </a:cubicBezTo>
                <a:cubicBezTo>
                  <a:pt x="4580" y="1218"/>
                  <a:pt x="4520" y="1259"/>
                  <a:pt x="4460" y="1287"/>
                </a:cubicBezTo>
                <a:cubicBezTo>
                  <a:pt x="4399" y="1317"/>
                  <a:pt x="4336" y="1330"/>
                  <a:pt x="4276" y="1360"/>
                </a:cubicBezTo>
                <a:cubicBezTo>
                  <a:pt x="4214" y="1391"/>
                  <a:pt x="4158" y="1448"/>
                  <a:pt x="4098" y="1480"/>
                </a:cubicBezTo>
                <a:cubicBezTo>
                  <a:pt x="4037" y="1512"/>
                  <a:pt x="3977" y="1549"/>
                  <a:pt x="3918" y="1582"/>
                </a:cubicBezTo>
                <a:cubicBezTo>
                  <a:pt x="3857" y="1616"/>
                  <a:pt x="3793" y="1627"/>
                  <a:pt x="3734" y="1662"/>
                </a:cubicBezTo>
                <a:cubicBezTo>
                  <a:pt x="3673" y="1698"/>
                  <a:pt x="3618" y="1758"/>
                  <a:pt x="3559" y="1795"/>
                </a:cubicBezTo>
                <a:cubicBezTo>
                  <a:pt x="3498" y="1833"/>
                  <a:pt x="3437" y="1858"/>
                  <a:pt x="3379" y="1897"/>
                </a:cubicBezTo>
                <a:cubicBezTo>
                  <a:pt x="3318" y="1937"/>
                  <a:pt x="3262" y="1989"/>
                  <a:pt x="3204" y="2030"/>
                </a:cubicBezTo>
                <a:cubicBezTo>
                  <a:pt x="3144" y="2073"/>
                  <a:pt x="3083" y="2101"/>
                  <a:pt x="3026" y="2145"/>
                </a:cubicBezTo>
                <a:cubicBezTo>
                  <a:pt x="2966" y="2191"/>
                  <a:pt x="2913" y="2258"/>
                  <a:pt x="2857" y="2305"/>
                </a:cubicBezTo>
                <a:cubicBezTo>
                  <a:pt x="2798" y="2353"/>
                  <a:pt x="2733" y="2369"/>
                  <a:pt x="2677" y="2418"/>
                </a:cubicBezTo>
                <a:cubicBezTo>
                  <a:pt x="2619" y="2470"/>
                  <a:pt x="2564" y="2529"/>
                  <a:pt x="2509" y="2582"/>
                </a:cubicBezTo>
                <a:cubicBezTo>
                  <a:pt x="2452" y="2638"/>
                  <a:pt x="2394" y="2687"/>
                  <a:pt x="2341" y="2744"/>
                </a:cubicBezTo>
                <a:cubicBezTo>
                  <a:pt x="2285" y="2805"/>
                  <a:pt x="2233" y="2874"/>
                  <a:pt x="2181" y="2936"/>
                </a:cubicBezTo>
                <a:cubicBezTo>
                  <a:pt x="2126" y="3002"/>
                  <a:pt x="2082" y="3092"/>
                  <a:pt x="2033" y="3159"/>
                </a:cubicBezTo>
                <a:cubicBezTo>
                  <a:pt x="1980" y="3231"/>
                  <a:pt x="1928" y="3298"/>
                  <a:pt x="1881" y="3372"/>
                </a:cubicBezTo>
                <a:cubicBezTo>
                  <a:pt x="1831" y="3452"/>
                  <a:pt x="1783" y="3527"/>
                  <a:pt x="1740" y="3609"/>
                </a:cubicBezTo>
                <a:cubicBezTo>
                  <a:pt x="1694" y="3698"/>
                  <a:pt x="1655" y="3793"/>
                  <a:pt x="1618" y="3884"/>
                </a:cubicBezTo>
                <a:cubicBezTo>
                  <a:pt x="1578" y="3984"/>
                  <a:pt x="1540" y="4079"/>
                  <a:pt x="1512" y="4181"/>
                </a:cubicBezTo>
                <a:cubicBezTo>
                  <a:pt x="1482" y="4292"/>
                  <a:pt x="1464" y="4406"/>
                  <a:pt x="1448" y="4519"/>
                </a:cubicBezTo>
                <a:cubicBezTo>
                  <a:pt x="1432" y="4637"/>
                  <a:pt x="1426" y="4753"/>
                  <a:pt x="1426" y="4874"/>
                </a:cubicBezTo>
                <a:cubicBezTo>
                  <a:pt x="1426" y="4987"/>
                  <a:pt x="1426" y="5098"/>
                  <a:pt x="1441" y="5209"/>
                </a:cubicBezTo>
                <a:cubicBezTo>
                  <a:pt x="1455" y="5316"/>
                  <a:pt x="1470" y="5426"/>
                  <a:pt x="1498" y="5530"/>
                </a:cubicBezTo>
                <a:cubicBezTo>
                  <a:pt x="1523" y="5628"/>
                  <a:pt x="1551" y="5729"/>
                  <a:pt x="1587" y="5825"/>
                </a:cubicBezTo>
                <a:cubicBezTo>
                  <a:pt x="1620" y="5912"/>
                  <a:pt x="1670" y="5979"/>
                  <a:pt x="1713" y="6065"/>
                </a:cubicBezTo>
                <a:cubicBezTo>
                  <a:pt x="1751" y="6144"/>
                  <a:pt x="1791" y="6226"/>
                  <a:pt x="1837" y="6303"/>
                </a:cubicBezTo>
                <a:cubicBezTo>
                  <a:pt x="1880" y="6374"/>
                  <a:pt x="1927" y="6454"/>
                  <a:pt x="1976" y="6524"/>
                </a:cubicBezTo>
                <a:cubicBezTo>
                  <a:pt x="1922" y="6591"/>
                  <a:pt x="1865" y="6659"/>
                  <a:pt x="1813" y="6728"/>
                </a:cubicBezTo>
                <a:cubicBezTo>
                  <a:pt x="1760" y="6798"/>
                  <a:pt x="1710" y="6874"/>
                  <a:pt x="1660" y="6945"/>
                </a:cubicBezTo>
                <a:cubicBezTo>
                  <a:pt x="1608" y="7018"/>
                  <a:pt x="1553" y="7080"/>
                  <a:pt x="1503" y="7155"/>
                </a:cubicBezTo>
                <a:cubicBezTo>
                  <a:pt x="1452" y="7230"/>
                  <a:pt x="1407" y="7316"/>
                  <a:pt x="1358" y="7393"/>
                </a:cubicBezTo>
                <a:cubicBezTo>
                  <a:pt x="1309" y="7472"/>
                  <a:pt x="1264" y="7559"/>
                  <a:pt x="1217" y="7639"/>
                </a:cubicBezTo>
                <a:cubicBezTo>
                  <a:pt x="1169" y="7721"/>
                  <a:pt x="1122" y="7802"/>
                  <a:pt x="1077" y="7886"/>
                </a:cubicBezTo>
                <a:cubicBezTo>
                  <a:pt x="1030" y="7971"/>
                  <a:pt x="985" y="8056"/>
                  <a:pt x="941" y="8142"/>
                </a:cubicBezTo>
                <a:cubicBezTo>
                  <a:pt x="896" y="8231"/>
                  <a:pt x="844" y="8304"/>
                  <a:pt x="802" y="8394"/>
                </a:cubicBezTo>
                <a:cubicBezTo>
                  <a:pt x="759" y="8487"/>
                  <a:pt x="724" y="8589"/>
                  <a:pt x="684" y="8683"/>
                </a:cubicBezTo>
                <a:cubicBezTo>
                  <a:pt x="643" y="8779"/>
                  <a:pt x="605" y="8876"/>
                  <a:pt x="568" y="8973"/>
                </a:cubicBezTo>
                <a:cubicBezTo>
                  <a:pt x="530" y="9073"/>
                  <a:pt x="495" y="9175"/>
                  <a:pt x="460" y="9276"/>
                </a:cubicBezTo>
                <a:cubicBezTo>
                  <a:pt x="425" y="9380"/>
                  <a:pt x="387" y="9479"/>
                  <a:pt x="356" y="9584"/>
                </a:cubicBezTo>
                <a:cubicBezTo>
                  <a:pt x="324" y="9691"/>
                  <a:pt x="291" y="9796"/>
                  <a:pt x="263" y="9904"/>
                </a:cubicBezTo>
                <a:cubicBezTo>
                  <a:pt x="235" y="10015"/>
                  <a:pt x="207" y="10126"/>
                  <a:pt x="183" y="10239"/>
                </a:cubicBezTo>
                <a:cubicBezTo>
                  <a:pt x="159" y="10353"/>
                  <a:pt x="140" y="10470"/>
                  <a:pt x="120" y="10586"/>
                </a:cubicBezTo>
                <a:cubicBezTo>
                  <a:pt x="100" y="10703"/>
                  <a:pt x="88" y="10824"/>
                  <a:pt x="73" y="10942"/>
                </a:cubicBezTo>
                <a:cubicBezTo>
                  <a:pt x="58" y="11061"/>
                  <a:pt x="43" y="11180"/>
                  <a:pt x="33" y="11300"/>
                </a:cubicBezTo>
                <a:cubicBezTo>
                  <a:pt x="22" y="11421"/>
                  <a:pt x="13" y="11542"/>
                  <a:pt x="8" y="11664"/>
                </a:cubicBezTo>
                <a:cubicBezTo>
                  <a:pt x="2" y="11786"/>
                  <a:pt x="0" y="11909"/>
                  <a:pt x="0" y="12031"/>
                </a:cubicBezTo>
                <a:cubicBezTo>
                  <a:pt x="0" y="12153"/>
                  <a:pt x="6" y="12274"/>
                  <a:pt x="11" y="12394"/>
                </a:cubicBezTo>
                <a:cubicBezTo>
                  <a:pt x="16" y="12515"/>
                  <a:pt x="14" y="12638"/>
                  <a:pt x="24" y="12758"/>
                </a:cubicBezTo>
                <a:cubicBezTo>
                  <a:pt x="34" y="12877"/>
                  <a:pt x="49" y="12996"/>
                  <a:pt x="64" y="13114"/>
                </a:cubicBezTo>
                <a:cubicBezTo>
                  <a:pt x="79" y="13231"/>
                  <a:pt x="100" y="13346"/>
                  <a:pt x="120" y="13461"/>
                </a:cubicBezTo>
                <a:cubicBezTo>
                  <a:pt x="139" y="13576"/>
                  <a:pt x="164" y="13687"/>
                  <a:pt x="188" y="13800"/>
                </a:cubicBezTo>
                <a:cubicBezTo>
                  <a:pt x="211" y="13912"/>
                  <a:pt x="229" y="14030"/>
                  <a:pt x="256" y="14139"/>
                </a:cubicBezTo>
                <a:cubicBezTo>
                  <a:pt x="284" y="14247"/>
                  <a:pt x="313" y="14356"/>
                  <a:pt x="344" y="14462"/>
                </a:cubicBezTo>
                <a:cubicBezTo>
                  <a:pt x="375" y="14566"/>
                  <a:pt x="415" y="14661"/>
                  <a:pt x="449" y="14764"/>
                </a:cubicBezTo>
                <a:cubicBezTo>
                  <a:pt x="483" y="14865"/>
                  <a:pt x="516" y="14968"/>
                  <a:pt x="553" y="15067"/>
                </a:cubicBezTo>
                <a:cubicBezTo>
                  <a:pt x="590" y="15164"/>
                  <a:pt x="624" y="15267"/>
                  <a:pt x="664" y="15362"/>
                </a:cubicBezTo>
                <a:cubicBezTo>
                  <a:pt x="703" y="15455"/>
                  <a:pt x="743" y="15549"/>
                  <a:pt x="785" y="15641"/>
                </a:cubicBezTo>
                <a:cubicBezTo>
                  <a:pt x="826" y="15730"/>
                  <a:pt x="872" y="15814"/>
                  <a:pt x="917" y="15902"/>
                </a:cubicBezTo>
                <a:cubicBezTo>
                  <a:pt x="960" y="15988"/>
                  <a:pt x="1005" y="16073"/>
                  <a:pt x="1050" y="16158"/>
                </a:cubicBezTo>
                <a:cubicBezTo>
                  <a:pt x="1095" y="16241"/>
                  <a:pt x="1137" y="16332"/>
                  <a:pt x="1184" y="16413"/>
                </a:cubicBezTo>
                <a:cubicBezTo>
                  <a:pt x="1231" y="16493"/>
                  <a:pt x="1280" y="16570"/>
                  <a:pt x="1328" y="16649"/>
                </a:cubicBezTo>
                <a:cubicBezTo>
                  <a:pt x="1376" y="16726"/>
                  <a:pt x="1428" y="16795"/>
                  <a:pt x="1478" y="16871"/>
                </a:cubicBezTo>
                <a:cubicBezTo>
                  <a:pt x="1526" y="16945"/>
                  <a:pt x="1578" y="17015"/>
                  <a:pt x="1629" y="17087"/>
                </a:cubicBezTo>
                <a:cubicBezTo>
                  <a:pt x="1679" y="17158"/>
                  <a:pt x="1736" y="17211"/>
                  <a:pt x="1788" y="17281"/>
                </a:cubicBezTo>
                <a:cubicBezTo>
                  <a:pt x="1839" y="17349"/>
                  <a:pt x="1880" y="17449"/>
                  <a:pt x="1933" y="17516"/>
                </a:cubicBezTo>
                <a:cubicBezTo>
                  <a:pt x="1985" y="17582"/>
                  <a:pt x="2046" y="17622"/>
                  <a:pt x="2100" y="17687"/>
                </a:cubicBezTo>
                <a:cubicBezTo>
                  <a:pt x="2153" y="17750"/>
                  <a:pt x="2206" y="17814"/>
                  <a:pt x="2260" y="17876"/>
                </a:cubicBezTo>
                <a:cubicBezTo>
                  <a:pt x="2314" y="17938"/>
                  <a:pt x="2368" y="18000"/>
                  <a:pt x="2423" y="18060"/>
                </a:cubicBezTo>
                <a:cubicBezTo>
                  <a:pt x="2477" y="18119"/>
                  <a:pt x="2528" y="18193"/>
                  <a:pt x="2583" y="18251"/>
                </a:cubicBezTo>
                <a:cubicBezTo>
                  <a:pt x="2638" y="18308"/>
                  <a:pt x="2692" y="18370"/>
                  <a:pt x="2748" y="18426"/>
                </a:cubicBezTo>
                <a:cubicBezTo>
                  <a:pt x="2804" y="18481"/>
                  <a:pt x="2868" y="18506"/>
                  <a:pt x="2924" y="18559"/>
                </a:cubicBezTo>
                <a:cubicBezTo>
                  <a:pt x="2980" y="18612"/>
                  <a:pt x="3035" y="18672"/>
                  <a:pt x="3092" y="18724"/>
                </a:cubicBezTo>
                <a:cubicBezTo>
                  <a:pt x="3149" y="18775"/>
                  <a:pt x="3205" y="18827"/>
                  <a:pt x="3263" y="18877"/>
                </a:cubicBezTo>
                <a:cubicBezTo>
                  <a:pt x="3320" y="18926"/>
                  <a:pt x="3377" y="18976"/>
                  <a:pt x="3435" y="19024"/>
                </a:cubicBezTo>
                <a:cubicBezTo>
                  <a:pt x="3492" y="19071"/>
                  <a:pt x="3553" y="19105"/>
                  <a:pt x="3611" y="19151"/>
                </a:cubicBezTo>
                <a:cubicBezTo>
                  <a:pt x="3669" y="19197"/>
                  <a:pt x="3727" y="19243"/>
                  <a:pt x="3786" y="19287"/>
                </a:cubicBezTo>
                <a:cubicBezTo>
                  <a:pt x="3844" y="19331"/>
                  <a:pt x="3896" y="19406"/>
                  <a:pt x="3955" y="19449"/>
                </a:cubicBezTo>
                <a:cubicBezTo>
                  <a:pt x="4014" y="19491"/>
                  <a:pt x="4075" y="19519"/>
                  <a:pt x="4135" y="19560"/>
                </a:cubicBezTo>
                <a:cubicBezTo>
                  <a:pt x="4194" y="19601"/>
                  <a:pt x="4255" y="19630"/>
                  <a:pt x="4314" y="19670"/>
                </a:cubicBezTo>
                <a:cubicBezTo>
                  <a:pt x="4373" y="19709"/>
                  <a:pt x="4430" y="19764"/>
                  <a:pt x="4490" y="19802"/>
                </a:cubicBezTo>
                <a:cubicBezTo>
                  <a:pt x="4549" y="19840"/>
                  <a:pt x="4612" y="19862"/>
                  <a:pt x="4672" y="19899"/>
                </a:cubicBezTo>
                <a:cubicBezTo>
                  <a:pt x="4731" y="19935"/>
                  <a:pt x="4789" y="19986"/>
                  <a:pt x="4849" y="20021"/>
                </a:cubicBezTo>
                <a:cubicBezTo>
                  <a:pt x="4909" y="20056"/>
                  <a:pt x="4972" y="20072"/>
                  <a:pt x="5032" y="20106"/>
                </a:cubicBezTo>
                <a:cubicBezTo>
                  <a:pt x="5092" y="20139"/>
                  <a:pt x="5152" y="20179"/>
                  <a:pt x="5212" y="20212"/>
                </a:cubicBezTo>
                <a:cubicBezTo>
                  <a:pt x="5273" y="20244"/>
                  <a:pt x="5331" y="20291"/>
                  <a:pt x="5392" y="20322"/>
                </a:cubicBezTo>
                <a:cubicBezTo>
                  <a:pt x="5452" y="20353"/>
                  <a:pt x="5515" y="20372"/>
                  <a:pt x="5576" y="20402"/>
                </a:cubicBezTo>
                <a:cubicBezTo>
                  <a:pt x="5636" y="20431"/>
                  <a:pt x="5696" y="20473"/>
                  <a:pt x="5757" y="20502"/>
                </a:cubicBezTo>
                <a:cubicBezTo>
                  <a:pt x="5818" y="20530"/>
                  <a:pt x="5880" y="20548"/>
                  <a:pt x="5941" y="20576"/>
                </a:cubicBezTo>
                <a:cubicBezTo>
                  <a:pt x="6002" y="20603"/>
                  <a:pt x="6065" y="20613"/>
                  <a:pt x="6127" y="20639"/>
                </a:cubicBezTo>
                <a:cubicBezTo>
                  <a:pt x="6188" y="20665"/>
                  <a:pt x="6246" y="20718"/>
                  <a:pt x="6308" y="20743"/>
                </a:cubicBezTo>
                <a:cubicBezTo>
                  <a:pt x="6369" y="20768"/>
                  <a:pt x="6430" y="20799"/>
                  <a:pt x="6492" y="20823"/>
                </a:cubicBezTo>
                <a:cubicBezTo>
                  <a:pt x="6553" y="20846"/>
                  <a:pt x="6617" y="20849"/>
                  <a:pt x="6679" y="20872"/>
                </a:cubicBezTo>
                <a:cubicBezTo>
                  <a:pt x="6740" y="20895"/>
                  <a:pt x="6800" y="20929"/>
                  <a:pt x="6862" y="20951"/>
                </a:cubicBezTo>
                <a:cubicBezTo>
                  <a:pt x="6924" y="20972"/>
                  <a:pt x="6987" y="20978"/>
                  <a:pt x="7049" y="20998"/>
                </a:cubicBezTo>
                <a:cubicBezTo>
                  <a:pt x="7111" y="21019"/>
                  <a:pt x="7172" y="21043"/>
                  <a:pt x="7235" y="21062"/>
                </a:cubicBezTo>
                <a:cubicBezTo>
                  <a:pt x="7296" y="21081"/>
                  <a:pt x="7358" y="21105"/>
                  <a:pt x="7420" y="21123"/>
                </a:cubicBezTo>
                <a:cubicBezTo>
                  <a:pt x="7482" y="21141"/>
                  <a:pt x="7545" y="21153"/>
                  <a:pt x="7607" y="21170"/>
                </a:cubicBezTo>
                <a:cubicBezTo>
                  <a:pt x="7669" y="21187"/>
                  <a:pt x="7732" y="21188"/>
                  <a:pt x="7795" y="21204"/>
                </a:cubicBezTo>
                <a:cubicBezTo>
                  <a:pt x="7857" y="21220"/>
                  <a:pt x="7918" y="21250"/>
                  <a:pt x="7980" y="21264"/>
                </a:cubicBezTo>
                <a:cubicBezTo>
                  <a:pt x="8042" y="21279"/>
                  <a:pt x="8106" y="21279"/>
                  <a:pt x="8168" y="21293"/>
                </a:cubicBezTo>
                <a:cubicBezTo>
                  <a:pt x="8230" y="21307"/>
                  <a:pt x="8292" y="21334"/>
                  <a:pt x="8355" y="21347"/>
                </a:cubicBezTo>
                <a:cubicBezTo>
                  <a:pt x="8417" y="21360"/>
                  <a:pt x="8478" y="21395"/>
                  <a:pt x="8541" y="21407"/>
                </a:cubicBezTo>
                <a:cubicBezTo>
                  <a:pt x="8603" y="21419"/>
                  <a:pt x="8666" y="21428"/>
                  <a:pt x="8728" y="21439"/>
                </a:cubicBezTo>
                <a:cubicBezTo>
                  <a:pt x="8791" y="21450"/>
                  <a:pt x="8854" y="21453"/>
                  <a:pt x="8916" y="21462"/>
                </a:cubicBezTo>
                <a:cubicBezTo>
                  <a:pt x="8979" y="21472"/>
                  <a:pt x="9041" y="21478"/>
                  <a:pt x="9104" y="21487"/>
                </a:cubicBezTo>
                <a:cubicBezTo>
                  <a:pt x="9167" y="21496"/>
                  <a:pt x="9230" y="21488"/>
                  <a:pt x="9293" y="21496"/>
                </a:cubicBezTo>
                <a:cubicBezTo>
                  <a:pt x="9355" y="21503"/>
                  <a:pt x="9418" y="21505"/>
                  <a:pt x="9481" y="21512"/>
                </a:cubicBezTo>
                <a:cubicBezTo>
                  <a:pt x="9543" y="21519"/>
                  <a:pt x="9606" y="21538"/>
                  <a:pt x="9668" y="21544"/>
                </a:cubicBezTo>
                <a:cubicBezTo>
                  <a:pt x="9731" y="21550"/>
                  <a:pt x="9793" y="21575"/>
                  <a:pt x="9856" y="21580"/>
                </a:cubicBezTo>
                <a:cubicBezTo>
                  <a:pt x="9919" y="21585"/>
                  <a:pt x="9982" y="21575"/>
                  <a:pt x="10045" y="21579"/>
                </a:cubicBezTo>
                <a:cubicBezTo>
                  <a:pt x="10107" y="21583"/>
                  <a:pt x="10170" y="21572"/>
                  <a:pt x="10233" y="21575"/>
                </a:cubicBezTo>
                <a:cubicBezTo>
                  <a:pt x="10296" y="21578"/>
                  <a:pt x="10359" y="21575"/>
                  <a:pt x="10421" y="21577"/>
                </a:cubicBezTo>
                <a:cubicBezTo>
                  <a:pt x="10484" y="21579"/>
                  <a:pt x="10547" y="21580"/>
                  <a:pt x="10610" y="21581"/>
                </a:cubicBezTo>
                <a:cubicBezTo>
                  <a:pt x="10672" y="21581"/>
                  <a:pt x="10735" y="21590"/>
                  <a:pt x="10798" y="21590"/>
                </a:cubicBezTo>
                <a:cubicBezTo>
                  <a:pt x="10861" y="21590"/>
                  <a:pt x="10925" y="21584"/>
                  <a:pt x="10988" y="21583"/>
                </a:cubicBezTo>
                <a:cubicBezTo>
                  <a:pt x="11051" y="21582"/>
                  <a:pt x="11115" y="21580"/>
                  <a:pt x="11178" y="21578"/>
                </a:cubicBezTo>
                <a:cubicBezTo>
                  <a:pt x="11241" y="21576"/>
                  <a:pt x="11305" y="21599"/>
                  <a:pt x="11368" y="21596"/>
                </a:cubicBezTo>
                <a:cubicBezTo>
                  <a:pt x="11432" y="21593"/>
                  <a:pt x="11494" y="21560"/>
                  <a:pt x="11558" y="21556"/>
                </a:cubicBezTo>
                <a:cubicBezTo>
                  <a:pt x="11621" y="21552"/>
                  <a:pt x="11685" y="21562"/>
                  <a:pt x="11748" y="21557"/>
                </a:cubicBezTo>
                <a:cubicBezTo>
                  <a:pt x="11811" y="21552"/>
                  <a:pt x="11875" y="21556"/>
                  <a:pt x="11938" y="21550"/>
                </a:cubicBezTo>
                <a:cubicBezTo>
                  <a:pt x="12001" y="21544"/>
                  <a:pt x="12064" y="21530"/>
                  <a:pt x="12127" y="21523"/>
                </a:cubicBezTo>
                <a:cubicBezTo>
                  <a:pt x="12191" y="21516"/>
                  <a:pt x="12253" y="21494"/>
                  <a:pt x="12316" y="21486"/>
                </a:cubicBezTo>
                <a:cubicBezTo>
                  <a:pt x="12380" y="21478"/>
                  <a:pt x="12444" y="21493"/>
                  <a:pt x="12507" y="21485"/>
                </a:cubicBezTo>
                <a:cubicBezTo>
                  <a:pt x="12570" y="21476"/>
                  <a:pt x="12633" y="21472"/>
                  <a:pt x="12696" y="21462"/>
                </a:cubicBezTo>
                <a:cubicBezTo>
                  <a:pt x="12760" y="21452"/>
                  <a:pt x="12822" y="21418"/>
                  <a:pt x="12885" y="21407"/>
                </a:cubicBezTo>
                <a:cubicBezTo>
                  <a:pt x="12948" y="21396"/>
                  <a:pt x="13011" y="21380"/>
                  <a:pt x="13073" y="21369"/>
                </a:cubicBezTo>
                <a:cubicBezTo>
                  <a:pt x="13137" y="21357"/>
                  <a:pt x="13202" y="21380"/>
                  <a:pt x="13264" y="21367"/>
                </a:cubicBezTo>
                <a:cubicBezTo>
                  <a:pt x="13327" y="21353"/>
                  <a:pt x="13388" y="21303"/>
                  <a:pt x="13451" y="21289"/>
                </a:cubicBezTo>
                <a:cubicBezTo>
                  <a:pt x="13514" y="21275"/>
                  <a:pt x="13579" y="21294"/>
                  <a:pt x="13642" y="21279"/>
                </a:cubicBezTo>
                <a:cubicBezTo>
                  <a:pt x="13705" y="21264"/>
                  <a:pt x="13767" y="21242"/>
                  <a:pt x="13830" y="21225"/>
                </a:cubicBezTo>
                <a:cubicBezTo>
                  <a:pt x="13893" y="21209"/>
                  <a:pt x="13955" y="21192"/>
                  <a:pt x="14018" y="21174"/>
                </a:cubicBezTo>
                <a:cubicBezTo>
                  <a:pt x="14081" y="21157"/>
                  <a:pt x="14143" y="21139"/>
                  <a:pt x="14206" y="21121"/>
                </a:cubicBezTo>
                <a:cubicBezTo>
                  <a:pt x="14269" y="21102"/>
                  <a:pt x="14331" y="21074"/>
                  <a:pt x="14393" y="21055"/>
                </a:cubicBezTo>
                <a:cubicBezTo>
                  <a:pt x="14456" y="21035"/>
                  <a:pt x="14517" y="21003"/>
                  <a:pt x="14579" y="20982"/>
                </a:cubicBezTo>
                <a:cubicBezTo>
                  <a:pt x="14642" y="20961"/>
                  <a:pt x="14705" y="20944"/>
                  <a:pt x="14767" y="20922"/>
                </a:cubicBezTo>
                <a:cubicBezTo>
                  <a:pt x="14829" y="20900"/>
                  <a:pt x="14892" y="20881"/>
                  <a:pt x="14954" y="20858"/>
                </a:cubicBezTo>
                <a:cubicBezTo>
                  <a:pt x="15016" y="20835"/>
                  <a:pt x="15078" y="20808"/>
                  <a:pt x="15140" y="20784"/>
                </a:cubicBezTo>
                <a:cubicBezTo>
                  <a:pt x="15202" y="20760"/>
                  <a:pt x="15265" y="20747"/>
                  <a:pt x="15327" y="20721"/>
                </a:cubicBezTo>
                <a:cubicBezTo>
                  <a:pt x="15389" y="20696"/>
                  <a:pt x="15452" y="20677"/>
                  <a:pt x="15513" y="20650"/>
                </a:cubicBezTo>
                <a:cubicBezTo>
                  <a:pt x="15575" y="20623"/>
                  <a:pt x="15637" y="20594"/>
                  <a:pt x="15698" y="20566"/>
                </a:cubicBezTo>
                <a:cubicBezTo>
                  <a:pt x="15760" y="20538"/>
                  <a:pt x="15821" y="20500"/>
                  <a:pt x="15882" y="20471"/>
                </a:cubicBezTo>
                <a:cubicBezTo>
                  <a:pt x="15944" y="20441"/>
                  <a:pt x="16006" y="20420"/>
                  <a:pt x="16067" y="20390"/>
                </a:cubicBezTo>
                <a:cubicBezTo>
                  <a:pt x="16129" y="20359"/>
                  <a:pt x="16190" y="20330"/>
                  <a:pt x="16251" y="20298"/>
                </a:cubicBezTo>
                <a:cubicBezTo>
                  <a:pt x="16313" y="20267"/>
                  <a:pt x="16372" y="20223"/>
                  <a:pt x="16433" y="20190"/>
                </a:cubicBezTo>
                <a:cubicBezTo>
                  <a:pt x="16494" y="20157"/>
                  <a:pt x="16558" y="20141"/>
                  <a:pt x="16618" y="20107"/>
                </a:cubicBezTo>
                <a:cubicBezTo>
                  <a:pt x="16679" y="20072"/>
                  <a:pt x="16740" y="20038"/>
                  <a:pt x="16800" y="20003"/>
                </a:cubicBezTo>
                <a:cubicBezTo>
                  <a:pt x="16861" y="19967"/>
                  <a:pt x="16922" y="19931"/>
                  <a:pt x="16982" y="19894"/>
                </a:cubicBezTo>
                <a:cubicBezTo>
                  <a:pt x="17042" y="19856"/>
                  <a:pt x="17097" y="19783"/>
                  <a:pt x="17156" y="19744"/>
                </a:cubicBezTo>
                <a:cubicBezTo>
                  <a:pt x="17217" y="19705"/>
                  <a:pt x="17277" y="19671"/>
                  <a:pt x="17337" y="19630"/>
                </a:cubicBezTo>
                <a:cubicBezTo>
                  <a:pt x="17397" y="19590"/>
                  <a:pt x="17455" y="19544"/>
                  <a:pt x="17514" y="19502"/>
                </a:cubicBezTo>
                <a:cubicBezTo>
                  <a:pt x="17574" y="19460"/>
                  <a:pt x="17638" y="19440"/>
                  <a:pt x="17697" y="19396"/>
                </a:cubicBezTo>
                <a:cubicBezTo>
                  <a:pt x="17756" y="19352"/>
                  <a:pt x="17816" y="19283"/>
                  <a:pt x="17874" y="19238"/>
                </a:cubicBezTo>
                <a:cubicBezTo>
                  <a:pt x="17917" y="19318"/>
                  <a:pt x="17965" y="19412"/>
                  <a:pt x="18015" y="19494"/>
                </a:cubicBezTo>
                <a:cubicBezTo>
                  <a:pt x="18061" y="19569"/>
                  <a:pt x="18106" y="19655"/>
                  <a:pt x="18158" y="19731"/>
                </a:cubicBezTo>
                <a:cubicBezTo>
                  <a:pt x="18206" y="19803"/>
                  <a:pt x="18258" y="19872"/>
                  <a:pt x="18310" y="19944"/>
                </a:cubicBezTo>
                <a:cubicBezTo>
                  <a:pt x="18360" y="20013"/>
                  <a:pt x="18415" y="20073"/>
                  <a:pt x="18468" y="20141"/>
                </a:cubicBezTo>
                <a:cubicBezTo>
                  <a:pt x="18519" y="20209"/>
                  <a:pt x="18570" y="20282"/>
                  <a:pt x="18622" y="20348"/>
                </a:cubicBezTo>
                <a:cubicBezTo>
                  <a:pt x="18675" y="20415"/>
                  <a:pt x="18731" y="20472"/>
                  <a:pt x="18783" y="20536"/>
                </a:cubicBezTo>
                <a:cubicBezTo>
                  <a:pt x="18838" y="20601"/>
                  <a:pt x="18887" y="20678"/>
                  <a:pt x="18939" y="20739"/>
                </a:cubicBezTo>
                <a:cubicBezTo>
                  <a:pt x="18995" y="20803"/>
                  <a:pt x="19051" y="20858"/>
                  <a:pt x="19104" y="20916"/>
                </a:cubicBezTo>
                <a:cubicBezTo>
                  <a:pt x="19161" y="20979"/>
                  <a:pt x="19220" y="21025"/>
                  <a:pt x="19272" y="21081"/>
                </a:cubicBezTo>
                <a:cubicBezTo>
                  <a:pt x="19331" y="21143"/>
                  <a:pt x="19379" y="21227"/>
                  <a:pt x="19430" y="21279"/>
                </a:cubicBezTo>
                <a:cubicBezTo>
                  <a:pt x="19494" y="21344"/>
                  <a:pt x="19551" y="21397"/>
                  <a:pt x="19598" y="21441"/>
                </a:cubicBezTo>
                <a:cubicBezTo>
                  <a:pt x="19721" y="21556"/>
                  <a:pt x="19784" y="21590"/>
                  <a:pt x="19744" y="21527"/>
                </a:cubicBezTo>
                <a:cubicBezTo>
                  <a:pt x="19694" y="21447"/>
                  <a:pt x="19652" y="21356"/>
                  <a:pt x="19607" y="21273"/>
                </a:cubicBezTo>
                <a:cubicBezTo>
                  <a:pt x="19560" y="21187"/>
                  <a:pt x="19505" y="21120"/>
                  <a:pt x="19463" y="21032"/>
                </a:cubicBezTo>
                <a:cubicBezTo>
                  <a:pt x="19420" y="20939"/>
                  <a:pt x="19389" y="20828"/>
                  <a:pt x="19352" y="20734"/>
                </a:cubicBezTo>
                <a:cubicBezTo>
                  <a:pt x="19312" y="20635"/>
                  <a:pt x="19263" y="20551"/>
                  <a:pt x="19229" y="20452"/>
                </a:cubicBezTo>
                <a:cubicBezTo>
                  <a:pt x="19194" y="20346"/>
                  <a:pt x="19178" y="20223"/>
                  <a:pt x="19148" y="20118"/>
                </a:cubicBezTo>
                <a:cubicBezTo>
                  <a:pt x="19117" y="20008"/>
                  <a:pt x="19089" y="19900"/>
                  <a:pt x="19065" y="19790"/>
                </a:cubicBezTo>
                <a:cubicBezTo>
                  <a:pt x="19039" y="19675"/>
                  <a:pt x="19016" y="19562"/>
                  <a:pt x="18997" y="19450"/>
                </a:cubicBezTo>
                <a:cubicBezTo>
                  <a:pt x="18976" y="19330"/>
                  <a:pt x="18955" y="19216"/>
                  <a:pt x="18940" y="19101"/>
                </a:cubicBezTo>
                <a:cubicBezTo>
                  <a:pt x="18925" y="18978"/>
                  <a:pt x="18911" y="18859"/>
                  <a:pt x="18901" y="18743"/>
                </a:cubicBezTo>
                <a:cubicBezTo>
                  <a:pt x="18891" y="18617"/>
                  <a:pt x="18874" y="18492"/>
                  <a:pt x="18869" y="18376"/>
                </a:cubicBezTo>
                <a:cubicBezTo>
                  <a:pt x="18925" y="18321"/>
                  <a:pt x="18981" y="18258"/>
                  <a:pt x="19036" y="18202"/>
                </a:cubicBezTo>
                <a:cubicBezTo>
                  <a:pt x="19091" y="18144"/>
                  <a:pt x="19145" y="18084"/>
                  <a:pt x="19199" y="18026"/>
                </a:cubicBezTo>
                <a:cubicBezTo>
                  <a:pt x="19253" y="17966"/>
                  <a:pt x="19308" y="17908"/>
                  <a:pt x="19361" y="17847"/>
                </a:cubicBezTo>
                <a:cubicBezTo>
                  <a:pt x="19415" y="17785"/>
                  <a:pt x="19465" y="17713"/>
                  <a:pt x="19517" y="17650"/>
                </a:cubicBezTo>
                <a:cubicBezTo>
                  <a:pt x="19570" y="17585"/>
                  <a:pt x="19633" y="17551"/>
                  <a:pt x="19684" y="17485"/>
                </a:cubicBezTo>
                <a:cubicBezTo>
                  <a:pt x="19737" y="17418"/>
                  <a:pt x="19785" y="17341"/>
                  <a:pt x="19835" y="17272"/>
                </a:cubicBezTo>
                <a:cubicBezTo>
                  <a:pt x="19887" y="17202"/>
                  <a:pt x="19936" y="17127"/>
                  <a:pt x="19985" y="17056"/>
                </a:cubicBezTo>
                <a:cubicBezTo>
                  <a:pt x="20036" y="16984"/>
                  <a:pt x="20089" y="16921"/>
                  <a:pt x="20138" y="16848"/>
                </a:cubicBezTo>
                <a:cubicBezTo>
                  <a:pt x="20187" y="16772"/>
                  <a:pt x="20235" y="16694"/>
                  <a:pt x="20282" y="16618"/>
                </a:cubicBezTo>
                <a:cubicBezTo>
                  <a:pt x="20330" y="16539"/>
                  <a:pt x="20377" y="16459"/>
                  <a:pt x="20423" y="16380"/>
                </a:cubicBezTo>
                <a:cubicBezTo>
                  <a:pt x="20470" y="16299"/>
                  <a:pt x="20517" y="16221"/>
                  <a:pt x="20562" y="16138"/>
                </a:cubicBezTo>
                <a:cubicBezTo>
                  <a:pt x="20607" y="16054"/>
                  <a:pt x="20646" y="15959"/>
                  <a:pt x="20689" y="15873"/>
                </a:cubicBezTo>
                <a:cubicBezTo>
                  <a:pt x="20732" y="15785"/>
                  <a:pt x="20779" y="15704"/>
                  <a:pt x="20819" y="15614"/>
                </a:cubicBezTo>
                <a:cubicBezTo>
                  <a:pt x="20861" y="15523"/>
                  <a:pt x="20897" y="15424"/>
                  <a:pt x="20935" y="15332"/>
                </a:cubicBezTo>
                <a:cubicBezTo>
                  <a:pt x="20975" y="15237"/>
                  <a:pt x="21017" y="15147"/>
                  <a:pt x="21053" y="15051"/>
                </a:cubicBezTo>
                <a:cubicBezTo>
                  <a:pt x="21090" y="14952"/>
                  <a:pt x="21119" y="14845"/>
                  <a:pt x="21152" y="14745"/>
                </a:cubicBezTo>
                <a:cubicBezTo>
                  <a:pt x="21186" y="14642"/>
                  <a:pt x="21210" y="14531"/>
                  <a:pt x="21240" y="14427"/>
                </a:cubicBezTo>
                <a:cubicBezTo>
                  <a:pt x="21271" y="14321"/>
                  <a:pt x="21317" y="14231"/>
                  <a:pt x="21343" y="14124"/>
                </a:cubicBezTo>
                <a:cubicBezTo>
                  <a:pt x="21371" y="14015"/>
                  <a:pt x="21386" y="13896"/>
                  <a:pt x="21409" y="13786"/>
                </a:cubicBezTo>
                <a:cubicBezTo>
                  <a:pt x="21433" y="13674"/>
                  <a:pt x="21459" y="13564"/>
                  <a:pt x="21478" y="13451"/>
                </a:cubicBezTo>
                <a:cubicBezTo>
                  <a:pt x="21497" y="13336"/>
                  <a:pt x="21511" y="13218"/>
                  <a:pt x="21526" y="13102"/>
                </a:cubicBezTo>
                <a:cubicBezTo>
                  <a:pt x="21541" y="12985"/>
                  <a:pt x="21555" y="12868"/>
                  <a:pt x="21565" y="12750"/>
                </a:cubicBezTo>
                <a:cubicBezTo>
                  <a:pt x="21575" y="12631"/>
                  <a:pt x="21590" y="12513"/>
                  <a:pt x="21595" y="12393"/>
                </a:cubicBezTo>
                <a:cubicBezTo>
                  <a:pt x="21600" y="12274"/>
                  <a:pt x="21597" y="12152"/>
                  <a:pt x="21597" y="12032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2476500" y="1435100"/>
            <a:ext cx="11315700" cy="1993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59500">
                <a:srgbClr val="FF2F92"/>
              </a:gs>
              <a:gs pos="100000">
                <a:srgbClr val="000000"/>
              </a:gs>
            </a:gsLst>
            <a:lin ang="15861702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16" name="Shape"/>
          <p:cNvSpPr/>
          <p:nvPr/>
        </p:nvSpPr>
        <p:spPr>
          <a:xfrm>
            <a:off x="1003300" y="869244"/>
            <a:ext cx="14233504" cy="7377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97" y="12032"/>
                </a:moveTo>
                <a:cubicBezTo>
                  <a:pt x="21597" y="11909"/>
                  <a:pt x="21600" y="11785"/>
                  <a:pt x="21595" y="11664"/>
                </a:cubicBezTo>
                <a:cubicBezTo>
                  <a:pt x="21589" y="11541"/>
                  <a:pt x="21576" y="11421"/>
                  <a:pt x="21565" y="11300"/>
                </a:cubicBezTo>
                <a:cubicBezTo>
                  <a:pt x="21555" y="11179"/>
                  <a:pt x="21536" y="11062"/>
                  <a:pt x="21520" y="10943"/>
                </a:cubicBezTo>
                <a:cubicBezTo>
                  <a:pt x="21505" y="10825"/>
                  <a:pt x="21500" y="10700"/>
                  <a:pt x="21480" y="10583"/>
                </a:cubicBezTo>
                <a:cubicBezTo>
                  <a:pt x="21460" y="10468"/>
                  <a:pt x="21434" y="10355"/>
                  <a:pt x="21410" y="10241"/>
                </a:cubicBezTo>
                <a:cubicBezTo>
                  <a:pt x="21386" y="10128"/>
                  <a:pt x="21347" y="10028"/>
                  <a:pt x="21319" y="9918"/>
                </a:cubicBezTo>
                <a:cubicBezTo>
                  <a:pt x="21291" y="9809"/>
                  <a:pt x="21273" y="9689"/>
                  <a:pt x="21241" y="9582"/>
                </a:cubicBezTo>
                <a:cubicBezTo>
                  <a:pt x="21210" y="9477"/>
                  <a:pt x="21179" y="9369"/>
                  <a:pt x="21144" y="9266"/>
                </a:cubicBezTo>
                <a:cubicBezTo>
                  <a:pt x="21109" y="9165"/>
                  <a:pt x="21060" y="9083"/>
                  <a:pt x="21022" y="8983"/>
                </a:cubicBezTo>
                <a:cubicBezTo>
                  <a:pt x="20984" y="8885"/>
                  <a:pt x="20961" y="8765"/>
                  <a:pt x="20921" y="8669"/>
                </a:cubicBezTo>
                <a:cubicBezTo>
                  <a:pt x="20881" y="8575"/>
                  <a:pt x="20836" y="8487"/>
                  <a:pt x="20794" y="8395"/>
                </a:cubicBezTo>
                <a:cubicBezTo>
                  <a:pt x="20752" y="8305"/>
                  <a:pt x="20709" y="8215"/>
                  <a:pt x="20664" y="8126"/>
                </a:cubicBezTo>
                <a:cubicBezTo>
                  <a:pt x="20620" y="8039"/>
                  <a:pt x="20576" y="7951"/>
                  <a:pt x="20529" y="7866"/>
                </a:cubicBezTo>
                <a:cubicBezTo>
                  <a:pt x="20484" y="7782"/>
                  <a:pt x="20435" y="7705"/>
                  <a:pt x="20386" y="7623"/>
                </a:cubicBezTo>
                <a:cubicBezTo>
                  <a:pt x="20340" y="7542"/>
                  <a:pt x="20283" y="7481"/>
                  <a:pt x="20234" y="7402"/>
                </a:cubicBezTo>
                <a:cubicBezTo>
                  <a:pt x="20186" y="7325"/>
                  <a:pt x="20147" y="7221"/>
                  <a:pt x="20097" y="7146"/>
                </a:cubicBezTo>
                <a:cubicBezTo>
                  <a:pt x="20047" y="7071"/>
                  <a:pt x="19993" y="7005"/>
                  <a:pt x="19941" y="6932"/>
                </a:cubicBezTo>
                <a:cubicBezTo>
                  <a:pt x="19891" y="6861"/>
                  <a:pt x="19842" y="6782"/>
                  <a:pt x="19789" y="6711"/>
                </a:cubicBezTo>
                <a:cubicBezTo>
                  <a:pt x="19737" y="6643"/>
                  <a:pt x="19688" y="6590"/>
                  <a:pt x="19634" y="6522"/>
                </a:cubicBezTo>
                <a:cubicBezTo>
                  <a:pt x="19683" y="6452"/>
                  <a:pt x="19723" y="6388"/>
                  <a:pt x="19765" y="6317"/>
                </a:cubicBezTo>
                <a:cubicBezTo>
                  <a:pt x="19811" y="6240"/>
                  <a:pt x="19858" y="6169"/>
                  <a:pt x="19897" y="6090"/>
                </a:cubicBezTo>
                <a:cubicBezTo>
                  <a:pt x="19939" y="6004"/>
                  <a:pt x="19962" y="5893"/>
                  <a:pt x="19995" y="5805"/>
                </a:cubicBezTo>
                <a:cubicBezTo>
                  <a:pt x="20031" y="5710"/>
                  <a:pt x="20073" y="5628"/>
                  <a:pt x="20098" y="5530"/>
                </a:cubicBezTo>
                <a:cubicBezTo>
                  <a:pt x="20125" y="5426"/>
                  <a:pt x="20135" y="5313"/>
                  <a:pt x="20150" y="5206"/>
                </a:cubicBezTo>
                <a:cubicBezTo>
                  <a:pt x="20164" y="5095"/>
                  <a:pt x="20179" y="4987"/>
                  <a:pt x="20179" y="4874"/>
                </a:cubicBezTo>
                <a:cubicBezTo>
                  <a:pt x="20179" y="4754"/>
                  <a:pt x="20165" y="4637"/>
                  <a:pt x="20148" y="4519"/>
                </a:cubicBezTo>
                <a:cubicBezTo>
                  <a:pt x="20133" y="4406"/>
                  <a:pt x="20123" y="4282"/>
                  <a:pt x="20093" y="4171"/>
                </a:cubicBezTo>
                <a:cubicBezTo>
                  <a:pt x="20065" y="4069"/>
                  <a:pt x="20030" y="3965"/>
                  <a:pt x="19990" y="3865"/>
                </a:cubicBezTo>
                <a:cubicBezTo>
                  <a:pt x="19953" y="3774"/>
                  <a:pt x="19904" y="3695"/>
                  <a:pt x="19858" y="3605"/>
                </a:cubicBezTo>
                <a:cubicBezTo>
                  <a:pt x="19815" y="3524"/>
                  <a:pt x="19762" y="3457"/>
                  <a:pt x="19712" y="3377"/>
                </a:cubicBezTo>
                <a:cubicBezTo>
                  <a:pt x="19666" y="3303"/>
                  <a:pt x="19622" y="3215"/>
                  <a:pt x="19569" y="3143"/>
                </a:cubicBezTo>
                <a:cubicBezTo>
                  <a:pt x="19519" y="3075"/>
                  <a:pt x="19463" y="3021"/>
                  <a:pt x="19408" y="2955"/>
                </a:cubicBezTo>
                <a:cubicBezTo>
                  <a:pt x="19357" y="2893"/>
                  <a:pt x="19307" y="2820"/>
                  <a:pt x="19250" y="2760"/>
                </a:cubicBezTo>
                <a:cubicBezTo>
                  <a:pt x="19197" y="2702"/>
                  <a:pt x="19142" y="2643"/>
                  <a:pt x="19085" y="2587"/>
                </a:cubicBezTo>
                <a:cubicBezTo>
                  <a:pt x="19031" y="2534"/>
                  <a:pt x="18977" y="2469"/>
                  <a:pt x="18919" y="2417"/>
                </a:cubicBezTo>
                <a:cubicBezTo>
                  <a:pt x="18863" y="2367"/>
                  <a:pt x="18799" y="2349"/>
                  <a:pt x="18740" y="2300"/>
                </a:cubicBezTo>
                <a:cubicBezTo>
                  <a:pt x="18684" y="2254"/>
                  <a:pt x="18625" y="2214"/>
                  <a:pt x="18565" y="2168"/>
                </a:cubicBezTo>
                <a:cubicBezTo>
                  <a:pt x="18508" y="2125"/>
                  <a:pt x="18455" y="2055"/>
                  <a:pt x="18395" y="2013"/>
                </a:cubicBezTo>
                <a:cubicBezTo>
                  <a:pt x="18338" y="1972"/>
                  <a:pt x="18277" y="1941"/>
                  <a:pt x="18217" y="1901"/>
                </a:cubicBezTo>
                <a:cubicBezTo>
                  <a:pt x="18158" y="1862"/>
                  <a:pt x="18097" y="1836"/>
                  <a:pt x="18036" y="1798"/>
                </a:cubicBezTo>
                <a:cubicBezTo>
                  <a:pt x="17978" y="1761"/>
                  <a:pt x="17922" y="1701"/>
                  <a:pt x="17861" y="1665"/>
                </a:cubicBezTo>
                <a:cubicBezTo>
                  <a:pt x="17802" y="1631"/>
                  <a:pt x="17739" y="1617"/>
                  <a:pt x="17678" y="1583"/>
                </a:cubicBezTo>
                <a:cubicBezTo>
                  <a:pt x="17619" y="1550"/>
                  <a:pt x="17559" y="1512"/>
                  <a:pt x="17498" y="1479"/>
                </a:cubicBezTo>
                <a:cubicBezTo>
                  <a:pt x="17438" y="1448"/>
                  <a:pt x="17380" y="1403"/>
                  <a:pt x="17319" y="1372"/>
                </a:cubicBezTo>
                <a:cubicBezTo>
                  <a:pt x="17259" y="1342"/>
                  <a:pt x="17199" y="1308"/>
                  <a:pt x="17137" y="1279"/>
                </a:cubicBezTo>
                <a:cubicBezTo>
                  <a:pt x="17077" y="1250"/>
                  <a:pt x="17015" y="1232"/>
                  <a:pt x="16953" y="1204"/>
                </a:cubicBezTo>
                <a:cubicBezTo>
                  <a:pt x="16893" y="1177"/>
                  <a:pt x="16831" y="1159"/>
                  <a:pt x="16769" y="1132"/>
                </a:cubicBezTo>
                <a:cubicBezTo>
                  <a:pt x="16709" y="1106"/>
                  <a:pt x="16646" y="1091"/>
                  <a:pt x="16584" y="1066"/>
                </a:cubicBezTo>
                <a:cubicBezTo>
                  <a:pt x="16524" y="1041"/>
                  <a:pt x="16466" y="980"/>
                  <a:pt x="16404" y="956"/>
                </a:cubicBezTo>
                <a:cubicBezTo>
                  <a:pt x="16344" y="933"/>
                  <a:pt x="16279" y="938"/>
                  <a:pt x="16217" y="915"/>
                </a:cubicBezTo>
                <a:cubicBezTo>
                  <a:pt x="16156" y="893"/>
                  <a:pt x="16096" y="863"/>
                  <a:pt x="16033" y="841"/>
                </a:cubicBezTo>
                <a:cubicBezTo>
                  <a:pt x="15972" y="820"/>
                  <a:pt x="15911" y="793"/>
                  <a:pt x="15849" y="773"/>
                </a:cubicBezTo>
                <a:cubicBezTo>
                  <a:pt x="15788" y="752"/>
                  <a:pt x="15725" y="748"/>
                  <a:pt x="15662" y="728"/>
                </a:cubicBezTo>
                <a:cubicBezTo>
                  <a:pt x="15601" y="709"/>
                  <a:pt x="15540" y="686"/>
                  <a:pt x="15477" y="668"/>
                </a:cubicBezTo>
                <a:cubicBezTo>
                  <a:pt x="15416" y="649"/>
                  <a:pt x="15355" y="619"/>
                  <a:pt x="15293" y="601"/>
                </a:cubicBezTo>
                <a:cubicBezTo>
                  <a:pt x="15231" y="583"/>
                  <a:pt x="15169" y="565"/>
                  <a:pt x="15107" y="548"/>
                </a:cubicBezTo>
                <a:cubicBezTo>
                  <a:pt x="15045" y="532"/>
                  <a:pt x="14982" y="532"/>
                  <a:pt x="14919" y="516"/>
                </a:cubicBezTo>
                <a:cubicBezTo>
                  <a:pt x="14858" y="501"/>
                  <a:pt x="14796" y="480"/>
                  <a:pt x="14733" y="465"/>
                </a:cubicBezTo>
                <a:cubicBezTo>
                  <a:pt x="14672" y="450"/>
                  <a:pt x="14610" y="434"/>
                  <a:pt x="14547" y="420"/>
                </a:cubicBezTo>
                <a:cubicBezTo>
                  <a:pt x="14485" y="406"/>
                  <a:pt x="14422" y="402"/>
                  <a:pt x="14360" y="389"/>
                </a:cubicBezTo>
                <a:cubicBezTo>
                  <a:pt x="14298" y="376"/>
                  <a:pt x="14236" y="366"/>
                  <a:pt x="14173" y="353"/>
                </a:cubicBezTo>
                <a:cubicBezTo>
                  <a:pt x="14111" y="341"/>
                  <a:pt x="14049" y="319"/>
                  <a:pt x="13987" y="308"/>
                </a:cubicBezTo>
                <a:cubicBezTo>
                  <a:pt x="13925" y="296"/>
                  <a:pt x="13863" y="272"/>
                  <a:pt x="13800" y="261"/>
                </a:cubicBezTo>
                <a:cubicBezTo>
                  <a:pt x="13738" y="250"/>
                  <a:pt x="13676" y="230"/>
                  <a:pt x="13614" y="219"/>
                </a:cubicBezTo>
                <a:cubicBezTo>
                  <a:pt x="13551" y="209"/>
                  <a:pt x="13488" y="216"/>
                  <a:pt x="13426" y="207"/>
                </a:cubicBezTo>
                <a:cubicBezTo>
                  <a:pt x="13363" y="197"/>
                  <a:pt x="13301" y="197"/>
                  <a:pt x="13238" y="188"/>
                </a:cubicBezTo>
                <a:cubicBezTo>
                  <a:pt x="13176" y="179"/>
                  <a:pt x="13113" y="171"/>
                  <a:pt x="13051" y="163"/>
                </a:cubicBezTo>
                <a:cubicBezTo>
                  <a:pt x="12988" y="155"/>
                  <a:pt x="12926" y="154"/>
                  <a:pt x="12863" y="147"/>
                </a:cubicBezTo>
                <a:cubicBezTo>
                  <a:pt x="12801" y="140"/>
                  <a:pt x="12739" y="115"/>
                  <a:pt x="12676" y="108"/>
                </a:cubicBezTo>
                <a:cubicBezTo>
                  <a:pt x="12614" y="102"/>
                  <a:pt x="12551" y="91"/>
                  <a:pt x="12489" y="85"/>
                </a:cubicBezTo>
                <a:cubicBezTo>
                  <a:pt x="12426" y="79"/>
                  <a:pt x="12363" y="88"/>
                  <a:pt x="12301" y="83"/>
                </a:cubicBezTo>
                <a:cubicBezTo>
                  <a:pt x="12238" y="77"/>
                  <a:pt x="12176" y="47"/>
                  <a:pt x="12113" y="42"/>
                </a:cubicBezTo>
                <a:cubicBezTo>
                  <a:pt x="12051" y="38"/>
                  <a:pt x="11988" y="59"/>
                  <a:pt x="11925" y="55"/>
                </a:cubicBezTo>
                <a:cubicBezTo>
                  <a:pt x="11863" y="51"/>
                  <a:pt x="11800" y="53"/>
                  <a:pt x="11737" y="50"/>
                </a:cubicBezTo>
                <a:cubicBezTo>
                  <a:pt x="11675" y="47"/>
                  <a:pt x="11612" y="43"/>
                  <a:pt x="11550" y="40"/>
                </a:cubicBezTo>
                <a:cubicBezTo>
                  <a:pt x="11487" y="38"/>
                  <a:pt x="11425" y="4"/>
                  <a:pt x="11362" y="2"/>
                </a:cubicBezTo>
                <a:cubicBezTo>
                  <a:pt x="11299" y="0"/>
                  <a:pt x="11237" y="29"/>
                  <a:pt x="11174" y="28"/>
                </a:cubicBezTo>
                <a:cubicBezTo>
                  <a:pt x="11111" y="27"/>
                  <a:pt x="11049" y="23"/>
                  <a:pt x="10986" y="22"/>
                </a:cubicBezTo>
                <a:cubicBezTo>
                  <a:pt x="10923" y="21"/>
                  <a:pt x="10861" y="15"/>
                  <a:pt x="10798" y="15"/>
                </a:cubicBezTo>
                <a:cubicBezTo>
                  <a:pt x="10735" y="15"/>
                  <a:pt x="10673" y="-1"/>
                  <a:pt x="10610" y="0"/>
                </a:cubicBezTo>
                <a:cubicBezTo>
                  <a:pt x="10547" y="0"/>
                  <a:pt x="10485" y="-1"/>
                  <a:pt x="10422" y="1"/>
                </a:cubicBezTo>
                <a:cubicBezTo>
                  <a:pt x="10359" y="2"/>
                  <a:pt x="10297" y="6"/>
                  <a:pt x="10234" y="8"/>
                </a:cubicBezTo>
                <a:cubicBezTo>
                  <a:pt x="10172" y="10"/>
                  <a:pt x="10109" y="11"/>
                  <a:pt x="10046" y="14"/>
                </a:cubicBezTo>
                <a:cubicBezTo>
                  <a:pt x="9984" y="16"/>
                  <a:pt x="9921" y="40"/>
                  <a:pt x="9859" y="43"/>
                </a:cubicBezTo>
                <a:cubicBezTo>
                  <a:pt x="9796" y="47"/>
                  <a:pt x="9733" y="28"/>
                  <a:pt x="9671" y="32"/>
                </a:cubicBezTo>
                <a:cubicBezTo>
                  <a:pt x="9608" y="36"/>
                  <a:pt x="9546" y="74"/>
                  <a:pt x="9484" y="78"/>
                </a:cubicBezTo>
                <a:cubicBezTo>
                  <a:pt x="9421" y="83"/>
                  <a:pt x="9358" y="78"/>
                  <a:pt x="9296" y="83"/>
                </a:cubicBezTo>
                <a:cubicBezTo>
                  <a:pt x="9233" y="88"/>
                  <a:pt x="9171" y="98"/>
                  <a:pt x="9108" y="104"/>
                </a:cubicBezTo>
                <a:cubicBezTo>
                  <a:pt x="9045" y="110"/>
                  <a:pt x="8983" y="116"/>
                  <a:pt x="8921" y="122"/>
                </a:cubicBezTo>
                <a:cubicBezTo>
                  <a:pt x="8858" y="129"/>
                  <a:pt x="8795" y="124"/>
                  <a:pt x="8733" y="131"/>
                </a:cubicBezTo>
                <a:cubicBezTo>
                  <a:pt x="8670" y="138"/>
                  <a:pt x="8608" y="160"/>
                  <a:pt x="8546" y="168"/>
                </a:cubicBezTo>
                <a:cubicBezTo>
                  <a:pt x="8483" y="176"/>
                  <a:pt x="8420" y="162"/>
                  <a:pt x="8358" y="170"/>
                </a:cubicBezTo>
                <a:cubicBezTo>
                  <a:pt x="8295" y="179"/>
                  <a:pt x="8233" y="198"/>
                  <a:pt x="8171" y="207"/>
                </a:cubicBezTo>
                <a:cubicBezTo>
                  <a:pt x="8108" y="217"/>
                  <a:pt x="8045" y="222"/>
                  <a:pt x="7983" y="232"/>
                </a:cubicBezTo>
                <a:cubicBezTo>
                  <a:pt x="7921" y="243"/>
                  <a:pt x="7858" y="255"/>
                  <a:pt x="7796" y="266"/>
                </a:cubicBezTo>
                <a:cubicBezTo>
                  <a:pt x="7734" y="277"/>
                  <a:pt x="7671" y="289"/>
                  <a:pt x="7609" y="301"/>
                </a:cubicBezTo>
                <a:cubicBezTo>
                  <a:pt x="7547" y="312"/>
                  <a:pt x="7484" y="316"/>
                  <a:pt x="7422" y="328"/>
                </a:cubicBezTo>
                <a:cubicBezTo>
                  <a:pt x="7359" y="340"/>
                  <a:pt x="7297" y="355"/>
                  <a:pt x="7235" y="368"/>
                </a:cubicBezTo>
                <a:cubicBezTo>
                  <a:pt x="7173" y="382"/>
                  <a:pt x="7111" y="406"/>
                  <a:pt x="7049" y="420"/>
                </a:cubicBezTo>
                <a:cubicBezTo>
                  <a:pt x="6987" y="435"/>
                  <a:pt x="6924" y="444"/>
                  <a:pt x="6862" y="459"/>
                </a:cubicBezTo>
                <a:cubicBezTo>
                  <a:pt x="6800" y="474"/>
                  <a:pt x="6738" y="495"/>
                  <a:pt x="6677" y="511"/>
                </a:cubicBezTo>
                <a:cubicBezTo>
                  <a:pt x="6614" y="527"/>
                  <a:pt x="6550" y="518"/>
                  <a:pt x="6489" y="535"/>
                </a:cubicBezTo>
                <a:cubicBezTo>
                  <a:pt x="6426" y="552"/>
                  <a:pt x="6366" y="587"/>
                  <a:pt x="6304" y="604"/>
                </a:cubicBezTo>
                <a:cubicBezTo>
                  <a:pt x="6242" y="622"/>
                  <a:pt x="6179" y="637"/>
                  <a:pt x="6118" y="655"/>
                </a:cubicBezTo>
                <a:cubicBezTo>
                  <a:pt x="6056" y="674"/>
                  <a:pt x="5994" y="697"/>
                  <a:pt x="5933" y="716"/>
                </a:cubicBezTo>
                <a:cubicBezTo>
                  <a:pt x="5871" y="736"/>
                  <a:pt x="5808" y="743"/>
                  <a:pt x="5746" y="763"/>
                </a:cubicBezTo>
                <a:cubicBezTo>
                  <a:pt x="5684" y="784"/>
                  <a:pt x="5623" y="807"/>
                  <a:pt x="5562" y="828"/>
                </a:cubicBezTo>
                <a:cubicBezTo>
                  <a:pt x="5499" y="850"/>
                  <a:pt x="5438" y="869"/>
                  <a:pt x="5377" y="891"/>
                </a:cubicBezTo>
                <a:cubicBezTo>
                  <a:pt x="5315" y="914"/>
                  <a:pt x="5256" y="964"/>
                  <a:pt x="5195" y="988"/>
                </a:cubicBezTo>
                <a:cubicBezTo>
                  <a:pt x="5133" y="1012"/>
                  <a:pt x="5070" y="1021"/>
                  <a:pt x="5009" y="1046"/>
                </a:cubicBezTo>
                <a:cubicBezTo>
                  <a:pt x="4948" y="1071"/>
                  <a:pt x="4888" y="1114"/>
                  <a:pt x="4828" y="1140"/>
                </a:cubicBezTo>
                <a:cubicBezTo>
                  <a:pt x="4766" y="1166"/>
                  <a:pt x="4702" y="1163"/>
                  <a:pt x="4641" y="1191"/>
                </a:cubicBezTo>
                <a:cubicBezTo>
                  <a:pt x="4580" y="1218"/>
                  <a:pt x="4520" y="1259"/>
                  <a:pt x="4460" y="1287"/>
                </a:cubicBezTo>
                <a:cubicBezTo>
                  <a:pt x="4399" y="1317"/>
                  <a:pt x="4336" y="1330"/>
                  <a:pt x="4276" y="1360"/>
                </a:cubicBezTo>
                <a:cubicBezTo>
                  <a:pt x="4214" y="1391"/>
                  <a:pt x="4158" y="1448"/>
                  <a:pt x="4098" y="1480"/>
                </a:cubicBezTo>
                <a:cubicBezTo>
                  <a:pt x="4037" y="1512"/>
                  <a:pt x="3977" y="1549"/>
                  <a:pt x="3918" y="1582"/>
                </a:cubicBezTo>
                <a:cubicBezTo>
                  <a:pt x="3857" y="1616"/>
                  <a:pt x="3793" y="1627"/>
                  <a:pt x="3734" y="1662"/>
                </a:cubicBezTo>
                <a:cubicBezTo>
                  <a:pt x="3673" y="1698"/>
                  <a:pt x="3618" y="1758"/>
                  <a:pt x="3559" y="1795"/>
                </a:cubicBezTo>
                <a:cubicBezTo>
                  <a:pt x="3498" y="1833"/>
                  <a:pt x="3437" y="1858"/>
                  <a:pt x="3379" y="1897"/>
                </a:cubicBezTo>
                <a:cubicBezTo>
                  <a:pt x="3318" y="1937"/>
                  <a:pt x="3262" y="1989"/>
                  <a:pt x="3204" y="2030"/>
                </a:cubicBezTo>
                <a:cubicBezTo>
                  <a:pt x="3144" y="2073"/>
                  <a:pt x="3083" y="2101"/>
                  <a:pt x="3026" y="2145"/>
                </a:cubicBezTo>
                <a:cubicBezTo>
                  <a:pt x="2966" y="2191"/>
                  <a:pt x="2913" y="2258"/>
                  <a:pt x="2857" y="2305"/>
                </a:cubicBezTo>
                <a:cubicBezTo>
                  <a:pt x="2798" y="2353"/>
                  <a:pt x="2733" y="2369"/>
                  <a:pt x="2677" y="2418"/>
                </a:cubicBezTo>
                <a:cubicBezTo>
                  <a:pt x="2619" y="2470"/>
                  <a:pt x="2564" y="2529"/>
                  <a:pt x="2509" y="2582"/>
                </a:cubicBezTo>
                <a:cubicBezTo>
                  <a:pt x="2452" y="2638"/>
                  <a:pt x="2394" y="2687"/>
                  <a:pt x="2341" y="2744"/>
                </a:cubicBezTo>
                <a:cubicBezTo>
                  <a:pt x="2285" y="2805"/>
                  <a:pt x="2233" y="2874"/>
                  <a:pt x="2181" y="2936"/>
                </a:cubicBezTo>
                <a:cubicBezTo>
                  <a:pt x="2126" y="3002"/>
                  <a:pt x="2082" y="3092"/>
                  <a:pt x="2033" y="3159"/>
                </a:cubicBezTo>
                <a:cubicBezTo>
                  <a:pt x="1980" y="3231"/>
                  <a:pt x="1928" y="3298"/>
                  <a:pt x="1881" y="3372"/>
                </a:cubicBezTo>
                <a:cubicBezTo>
                  <a:pt x="1831" y="3452"/>
                  <a:pt x="1783" y="3527"/>
                  <a:pt x="1740" y="3609"/>
                </a:cubicBezTo>
                <a:cubicBezTo>
                  <a:pt x="1694" y="3698"/>
                  <a:pt x="1655" y="3793"/>
                  <a:pt x="1618" y="3884"/>
                </a:cubicBezTo>
                <a:cubicBezTo>
                  <a:pt x="1578" y="3984"/>
                  <a:pt x="1540" y="4079"/>
                  <a:pt x="1512" y="4181"/>
                </a:cubicBezTo>
                <a:cubicBezTo>
                  <a:pt x="1482" y="4292"/>
                  <a:pt x="1464" y="4406"/>
                  <a:pt x="1448" y="4519"/>
                </a:cubicBezTo>
                <a:cubicBezTo>
                  <a:pt x="1432" y="4637"/>
                  <a:pt x="1426" y="4753"/>
                  <a:pt x="1426" y="4874"/>
                </a:cubicBezTo>
                <a:cubicBezTo>
                  <a:pt x="1426" y="4987"/>
                  <a:pt x="1426" y="5098"/>
                  <a:pt x="1441" y="5209"/>
                </a:cubicBezTo>
                <a:cubicBezTo>
                  <a:pt x="1455" y="5316"/>
                  <a:pt x="1470" y="5426"/>
                  <a:pt x="1498" y="5530"/>
                </a:cubicBezTo>
                <a:cubicBezTo>
                  <a:pt x="1523" y="5628"/>
                  <a:pt x="1551" y="5729"/>
                  <a:pt x="1587" y="5825"/>
                </a:cubicBezTo>
                <a:cubicBezTo>
                  <a:pt x="1620" y="5912"/>
                  <a:pt x="1670" y="5979"/>
                  <a:pt x="1713" y="6065"/>
                </a:cubicBezTo>
                <a:cubicBezTo>
                  <a:pt x="1751" y="6144"/>
                  <a:pt x="1791" y="6226"/>
                  <a:pt x="1837" y="6303"/>
                </a:cubicBezTo>
                <a:cubicBezTo>
                  <a:pt x="1880" y="6374"/>
                  <a:pt x="1927" y="6454"/>
                  <a:pt x="1976" y="6524"/>
                </a:cubicBezTo>
                <a:cubicBezTo>
                  <a:pt x="1922" y="6591"/>
                  <a:pt x="1865" y="6659"/>
                  <a:pt x="1813" y="6728"/>
                </a:cubicBezTo>
                <a:cubicBezTo>
                  <a:pt x="1760" y="6798"/>
                  <a:pt x="1710" y="6874"/>
                  <a:pt x="1660" y="6945"/>
                </a:cubicBezTo>
                <a:cubicBezTo>
                  <a:pt x="1608" y="7018"/>
                  <a:pt x="1553" y="7080"/>
                  <a:pt x="1503" y="7155"/>
                </a:cubicBezTo>
                <a:cubicBezTo>
                  <a:pt x="1452" y="7230"/>
                  <a:pt x="1407" y="7316"/>
                  <a:pt x="1358" y="7393"/>
                </a:cubicBezTo>
                <a:cubicBezTo>
                  <a:pt x="1309" y="7472"/>
                  <a:pt x="1264" y="7559"/>
                  <a:pt x="1217" y="7639"/>
                </a:cubicBezTo>
                <a:cubicBezTo>
                  <a:pt x="1169" y="7721"/>
                  <a:pt x="1122" y="7802"/>
                  <a:pt x="1077" y="7886"/>
                </a:cubicBezTo>
                <a:cubicBezTo>
                  <a:pt x="1030" y="7971"/>
                  <a:pt x="985" y="8056"/>
                  <a:pt x="941" y="8142"/>
                </a:cubicBezTo>
                <a:cubicBezTo>
                  <a:pt x="896" y="8231"/>
                  <a:pt x="844" y="8304"/>
                  <a:pt x="802" y="8394"/>
                </a:cubicBezTo>
                <a:cubicBezTo>
                  <a:pt x="759" y="8487"/>
                  <a:pt x="724" y="8589"/>
                  <a:pt x="684" y="8683"/>
                </a:cubicBezTo>
                <a:cubicBezTo>
                  <a:pt x="643" y="8779"/>
                  <a:pt x="605" y="8876"/>
                  <a:pt x="568" y="8973"/>
                </a:cubicBezTo>
                <a:cubicBezTo>
                  <a:pt x="530" y="9073"/>
                  <a:pt x="495" y="9175"/>
                  <a:pt x="460" y="9276"/>
                </a:cubicBezTo>
                <a:cubicBezTo>
                  <a:pt x="425" y="9380"/>
                  <a:pt x="387" y="9479"/>
                  <a:pt x="356" y="9584"/>
                </a:cubicBezTo>
                <a:cubicBezTo>
                  <a:pt x="324" y="9691"/>
                  <a:pt x="291" y="9796"/>
                  <a:pt x="263" y="9904"/>
                </a:cubicBezTo>
                <a:cubicBezTo>
                  <a:pt x="235" y="10015"/>
                  <a:pt x="207" y="10126"/>
                  <a:pt x="183" y="10239"/>
                </a:cubicBezTo>
                <a:cubicBezTo>
                  <a:pt x="159" y="10353"/>
                  <a:pt x="140" y="10470"/>
                  <a:pt x="120" y="10586"/>
                </a:cubicBezTo>
                <a:cubicBezTo>
                  <a:pt x="100" y="10703"/>
                  <a:pt x="88" y="10824"/>
                  <a:pt x="73" y="10942"/>
                </a:cubicBezTo>
                <a:cubicBezTo>
                  <a:pt x="58" y="11061"/>
                  <a:pt x="43" y="11180"/>
                  <a:pt x="33" y="11300"/>
                </a:cubicBezTo>
                <a:cubicBezTo>
                  <a:pt x="22" y="11421"/>
                  <a:pt x="13" y="11542"/>
                  <a:pt x="8" y="11664"/>
                </a:cubicBezTo>
                <a:cubicBezTo>
                  <a:pt x="2" y="11786"/>
                  <a:pt x="0" y="11909"/>
                  <a:pt x="0" y="12031"/>
                </a:cubicBezTo>
                <a:cubicBezTo>
                  <a:pt x="0" y="12153"/>
                  <a:pt x="6" y="12274"/>
                  <a:pt x="11" y="12394"/>
                </a:cubicBezTo>
                <a:cubicBezTo>
                  <a:pt x="16" y="12515"/>
                  <a:pt x="14" y="12638"/>
                  <a:pt x="24" y="12758"/>
                </a:cubicBezTo>
                <a:cubicBezTo>
                  <a:pt x="34" y="12877"/>
                  <a:pt x="49" y="12996"/>
                  <a:pt x="64" y="13114"/>
                </a:cubicBezTo>
                <a:cubicBezTo>
                  <a:pt x="79" y="13231"/>
                  <a:pt x="100" y="13346"/>
                  <a:pt x="120" y="13461"/>
                </a:cubicBezTo>
                <a:cubicBezTo>
                  <a:pt x="139" y="13576"/>
                  <a:pt x="164" y="13687"/>
                  <a:pt x="188" y="13800"/>
                </a:cubicBezTo>
                <a:cubicBezTo>
                  <a:pt x="211" y="13912"/>
                  <a:pt x="229" y="14030"/>
                  <a:pt x="256" y="14139"/>
                </a:cubicBezTo>
                <a:cubicBezTo>
                  <a:pt x="284" y="14247"/>
                  <a:pt x="313" y="14356"/>
                  <a:pt x="344" y="14462"/>
                </a:cubicBezTo>
                <a:cubicBezTo>
                  <a:pt x="375" y="14566"/>
                  <a:pt x="415" y="14661"/>
                  <a:pt x="449" y="14764"/>
                </a:cubicBezTo>
                <a:cubicBezTo>
                  <a:pt x="483" y="14865"/>
                  <a:pt x="516" y="14968"/>
                  <a:pt x="553" y="15067"/>
                </a:cubicBezTo>
                <a:cubicBezTo>
                  <a:pt x="590" y="15164"/>
                  <a:pt x="624" y="15267"/>
                  <a:pt x="664" y="15362"/>
                </a:cubicBezTo>
                <a:cubicBezTo>
                  <a:pt x="703" y="15455"/>
                  <a:pt x="743" y="15549"/>
                  <a:pt x="785" y="15641"/>
                </a:cubicBezTo>
                <a:cubicBezTo>
                  <a:pt x="826" y="15730"/>
                  <a:pt x="872" y="15814"/>
                  <a:pt x="917" y="15902"/>
                </a:cubicBezTo>
                <a:cubicBezTo>
                  <a:pt x="960" y="15988"/>
                  <a:pt x="1005" y="16073"/>
                  <a:pt x="1050" y="16158"/>
                </a:cubicBezTo>
                <a:cubicBezTo>
                  <a:pt x="1095" y="16241"/>
                  <a:pt x="1137" y="16332"/>
                  <a:pt x="1184" y="16413"/>
                </a:cubicBezTo>
                <a:cubicBezTo>
                  <a:pt x="1231" y="16493"/>
                  <a:pt x="1280" y="16570"/>
                  <a:pt x="1328" y="16649"/>
                </a:cubicBezTo>
                <a:cubicBezTo>
                  <a:pt x="1376" y="16726"/>
                  <a:pt x="1428" y="16795"/>
                  <a:pt x="1478" y="16871"/>
                </a:cubicBezTo>
                <a:cubicBezTo>
                  <a:pt x="1526" y="16945"/>
                  <a:pt x="1578" y="17015"/>
                  <a:pt x="1629" y="17087"/>
                </a:cubicBezTo>
                <a:cubicBezTo>
                  <a:pt x="1679" y="17158"/>
                  <a:pt x="1736" y="17211"/>
                  <a:pt x="1788" y="17281"/>
                </a:cubicBezTo>
                <a:cubicBezTo>
                  <a:pt x="1839" y="17349"/>
                  <a:pt x="1880" y="17449"/>
                  <a:pt x="1933" y="17516"/>
                </a:cubicBezTo>
                <a:cubicBezTo>
                  <a:pt x="1985" y="17582"/>
                  <a:pt x="2046" y="17622"/>
                  <a:pt x="2100" y="17687"/>
                </a:cubicBezTo>
                <a:cubicBezTo>
                  <a:pt x="2153" y="17750"/>
                  <a:pt x="2206" y="17814"/>
                  <a:pt x="2260" y="17876"/>
                </a:cubicBezTo>
                <a:cubicBezTo>
                  <a:pt x="2314" y="17938"/>
                  <a:pt x="2368" y="18000"/>
                  <a:pt x="2423" y="18060"/>
                </a:cubicBezTo>
                <a:cubicBezTo>
                  <a:pt x="2477" y="18119"/>
                  <a:pt x="2528" y="18193"/>
                  <a:pt x="2583" y="18251"/>
                </a:cubicBezTo>
                <a:cubicBezTo>
                  <a:pt x="2638" y="18308"/>
                  <a:pt x="2692" y="18370"/>
                  <a:pt x="2748" y="18426"/>
                </a:cubicBezTo>
                <a:cubicBezTo>
                  <a:pt x="2804" y="18481"/>
                  <a:pt x="2868" y="18506"/>
                  <a:pt x="2924" y="18559"/>
                </a:cubicBezTo>
                <a:cubicBezTo>
                  <a:pt x="2980" y="18612"/>
                  <a:pt x="3035" y="18672"/>
                  <a:pt x="3092" y="18724"/>
                </a:cubicBezTo>
                <a:cubicBezTo>
                  <a:pt x="3149" y="18775"/>
                  <a:pt x="3205" y="18827"/>
                  <a:pt x="3263" y="18877"/>
                </a:cubicBezTo>
                <a:cubicBezTo>
                  <a:pt x="3320" y="18926"/>
                  <a:pt x="3377" y="18976"/>
                  <a:pt x="3435" y="19024"/>
                </a:cubicBezTo>
                <a:cubicBezTo>
                  <a:pt x="3492" y="19071"/>
                  <a:pt x="3553" y="19105"/>
                  <a:pt x="3611" y="19151"/>
                </a:cubicBezTo>
                <a:cubicBezTo>
                  <a:pt x="3669" y="19197"/>
                  <a:pt x="3727" y="19243"/>
                  <a:pt x="3786" y="19287"/>
                </a:cubicBezTo>
                <a:cubicBezTo>
                  <a:pt x="3844" y="19331"/>
                  <a:pt x="3896" y="19406"/>
                  <a:pt x="3955" y="19449"/>
                </a:cubicBezTo>
                <a:cubicBezTo>
                  <a:pt x="4014" y="19491"/>
                  <a:pt x="4075" y="19519"/>
                  <a:pt x="4135" y="19560"/>
                </a:cubicBezTo>
                <a:cubicBezTo>
                  <a:pt x="4194" y="19601"/>
                  <a:pt x="4255" y="19630"/>
                  <a:pt x="4314" y="19670"/>
                </a:cubicBezTo>
                <a:cubicBezTo>
                  <a:pt x="4373" y="19709"/>
                  <a:pt x="4430" y="19764"/>
                  <a:pt x="4490" y="19802"/>
                </a:cubicBezTo>
                <a:cubicBezTo>
                  <a:pt x="4549" y="19840"/>
                  <a:pt x="4612" y="19862"/>
                  <a:pt x="4672" y="19899"/>
                </a:cubicBezTo>
                <a:cubicBezTo>
                  <a:pt x="4731" y="19935"/>
                  <a:pt x="4789" y="19986"/>
                  <a:pt x="4849" y="20021"/>
                </a:cubicBezTo>
                <a:cubicBezTo>
                  <a:pt x="4909" y="20056"/>
                  <a:pt x="4972" y="20072"/>
                  <a:pt x="5032" y="20106"/>
                </a:cubicBezTo>
                <a:cubicBezTo>
                  <a:pt x="5092" y="20139"/>
                  <a:pt x="5152" y="20179"/>
                  <a:pt x="5212" y="20212"/>
                </a:cubicBezTo>
                <a:cubicBezTo>
                  <a:pt x="5273" y="20244"/>
                  <a:pt x="5331" y="20291"/>
                  <a:pt x="5392" y="20322"/>
                </a:cubicBezTo>
                <a:cubicBezTo>
                  <a:pt x="5452" y="20353"/>
                  <a:pt x="5515" y="20372"/>
                  <a:pt x="5576" y="20402"/>
                </a:cubicBezTo>
                <a:cubicBezTo>
                  <a:pt x="5636" y="20431"/>
                  <a:pt x="5696" y="20473"/>
                  <a:pt x="5757" y="20502"/>
                </a:cubicBezTo>
                <a:cubicBezTo>
                  <a:pt x="5818" y="20530"/>
                  <a:pt x="5880" y="20548"/>
                  <a:pt x="5941" y="20576"/>
                </a:cubicBezTo>
                <a:cubicBezTo>
                  <a:pt x="6002" y="20603"/>
                  <a:pt x="6065" y="20613"/>
                  <a:pt x="6127" y="20639"/>
                </a:cubicBezTo>
                <a:cubicBezTo>
                  <a:pt x="6188" y="20665"/>
                  <a:pt x="6246" y="20718"/>
                  <a:pt x="6308" y="20743"/>
                </a:cubicBezTo>
                <a:cubicBezTo>
                  <a:pt x="6369" y="20768"/>
                  <a:pt x="6430" y="20799"/>
                  <a:pt x="6492" y="20823"/>
                </a:cubicBezTo>
                <a:cubicBezTo>
                  <a:pt x="6553" y="20846"/>
                  <a:pt x="6617" y="20849"/>
                  <a:pt x="6679" y="20872"/>
                </a:cubicBezTo>
                <a:cubicBezTo>
                  <a:pt x="6740" y="20895"/>
                  <a:pt x="6800" y="20929"/>
                  <a:pt x="6862" y="20951"/>
                </a:cubicBezTo>
                <a:cubicBezTo>
                  <a:pt x="6924" y="20972"/>
                  <a:pt x="6987" y="20978"/>
                  <a:pt x="7049" y="20998"/>
                </a:cubicBezTo>
                <a:cubicBezTo>
                  <a:pt x="7111" y="21019"/>
                  <a:pt x="7172" y="21043"/>
                  <a:pt x="7235" y="21062"/>
                </a:cubicBezTo>
                <a:cubicBezTo>
                  <a:pt x="7296" y="21081"/>
                  <a:pt x="7358" y="21105"/>
                  <a:pt x="7420" y="21123"/>
                </a:cubicBezTo>
                <a:cubicBezTo>
                  <a:pt x="7482" y="21141"/>
                  <a:pt x="7545" y="21153"/>
                  <a:pt x="7607" y="21170"/>
                </a:cubicBezTo>
                <a:cubicBezTo>
                  <a:pt x="7669" y="21187"/>
                  <a:pt x="7732" y="21188"/>
                  <a:pt x="7795" y="21204"/>
                </a:cubicBezTo>
                <a:cubicBezTo>
                  <a:pt x="7857" y="21220"/>
                  <a:pt x="7918" y="21250"/>
                  <a:pt x="7980" y="21264"/>
                </a:cubicBezTo>
                <a:cubicBezTo>
                  <a:pt x="8042" y="21279"/>
                  <a:pt x="8106" y="21279"/>
                  <a:pt x="8168" y="21293"/>
                </a:cubicBezTo>
                <a:cubicBezTo>
                  <a:pt x="8230" y="21307"/>
                  <a:pt x="8292" y="21334"/>
                  <a:pt x="8355" y="21347"/>
                </a:cubicBezTo>
                <a:cubicBezTo>
                  <a:pt x="8417" y="21360"/>
                  <a:pt x="8478" y="21395"/>
                  <a:pt x="8541" y="21407"/>
                </a:cubicBezTo>
                <a:cubicBezTo>
                  <a:pt x="8603" y="21419"/>
                  <a:pt x="8666" y="21428"/>
                  <a:pt x="8728" y="21439"/>
                </a:cubicBezTo>
                <a:cubicBezTo>
                  <a:pt x="8791" y="21450"/>
                  <a:pt x="8854" y="21453"/>
                  <a:pt x="8916" y="21462"/>
                </a:cubicBezTo>
                <a:cubicBezTo>
                  <a:pt x="8979" y="21472"/>
                  <a:pt x="9041" y="21478"/>
                  <a:pt x="9104" y="21487"/>
                </a:cubicBezTo>
                <a:cubicBezTo>
                  <a:pt x="9167" y="21496"/>
                  <a:pt x="9230" y="21488"/>
                  <a:pt x="9293" y="21496"/>
                </a:cubicBezTo>
                <a:cubicBezTo>
                  <a:pt x="9355" y="21503"/>
                  <a:pt x="9418" y="21505"/>
                  <a:pt x="9481" y="21512"/>
                </a:cubicBezTo>
                <a:cubicBezTo>
                  <a:pt x="9543" y="21519"/>
                  <a:pt x="9606" y="21538"/>
                  <a:pt x="9668" y="21544"/>
                </a:cubicBezTo>
                <a:cubicBezTo>
                  <a:pt x="9731" y="21550"/>
                  <a:pt x="9793" y="21575"/>
                  <a:pt x="9856" y="21580"/>
                </a:cubicBezTo>
                <a:cubicBezTo>
                  <a:pt x="9919" y="21585"/>
                  <a:pt x="9982" y="21575"/>
                  <a:pt x="10045" y="21579"/>
                </a:cubicBezTo>
                <a:cubicBezTo>
                  <a:pt x="10107" y="21583"/>
                  <a:pt x="10170" y="21572"/>
                  <a:pt x="10233" y="21575"/>
                </a:cubicBezTo>
                <a:cubicBezTo>
                  <a:pt x="10296" y="21578"/>
                  <a:pt x="10359" y="21575"/>
                  <a:pt x="10421" y="21577"/>
                </a:cubicBezTo>
                <a:cubicBezTo>
                  <a:pt x="10484" y="21579"/>
                  <a:pt x="10547" y="21580"/>
                  <a:pt x="10610" y="21581"/>
                </a:cubicBezTo>
                <a:cubicBezTo>
                  <a:pt x="10672" y="21581"/>
                  <a:pt x="10735" y="21590"/>
                  <a:pt x="10798" y="21590"/>
                </a:cubicBezTo>
                <a:cubicBezTo>
                  <a:pt x="10861" y="21590"/>
                  <a:pt x="10925" y="21584"/>
                  <a:pt x="10988" y="21583"/>
                </a:cubicBezTo>
                <a:cubicBezTo>
                  <a:pt x="11051" y="21582"/>
                  <a:pt x="11115" y="21580"/>
                  <a:pt x="11178" y="21578"/>
                </a:cubicBezTo>
                <a:cubicBezTo>
                  <a:pt x="11241" y="21576"/>
                  <a:pt x="11305" y="21599"/>
                  <a:pt x="11368" y="21596"/>
                </a:cubicBezTo>
                <a:cubicBezTo>
                  <a:pt x="11432" y="21593"/>
                  <a:pt x="11494" y="21560"/>
                  <a:pt x="11558" y="21556"/>
                </a:cubicBezTo>
                <a:cubicBezTo>
                  <a:pt x="11621" y="21552"/>
                  <a:pt x="11685" y="21562"/>
                  <a:pt x="11748" y="21557"/>
                </a:cubicBezTo>
                <a:cubicBezTo>
                  <a:pt x="11811" y="21552"/>
                  <a:pt x="11875" y="21556"/>
                  <a:pt x="11938" y="21550"/>
                </a:cubicBezTo>
                <a:cubicBezTo>
                  <a:pt x="12001" y="21544"/>
                  <a:pt x="12064" y="21530"/>
                  <a:pt x="12127" y="21523"/>
                </a:cubicBezTo>
                <a:cubicBezTo>
                  <a:pt x="12191" y="21516"/>
                  <a:pt x="12253" y="21494"/>
                  <a:pt x="12316" y="21486"/>
                </a:cubicBezTo>
                <a:cubicBezTo>
                  <a:pt x="12380" y="21478"/>
                  <a:pt x="12444" y="21493"/>
                  <a:pt x="12507" y="21485"/>
                </a:cubicBezTo>
                <a:cubicBezTo>
                  <a:pt x="12570" y="21476"/>
                  <a:pt x="12633" y="21472"/>
                  <a:pt x="12696" y="21462"/>
                </a:cubicBezTo>
                <a:cubicBezTo>
                  <a:pt x="12760" y="21452"/>
                  <a:pt x="12822" y="21418"/>
                  <a:pt x="12885" y="21407"/>
                </a:cubicBezTo>
                <a:cubicBezTo>
                  <a:pt x="12948" y="21396"/>
                  <a:pt x="13011" y="21380"/>
                  <a:pt x="13073" y="21369"/>
                </a:cubicBezTo>
                <a:cubicBezTo>
                  <a:pt x="13137" y="21357"/>
                  <a:pt x="13202" y="21380"/>
                  <a:pt x="13264" y="21367"/>
                </a:cubicBezTo>
                <a:cubicBezTo>
                  <a:pt x="13327" y="21353"/>
                  <a:pt x="13388" y="21303"/>
                  <a:pt x="13451" y="21289"/>
                </a:cubicBezTo>
                <a:cubicBezTo>
                  <a:pt x="13514" y="21275"/>
                  <a:pt x="13579" y="21294"/>
                  <a:pt x="13642" y="21279"/>
                </a:cubicBezTo>
                <a:cubicBezTo>
                  <a:pt x="13705" y="21264"/>
                  <a:pt x="13767" y="21242"/>
                  <a:pt x="13830" y="21225"/>
                </a:cubicBezTo>
                <a:cubicBezTo>
                  <a:pt x="13893" y="21209"/>
                  <a:pt x="13955" y="21192"/>
                  <a:pt x="14018" y="21174"/>
                </a:cubicBezTo>
                <a:cubicBezTo>
                  <a:pt x="14081" y="21157"/>
                  <a:pt x="14143" y="21139"/>
                  <a:pt x="14206" y="21121"/>
                </a:cubicBezTo>
                <a:cubicBezTo>
                  <a:pt x="14269" y="21102"/>
                  <a:pt x="14331" y="21074"/>
                  <a:pt x="14393" y="21055"/>
                </a:cubicBezTo>
                <a:cubicBezTo>
                  <a:pt x="14456" y="21035"/>
                  <a:pt x="14517" y="21003"/>
                  <a:pt x="14579" y="20982"/>
                </a:cubicBezTo>
                <a:cubicBezTo>
                  <a:pt x="14642" y="20961"/>
                  <a:pt x="14705" y="20944"/>
                  <a:pt x="14767" y="20922"/>
                </a:cubicBezTo>
                <a:cubicBezTo>
                  <a:pt x="14829" y="20900"/>
                  <a:pt x="14892" y="20881"/>
                  <a:pt x="14954" y="20858"/>
                </a:cubicBezTo>
                <a:cubicBezTo>
                  <a:pt x="15016" y="20835"/>
                  <a:pt x="15078" y="20808"/>
                  <a:pt x="15140" y="20784"/>
                </a:cubicBezTo>
                <a:cubicBezTo>
                  <a:pt x="15202" y="20760"/>
                  <a:pt x="15265" y="20747"/>
                  <a:pt x="15327" y="20721"/>
                </a:cubicBezTo>
                <a:cubicBezTo>
                  <a:pt x="15389" y="20696"/>
                  <a:pt x="15452" y="20677"/>
                  <a:pt x="15513" y="20650"/>
                </a:cubicBezTo>
                <a:cubicBezTo>
                  <a:pt x="15575" y="20623"/>
                  <a:pt x="15637" y="20594"/>
                  <a:pt x="15698" y="20566"/>
                </a:cubicBezTo>
                <a:cubicBezTo>
                  <a:pt x="15760" y="20538"/>
                  <a:pt x="15821" y="20500"/>
                  <a:pt x="15882" y="20471"/>
                </a:cubicBezTo>
                <a:cubicBezTo>
                  <a:pt x="15944" y="20441"/>
                  <a:pt x="16006" y="20420"/>
                  <a:pt x="16067" y="20390"/>
                </a:cubicBezTo>
                <a:cubicBezTo>
                  <a:pt x="16129" y="20359"/>
                  <a:pt x="16190" y="20330"/>
                  <a:pt x="16251" y="20298"/>
                </a:cubicBezTo>
                <a:cubicBezTo>
                  <a:pt x="16313" y="20267"/>
                  <a:pt x="16372" y="20223"/>
                  <a:pt x="16433" y="20190"/>
                </a:cubicBezTo>
                <a:cubicBezTo>
                  <a:pt x="16494" y="20157"/>
                  <a:pt x="16558" y="20141"/>
                  <a:pt x="16618" y="20107"/>
                </a:cubicBezTo>
                <a:cubicBezTo>
                  <a:pt x="16679" y="20072"/>
                  <a:pt x="16740" y="20038"/>
                  <a:pt x="16800" y="20003"/>
                </a:cubicBezTo>
                <a:cubicBezTo>
                  <a:pt x="16861" y="19967"/>
                  <a:pt x="16922" y="19931"/>
                  <a:pt x="16982" y="19894"/>
                </a:cubicBezTo>
                <a:cubicBezTo>
                  <a:pt x="17042" y="19856"/>
                  <a:pt x="17097" y="19783"/>
                  <a:pt x="17156" y="19744"/>
                </a:cubicBezTo>
                <a:cubicBezTo>
                  <a:pt x="17217" y="19705"/>
                  <a:pt x="17277" y="19671"/>
                  <a:pt x="17337" y="19630"/>
                </a:cubicBezTo>
                <a:cubicBezTo>
                  <a:pt x="17397" y="19590"/>
                  <a:pt x="17455" y="19544"/>
                  <a:pt x="17514" y="19502"/>
                </a:cubicBezTo>
                <a:cubicBezTo>
                  <a:pt x="17574" y="19460"/>
                  <a:pt x="17638" y="19440"/>
                  <a:pt x="17697" y="19396"/>
                </a:cubicBezTo>
                <a:cubicBezTo>
                  <a:pt x="17756" y="19352"/>
                  <a:pt x="17816" y="19283"/>
                  <a:pt x="17874" y="19238"/>
                </a:cubicBezTo>
                <a:cubicBezTo>
                  <a:pt x="17917" y="19318"/>
                  <a:pt x="17965" y="19412"/>
                  <a:pt x="18015" y="19494"/>
                </a:cubicBezTo>
                <a:cubicBezTo>
                  <a:pt x="18061" y="19569"/>
                  <a:pt x="18106" y="19655"/>
                  <a:pt x="18158" y="19731"/>
                </a:cubicBezTo>
                <a:cubicBezTo>
                  <a:pt x="18206" y="19803"/>
                  <a:pt x="18258" y="19872"/>
                  <a:pt x="18310" y="19944"/>
                </a:cubicBezTo>
                <a:cubicBezTo>
                  <a:pt x="18360" y="20013"/>
                  <a:pt x="18415" y="20073"/>
                  <a:pt x="18468" y="20141"/>
                </a:cubicBezTo>
                <a:cubicBezTo>
                  <a:pt x="18519" y="20209"/>
                  <a:pt x="18570" y="20282"/>
                  <a:pt x="18622" y="20348"/>
                </a:cubicBezTo>
                <a:cubicBezTo>
                  <a:pt x="18675" y="20415"/>
                  <a:pt x="18731" y="20472"/>
                  <a:pt x="18783" y="20536"/>
                </a:cubicBezTo>
                <a:cubicBezTo>
                  <a:pt x="18838" y="20601"/>
                  <a:pt x="18887" y="20678"/>
                  <a:pt x="18939" y="20739"/>
                </a:cubicBezTo>
                <a:cubicBezTo>
                  <a:pt x="18995" y="20803"/>
                  <a:pt x="19051" y="20858"/>
                  <a:pt x="19104" y="20916"/>
                </a:cubicBezTo>
                <a:cubicBezTo>
                  <a:pt x="19161" y="20979"/>
                  <a:pt x="19220" y="21025"/>
                  <a:pt x="19272" y="21081"/>
                </a:cubicBezTo>
                <a:cubicBezTo>
                  <a:pt x="19331" y="21143"/>
                  <a:pt x="19379" y="21227"/>
                  <a:pt x="19430" y="21279"/>
                </a:cubicBezTo>
                <a:cubicBezTo>
                  <a:pt x="19494" y="21344"/>
                  <a:pt x="19551" y="21397"/>
                  <a:pt x="19598" y="21441"/>
                </a:cubicBezTo>
                <a:cubicBezTo>
                  <a:pt x="19721" y="21556"/>
                  <a:pt x="19784" y="21590"/>
                  <a:pt x="19744" y="21527"/>
                </a:cubicBezTo>
                <a:cubicBezTo>
                  <a:pt x="19694" y="21447"/>
                  <a:pt x="19652" y="21356"/>
                  <a:pt x="19607" y="21273"/>
                </a:cubicBezTo>
                <a:cubicBezTo>
                  <a:pt x="19560" y="21187"/>
                  <a:pt x="19505" y="21120"/>
                  <a:pt x="19463" y="21032"/>
                </a:cubicBezTo>
                <a:cubicBezTo>
                  <a:pt x="19420" y="20939"/>
                  <a:pt x="19389" y="20828"/>
                  <a:pt x="19352" y="20734"/>
                </a:cubicBezTo>
                <a:cubicBezTo>
                  <a:pt x="19312" y="20635"/>
                  <a:pt x="19263" y="20551"/>
                  <a:pt x="19229" y="20452"/>
                </a:cubicBezTo>
                <a:cubicBezTo>
                  <a:pt x="19194" y="20346"/>
                  <a:pt x="19178" y="20223"/>
                  <a:pt x="19148" y="20118"/>
                </a:cubicBezTo>
                <a:cubicBezTo>
                  <a:pt x="19117" y="20008"/>
                  <a:pt x="19089" y="19900"/>
                  <a:pt x="19065" y="19790"/>
                </a:cubicBezTo>
                <a:cubicBezTo>
                  <a:pt x="19039" y="19675"/>
                  <a:pt x="19016" y="19562"/>
                  <a:pt x="18997" y="19450"/>
                </a:cubicBezTo>
                <a:cubicBezTo>
                  <a:pt x="18976" y="19330"/>
                  <a:pt x="18955" y="19216"/>
                  <a:pt x="18940" y="19101"/>
                </a:cubicBezTo>
                <a:cubicBezTo>
                  <a:pt x="18925" y="18978"/>
                  <a:pt x="18911" y="18859"/>
                  <a:pt x="18901" y="18743"/>
                </a:cubicBezTo>
                <a:cubicBezTo>
                  <a:pt x="18891" y="18617"/>
                  <a:pt x="18874" y="18492"/>
                  <a:pt x="18869" y="18376"/>
                </a:cubicBezTo>
                <a:cubicBezTo>
                  <a:pt x="18925" y="18321"/>
                  <a:pt x="18981" y="18258"/>
                  <a:pt x="19036" y="18202"/>
                </a:cubicBezTo>
                <a:cubicBezTo>
                  <a:pt x="19091" y="18144"/>
                  <a:pt x="19145" y="18084"/>
                  <a:pt x="19199" y="18026"/>
                </a:cubicBezTo>
                <a:cubicBezTo>
                  <a:pt x="19253" y="17966"/>
                  <a:pt x="19308" y="17908"/>
                  <a:pt x="19361" y="17847"/>
                </a:cubicBezTo>
                <a:cubicBezTo>
                  <a:pt x="19415" y="17785"/>
                  <a:pt x="19465" y="17713"/>
                  <a:pt x="19517" y="17650"/>
                </a:cubicBezTo>
                <a:cubicBezTo>
                  <a:pt x="19570" y="17585"/>
                  <a:pt x="19633" y="17551"/>
                  <a:pt x="19684" y="17485"/>
                </a:cubicBezTo>
                <a:cubicBezTo>
                  <a:pt x="19737" y="17418"/>
                  <a:pt x="19785" y="17341"/>
                  <a:pt x="19835" y="17272"/>
                </a:cubicBezTo>
                <a:cubicBezTo>
                  <a:pt x="19887" y="17202"/>
                  <a:pt x="19936" y="17127"/>
                  <a:pt x="19985" y="17056"/>
                </a:cubicBezTo>
                <a:cubicBezTo>
                  <a:pt x="20036" y="16984"/>
                  <a:pt x="20089" y="16921"/>
                  <a:pt x="20138" y="16848"/>
                </a:cubicBezTo>
                <a:cubicBezTo>
                  <a:pt x="20187" y="16772"/>
                  <a:pt x="20235" y="16694"/>
                  <a:pt x="20282" y="16618"/>
                </a:cubicBezTo>
                <a:cubicBezTo>
                  <a:pt x="20330" y="16539"/>
                  <a:pt x="20377" y="16459"/>
                  <a:pt x="20423" y="16380"/>
                </a:cubicBezTo>
                <a:cubicBezTo>
                  <a:pt x="20470" y="16299"/>
                  <a:pt x="20517" y="16221"/>
                  <a:pt x="20562" y="16138"/>
                </a:cubicBezTo>
                <a:cubicBezTo>
                  <a:pt x="20607" y="16054"/>
                  <a:pt x="20646" y="15959"/>
                  <a:pt x="20689" y="15873"/>
                </a:cubicBezTo>
                <a:cubicBezTo>
                  <a:pt x="20732" y="15785"/>
                  <a:pt x="20779" y="15704"/>
                  <a:pt x="20819" y="15614"/>
                </a:cubicBezTo>
                <a:cubicBezTo>
                  <a:pt x="20861" y="15523"/>
                  <a:pt x="20897" y="15424"/>
                  <a:pt x="20935" y="15332"/>
                </a:cubicBezTo>
                <a:cubicBezTo>
                  <a:pt x="20975" y="15237"/>
                  <a:pt x="21017" y="15147"/>
                  <a:pt x="21053" y="15051"/>
                </a:cubicBezTo>
                <a:cubicBezTo>
                  <a:pt x="21090" y="14952"/>
                  <a:pt x="21119" y="14845"/>
                  <a:pt x="21152" y="14745"/>
                </a:cubicBezTo>
                <a:cubicBezTo>
                  <a:pt x="21186" y="14642"/>
                  <a:pt x="21210" y="14531"/>
                  <a:pt x="21240" y="14427"/>
                </a:cubicBezTo>
                <a:cubicBezTo>
                  <a:pt x="21271" y="14321"/>
                  <a:pt x="21317" y="14231"/>
                  <a:pt x="21343" y="14124"/>
                </a:cubicBezTo>
                <a:cubicBezTo>
                  <a:pt x="21371" y="14015"/>
                  <a:pt x="21386" y="13896"/>
                  <a:pt x="21409" y="13786"/>
                </a:cubicBezTo>
                <a:cubicBezTo>
                  <a:pt x="21433" y="13674"/>
                  <a:pt x="21459" y="13564"/>
                  <a:pt x="21478" y="13451"/>
                </a:cubicBezTo>
                <a:cubicBezTo>
                  <a:pt x="21497" y="13336"/>
                  <a:pt x="21511" y="13218"/>
                  <a:pt x="21526" y="13102"/>
                </a:cubicBezTo>
                <a:cubicBezTo>
                  <a:pt x="21541" y="12985"/>
                  <a:pt x="21555" y="12868"/>
                  <a:pt x="21565" y="12750"/>
                </a:cubicBezTo>
                <a:cubicBezTo>
                  <a:pt x="21575" y="12631"/>
                  <a:pt x="21590" y="12513"/>
                  <a:pt x="21595" y="12393"/>
                </a:cubicBezTo>
                <a:cubicBezTo>
                  <a:pt x="21600" y="12274"/>
                  <a:pt x="21597" y="12152"/>
                  <a:pt x="21597" y="12032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2476500" y="1435100"/>
            <a:ext cx="11315700" cy="1993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"/>
          <p:cNvSpPr/>
          <p:nvPr/>
        </p:nvSpPr>
        <p:spPr>
          <a:xfrm>
            <a:off x="444499" y="444499"/>
            <a:ext cx="15351741" cy="400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3" fill="norm" stroke="1" extrusionOk="0">
                <a:moveTo>
                  <a:pt x="31" y="152"/>
                </a:moveTo>
                <a:cubicBezTo>
                  <a:pt x="101" y="54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4" y="140"/>
                  <a:pt x="853" y="136"/>
                  <a:pt x="929" y="136"/>
                </a:cubicBezTo>
                <a:cubicBezTo>
                  <a:pt x="1004" y="136"/>
                  <a:pt x="1004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9"/>
                  <a:pt x="1679" y="139"/>
                </a:cubicBezTo>
                <a:cubicBezTo>
                  <a:pt x="1754" y="139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7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8" y="134"/>
                  <a:pt x="2678" y="142"/>
                  <a:pt x="2729" y="142"/>
                </a:cubicBezTo>
                <a:cubicBezTo>
                  <a:pt x="2778" y="142"/>
                  <a:pt x="2828" y="127"/>
                  <a:pt x="2879" y="127"/>
                </a:cubicBezTo>
                <a:cubicBezTo>
                  <a:pt x="2928" y="127"/>
                  <a:pt x="2978" y="127"/>
                  <a:pt x="3029" y="127"/>
                </a:cubicBezTo>
                <a:cubicBezTo>
                  <a:pt x="3078" y="127"/>
                  <a:pt x="3128" y="134"/>
                  <a:pt x="3179" y="134"/>
                </a:cubicBezTo>
                <a:cubicBezTo>
                  <a:pt x="3228" y="134"/>
                  <a:pt x="3279" y="129"/>
                  <a:pt x="3330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8"/>
                  <a:pt x="4080" y="138"/>
                </a:cubicBezTo>
                <a:cubicBezTo>
                  <a:pt x="4129" y="138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3"/>
                  <a:pt x="4680" y="153"/>
                </a:cubicBezTo>
                <a:cubicBezTo>
                  <a:pt x="4729" y="153"/>
                  <a:pt x="4779" y="153"/>
                  <a:pt x="4830" y="153"/>
                </a:cubicBezTo>
                <a:cubicBezTo>
                  <a:pt x="4879" y="153"/>
                  <a:pt x="4929" y="155"/>
                  <a:pt x="4980" y="155"/>
                </a:cubicBezTo>
                <a:cubicBezTo>
                  <a:pt x="5030" y="155"/>
                  <a:pt x="5080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1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1" y="152"/>
                  <a:pt x="6881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2" y="99"/>
                </a:cubicBezTo>
                <a:cubicBezTo>
                  <a:pt x="8331" y="99"/>
                  <a:pt x="8381" y="132"/>
                  <a:pt x="8432" y="132"/>
                </a:cubicBezTo>
                <a:cubicBezTo>
                  <a:pt x="8482" y="132"/>
                  <a:pt x="8532" y="150"/>
                  <a:pt x="8582" y="150"/>
                </a:cubicBezTo>
                <a:cubicBezTo>
                  <a:pt x="8632" y="150"/>
                  <a:pt x="8682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3" y="127"/>
                </a:cubicBezTo>
                <a:cubicBezTo>
                  <a:pt x="10283" y="127"/>
                  <a:pt x="10333" y="149"/>
                  <a:pt x="10383" y="149"/>
                </a:cubicBezTo>
                <a:cubicBezTo>
                  <a:pt x="10433" y="149"/>
                  <a:pt x="10483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3"/>
                  <a:pt x="11433" y="113"/>
                </a:cubicBezTo>
                <a:cubicBezTo>
                  <a:pt x="11483" y="113"/>
                  <a:pt x="11533" y="98"/>
                  <a:pt x="11583" y="98"/>
                </a:cubicBezTo>
                <a:cubicBezTo>
                  <a:pt x="11633" y="98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4" y="125"/>
                  <a:pt x="11984" y="144"/>
                  <a:pt x="12034" y="144"/>
                </a:cubicBezTo>
                <a:cubicBezTo>
                  <a:pt x="12084" y="144"/>
                  <a:pt x="12134" y="119"/>
                  <a:pt x="12184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5" y="131"/>
                  <a:pt x="13035" y="122"/>
                  <a:pt x="13085" y="122"/>
                </a:cubicBezTo>
                <a:cubicBezTo>
                  <a:pt x="13135" y="122"/>
                  <a:pt x="13185" y="127"/>
                  <a:pt x="13235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7"/>
                  <a:pt x="14135" y="127"/>
                </a:cubicBezTo>
                <a:cubicBezTo>
                  <a:pt x="14186" y="127"/>
                  <a:pt x="14236" y="140"/>
                  <a:pt x="14286" y="140"/>
                </a:cubicBezTo>
                <a:cubicBezTo>
                  <a:pt x="14336" y="140"/>
                  <a:pt x="14386" y="143"/>
                  <a:pt x="14436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7"/>
                  <a:pt x="14736" y="107"/>
                </a:cubicBezTo>
                <a:cubicBezTo>
                  <a:pt x="14786" y="107"/>
                  <a:pt x="14836" y="106"/>
                  <a:pt x="14886" y="106"/>
                </a:cubicBezTo>
                <a:cubicBezTo>
                  <a:pt x="14936" y="106"/>
                  <a:pt x="14986" y="127"/>
                  <a:pt x="15036" y="127"/>
                </a:cubicBezTo>
                <a:cubicBezTo>
                  <a:pt x="15086" y="127"/>
                  <a:pt x="15136" y="103"/>
                  <a:pt x="15186" y="103"/>
                </a:cubicBezTo>
                <a:cubicBezTo>
                  <a:pt x="15236" y="103"/>
                  <a:pt x="15286" y="153"/>
                  <a:pt x="15336" y="153"/>
                </a:cubicBezTo>
                <a:cubicBezTo>
                  <a:pt x="15386" y="153"/>
                  <a:pt x="15437" y="115"/>
                  <a:pt x="15486" y="115"/>
                </a:cubicBezTo>
                <a:cubicBezTo>
                  <a:pt x="15537" y="115"/>
                  <a:pt x="15587" y="126"/>
                  <a:pt x="15636" y="126"/>
                </a:cubicBezTo>
                <a:cubicBezTo>
                  <a:pt x="15687" y="126"/>
                  <a:pt x="15737" y="140"/>
                  <a:pt x="15787" y="140"/>
                </a:cubicBezTo>
                <a:cubicBezTo>
                  <a:pt x="15837" y="140"/>
                  <a:pt x="15887" y="151"/>
                  <a:pt x="15937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8" y="112"/>
                  <a:pt x="16788" y="145"/>
                  <a:pt x="16837" y="145"/>
                </a:cubicBezTo>
                <a:cubicBezTo>
                  <a:pt x="16888" y="145"/>
                  <a:pt x="16938" y="104"/>
                  <a:pt x="16987" y="104"/>
                </a:cubicBezTo>
                <a:cubicBezTo>
                  <a:pt x="17038" y="104"/>
                  <a:pt x="17088" y="109"/>
                  <a:pt x="17138" y="109"/>
                </a:cubicBezTo>
                <a:cubicBezTo>
                  <a:pt x="17188" y="109"/>
                  <a:pt x="17238" y="116"/>
                  <a:pt x="17288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9" y="115"/>
                  <a:pt x="18038" y="115"/>
                </a:cubicBezTo>
                <a:cubicBezTo>
                  <a:pt x="18089" y="115"/>
                  <a:pt x="18139" y="115"/>
                  <a:pt x="18188" y="115"/>
                </a:cubicBezTo>
                <a:cubicBezTo>
                  <a:pt x="18239" y="115"/>
                  <a:pt x="18289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1"/>
                  <a:pt x="18639" y="131"/>
                </a:cubicBezTo>
                <a:cubicBezTo>
                  <a:pt x="18689" y="131"/>
                  <a:pt x="18739" y="138"/>
                  <a:pt x="18789" y="138"/>
                </a:cubicBezTo>
                <a:cubicBezTo>
                  <a:pt x="18839" y="138"/>
                  <a:pt x="18889" y="142"/>
                  <a:pt x="18939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40" y="133"/>
                  <a:pt x="19190" y="138"/>
                  <a:pt x="19239" y="138"/>
                </a:cubicBezTo>
                <a:cubicBezTo>
                  <a:pt x="19290" y="138"/>
                  <a:pt x="19340" y="145"/>
                  <a:pt x="19389" y="145"/>
                </a:cubicBezTo>
                <a:cubicBezTo>
                  <a:pt x="19440" y="145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1" y="117"/>
                  <a:pt x="20091" y="131"/>
                  <a:pt x="20140" y="131"/>
                </a:cubicBezTo>
                <a:cubicBezTo>
                  <a:pt x="20191" y="131"/>
                  <a:pt x="20241" y="103"/>
                  <a:pt x="20290" y="103"/>
                </a:cubicBezTo>
                <a:cubicBezTo>
                  <a:pt x="20341" y="103"/>
                  <a:pt x="20391" y="143"/>
                  <a:pt x="20440" y="143"/>
                </a:cubicBezTo>
                <a:cubicBezTo>
                  <a:pt x="20491" y="143"/>
                  <a:pt x="20541" y="121"/>
                  <a:pt x="20590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5" y="121"/>
                  <a:pt x="21145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8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86"/>
                  <a:pt x="21487" y="1273"/>
                </a:cubicBezTo>
                <a:cubicBezTo>
                  <a:pt x="21487" y="1560"/>
                  <a:pt x="21482" y="1560"/>
                  <a:pt x="21482" y="1847"/>
                </a:cubicBezTo>
                <a:cubicBezTo>
                  <a:pt x="21482" y="2134"/>
                  <a:pt x="21493" y="2134"/>
                  <a:pt x="21493" y="2421"/>
                </a:cubicBezTo>
                <a:cubicBezTo>
                  <a:pt x="21493" y="2707"/>
                  <a:pt x="21487" y="2707"/>
                  <a:pt x="21487" y="2994"/>
                </a:cubicBezTo>
                <a:cubicBezTo>
                  <a:pt x="21487" y="3281"/>
                  <a:pt x="21483" y="3281"/>
                  <a:pt x="21483" y="3568"/>
                </a:cubicBezTo>
                <a:cubicBezTo>
                  <a:pt x="21483" y="3855"/>
                  <a:pt x="21484" y="3855"/>
                  <a:pt x="21484" y="4142"/>
                </a:cubicBezTo>
                <a:cubicBezTo>
                  <a:pt x="21484" y="4429"/>
                  <a:pt x="21486" y="4429"/>
                  <a:pt x="21486" y="4716"/>
                </a:cubicBezTo>
                <a:cubicBezTo>
                  <a:pt x="21486" y="5003"/>
                  <a:pt x="21497" y="5003"/>
                  <a:pt x="21497" y="5290"/>
                </a:cubicBezTo>
                <a:cubicBezTo>
                  <a:pt x="21497" y="5577"/>
                  <a:pt x="21497" y="5577"/>
                  <a:pt x="21497" y="5864"/>
                </a:cubicBezTo>
                <a:cubicBezTo>
                  <a:pt x="21497" y="6151"/>
                  <a:pt x="21484" y="6151"/>
                  <a:pt x="21484" y="6438"/>
                </a:cubicBezTo>
                <a:cubicBezTo>
                  <a:pt x="21484" y="6724"/>
                  <a:pt x="21487" y="6724"/>
                  <a:pt x="21487" y="7011"/>
                </a:cubicBezTo>
                <a:cubicBezTo>
                  <a:pt x="21487" y="7298"/>
                  <a:pt x="21486" y="7298"/>
                  <a:pt x="21486" y="7585"/>
                </a:cubicBezTo>
                <a:cubicBezTo>
                  <a:pt x="21486" y="7872"/>
                  <a:pt x="21490" y="7872"/>
                  <a:pt x="21490" y="8159"/>
                </a:cubicBezTo>
                <a:cubicBezTo>
                  <a:pt x="21490" y="8446"/>
                  <a:pt x="21494" y="8446"/>
                  <a:pt x="21494" y="8733"/>
                </a:cubicBezTo>
                <a:cubicBezTo>
                  <a:pt x="21494" y="9020"/>
                  <a:pt x="21485" y="9020"/>
                  <a:pt x="21485" y="9307"/>
                </a:cubicBezTo>
                <a:cubicBezTo>
                  <a:pt x="21485" y="9594"/>
                  <a:pt x="21489" y="9594"/>
                  <a:pt x="21489" y="9881"/>
                </a:cubicBezTo>
                <a:cubicBezTo>
                  <a:pt x="21489" y="10168"/>
                  <a:pt x="21492" y="10168"/>
                  <a:pt x="21492" y="10455"/>
                </a:cubicBezTo>
                <a:cubicBezTo>
                  <a:pt x="21492" y="10742"/>
                  <a:pt x="21496" y="10742"/>
                  <a:pt x="21496" y="11029"/>
                </a:cubicBezTo>
                <a:cubicBezTo>
                  <a:pt x="21496" y="11029"/>
                  <a:pt x="21484" y="11316"/>
                  <a:pt x="21484" y="11602"/>
                </a:cubicBezTo>
                <a:cubicBezTo>
                  <a:pt x="21484" y="11889"/>
                  <a:pt x="21497" y="11815"/>
                  <a:pt x="21497" y="12176"/>
                </a:cubicBezTo>
                <a:cubicBezTo>
                  <a:pt x="21497" y="12339"/>
                  <a:pt x="21496" y="12532"/>
                  <a:pt x="21496" y="12750"/>
                </a:cubicBezTo>
                <a:cubicBezTo>
                  <a:pt x="21496" y="12926"/>
                  <a:pt x="21493" y="13119"/>
                  <a:pt x="21493" y="13324"/>
                </a:cubicBezTo>
                <a:cubicBezTo>
                  <a:pt x="21493" y="13506"/>
                  <a:pt x="21497" y="13698"/>
                  <a:pt x="21497" y="13898"/>
                </a:cubicBezTo>
                <a:cubicBezTo>
                  <a:pt x="21497" y="14083"/>
                  <a:pt x="21485" y="14275"/>
                  <a:pt x="21485" y="14472"/>
                </a:cubicBezTo>
                <a:cubicBezTo>
                  <a:pt x="21485" y="14659"/>
                  <a:pt x="21488" y="14851"/>
                  <a:pt x="21488" y="15046"/>
                </a:cubicBezTo>
                <a:cubicBezTo>
                  <a:pt x="21488" y="15235"/>
                  <a:pt x="21496" y="15426"/>
                  <a:pt x="21496" y="15620"/>
                </a:cubicBezTo>
                <a:cubicBezTo>
                  <a:pt x="21496" y="15810"/>
                  <a:pt x="21488" y="16002"/>
                  <a:pt x="21488" y="16194"/>
                </a:cubicBezTo>
                <a:cubicBezTo>
                  <a:pt x="21488" y="16385"/>
                  <a:pt x="21486" y="16577"/>
                  <a:pt x="21486" y="16768"/>
                </a:cubicBezTo>
                <a:cubicBezTo>
                  <a:pt x="21486" y="16960"/>
                  <a:pt x="21493" y="17152"/>
                  <a:pt x="21493" y="17342"/>
                </a:cubicBezTo>
                <a:cubicBezTo>
                  <a:pt x="21493" y="17536"/>
                  <a:pt x="21492" y="17728"/>
                  <a:pt x="21492" y="17916"/>
                </a:cubicBezTo>
                <a:cubicBezTo>
                  <a:pt x="21492" y="18112"/>
                  <a:pt x="21495" y="18303"/>
                  <a:pt x="21495" y="18491"/>
                </a:cubicBezTo>
                <a:cubicBezTo>
                  <a:pt x="21495" y="18688"/>
                  <a:pt x="21498" y="18880"/>
                  <a:pt x="21498" y="19065"/>
                </a:cubicBezTo>
                <a:cubicBezTo>
                  <a:pt x="21498" y="19265"/>
                  <a:pt x="21482" y="19457"/>
                  <a:pt x="21482" y="19639"/>
                </a:cubicBezTo>
                <a:cubicBezTo>
                  <a:pt x="21482" y="19844"/>
                  <a:pt x="21485" y="20037"/>
                  <a:pt x="21485" y="20213"/>
                </a:cubicBezTo>
                <a:cubicBezTo>
                  <a:pt x="21485" y="20431"/>
                  <a:pt x="21498" y="20624"/>
                  <a:pt x="21498" y="20787"/>
                </a:cubicBezTo>
                <a:cubicBezTo>
                  <a:pt x="21498" y="21148"/>
                  <a:pt x="21560" y="21254"/>
                  <a:pt x="21489" y="21354"/>
                </a:cubicBezTo>
                <a:cubicBezTo>
                  <a:pt x="21419" y="21453"/>
                  <a:pt x="21415" y="21330"/>
                  <a:pt x="21340" y="21330"/>
                </a:cubicBezTo>
                <a:cubicBezTo>
                  <a:pt x="21265" y="21330"/>
                  <a:pt x="21265" y="21381"/>
                  <a:pt x="21190" y="21381"/>
                </a:cubicBezTo>
                <a:cubicBezTo>
                  <a:pt x="21115" y="21381"/>
                  <a:pt x="21115" y="21366"/>
                  <a:pt x="21040" y="21366"/>
                </a:cubicBezTo>
                <a:cubicBezTo>
                  <a:pt x="20965" y="21366"/>
                  <a:pt x="20965" y="21355"/>
                  <a:pt x="20890" y="21355"/>
                </a:cubicBezTo>
                <a:cubicBezTo>
                  <a:pt x="20815" y="21355"/>
                  <a:pt x="20815" y="21343"/>
                  <a:pt x="20740" y="21343"/>
                </a:cubicBezTo>
                <a:cubicBezTo>
                  <a:pt x="20665" y="21343"/>
                  <a:pt x="20665" y="21361"/>
                  <a:pt x="20590" y="21361"/>
                </a:cubicBezTo>
                <a:cubicBezTo>
                  <a:pt x="20515" y="21361"/>
                  <a:pt x="20515" y="21392"/>
                  <a:pt x="20440" y="21392"/>
                </a:cubicBezTo>
                <a:cubicBezTo>
                  <a:pt x="20365" y="21392"/>
                  <a:pt x="20365" y="21391"/>
                  <a:pt x="20290" y="21391"/>
                </a:cubicBezTo>
                <a:cubicBezTo>
                  <a:pt x="20215" y="21391"/>
                  <a:pt x="20215" y="21339"/>
                  <a:pt x="20140" y="21339"/>
                </a:cubicBezTo>
                <a:cubicBezTo>
                  <a:pt x="20065" y="21339"/>
                  <a:pt x="20065" y="21386"/>
                  <a:pt x="19990" y="21386"/>
                </a:cubicBezTo>
                <a:cubicBezTo>
                  <a:pt x="19915" y="21386"/>
                  <a:pt x="19915" y="21391"/>
                  <a:pt x="19839" y="21391"/>
                </a:cubicBezTo>
                <a:cubicBezTo>
                  <a:pt x="19764" y="21391"/>
                  <a:pt x="19764" y="21382"/>
                  <a:pt x="19689" y="21382"/>
                </a:cubicBezTo>
                <a:cubicBezTo>
                  <a:pt x="19689" y="21382"/>
                  <a:pt x="19614" y="21389"/>
                  <a:pt x="19539" y="21389"/>
                </a:cubicBezTo>
                <a:cubicBezTo>
                  <a:pt x="19464" y="21389"/>
                  <a:pt x="19464" y="21382"/>
                  <a:pt x="19389" y="21382"/>
                </a:cubicBezTo>
                <a:cubicBezTo>
                  <a:pt x="19314" y="21382"/>
                  <a:pt x="19314" y="21355"/>
                  <a:pt x="19239" y="21355"/>
                </a:cubicBezTo>
                <a:cubicBezTo>
                  <a:pt x="19164" y="21355"/>
                  <a:pt x="19164" y="21329"/>
                  <a:pt x="19089" y="21329"/>
                </a:cubicBezTo>
                <a:cubicBezTo>
                  <a:pt x="19014" y="21329"/>
                  <a:pt x="19014" y="21333"/>
                  <a:pt x="18939" y="21333"/>
                </a:cubicBezTo>
                <a:cubicBezTo>
                  <a:pt x="18864" y="21333"/>
                  <a:pt x="18864" y="21340"/>
                  <a:pt x="18789" y="21340"/>
                </a:cubicBezTo>
                <a:cubicBezTo>
                  <a:pt x="18714" y="21340"/>
                  <a:pt x="18714" y="21388"/>
                  <a:pt x="18639" y="21388"/>
                </a:cubicBezTo>
                <a:cubicBezTo>
                  <a:pt x="18564" y="21388"/>
                  <a:pt x="18564" y="21380"/>
                  <a:pt x="18489" y="21380"/>
                </a:cubicBezTo>
                <a:cubicBezTo>
                  <a:pt x="18414" y="21380"/>
                  <a:pt x="18437" y="21377"/>
                  <a:pt x="18339" y="21377"/>
                </a:cubicBezTo>
                <a:cubicBezTo>
                  <a:pt x="18297" y="21377"/>
                  <a:pt x="18247" y="21389"/>
                  <a:pt x="18189" y="21389"/>
                </a:cubicBezTo>
                <a:cubicBezTo>
                  <a:pt x="18144" y="21389"/>
                  <a:pt x="18094" y="21360"/>
                  <a:pt x="18039" y="21360"/>
                </a:cubicBezTo>
                <a:cubicBezTo>
                  <a:pt x="17992" y="21360"/>
                  <a:pt x="17942" y="21365"/>
                  <a:pt x="17889" y="21365"/>
                </a:cubicBezTo>
                <a:cubicBezTo>
                  <a:pt x="17841" y="21365"/>
                  <a:pt x="17791" y="21347"/>
                  <a:pt x="17739" y="21347"/>
                </a:cubicBezTo>
                <a:cubicBezTo>
                  <a:pt x="17691" y="21347"/>
                  <a:pt x="17641" y="21361"/>
                  <a:pt x="17589" y="21361"/>
                </a:cubicBezTo>
                <a:cubicBezTo>
                  <a:pt x="17540" y="21361"/>
                  <a:pt x="17490" y="21349"/>
                  <a:pt x="17439" y="21349"/>
                </a:cubicBezTo>
                <a:cubicBezTo>
                  <a:pt x="17390" y="21349"/>
                  <a:pt x="17340" y="21335"/>
                  <a:pt x="17288" y="21335"/>
                </a:cubicBezTo>
                <a:cubicBezTo>
                  <a:pt x="17240" y="21335"/>
                  <a:pt x="17190" y="21365"/>
                  <a:pt x="17138" y="21365"/>
                </a:cubicBezTo>
                <a:cubicBezTo>
                  <a:pt x="17089" y="21365"/>
                  <a:pt x="17039" y="21360"/>
                  <a:pt x="16988" y="21360"/>
                </a:cubicBezTo>
                <a:cubicBezTo>
                  <a:pt x="16939" y="21360"/>
                  <a:pt x="16889" y="21391"/>
                  <a:pt x="16838" y="21391"/>
                </a:cubicBezTo>
                <a:cubicBezTo>
                  <a:pt x="16789" y="21391"/>
                  <a:pt x="16739" y="21380"/>
                  <a:pt x="16688" y="21380"/>
                </a:cubicBezTo>
                <a:cubicBezTo>
                  <a:pt x="16639" y="21380"/>
                  <a:pt x="16589" y="21367"/>
                  <a:pt x="16538" y="21367"/>
                </a:cubicBezTo>
                <a:cubicBezTo>
                  <a:pt x="16489" y="21367"/>
                  <a:pt x="16439" y="21340"/>
                  <a:pt x="16388" y="21340"/>
                </a:cubicBezTo>
                <a:cubicBezTo>
                  <a:pt x="16339" y="21340"/>
                  <a:pt x="16289" y="21348"/>
                  <a:pt x="16238" y="21348"/>
                </a:cubicBezTo>
                <a:cubicBezTo>
                  <a:pt x="16189" y="21348"/>
                  <a:pt x="16139" y="21373"/>
                  <a:pt x="16088" y="21373"/>
                </a:cubicBezTo>
                <a:cubicBezTo>
                  <a:pt x="16039" y="21373"/>
                  <a:pt x="15989" y="21331"/>
                  <a:pt x="15938" y="21331"/>
                </a:cubicBezTo>
                <a:cubicBezTo>
                  <a:pt x="15889" y="21331"/>
                  <a:pt x="15839" y="21359"/>
                  <a:pt x="15788" y="21359"/>
                </a:cubicBezTo>
                <a:cubicBezTo>
                  <a:pt x="15739" y="21359"/>
                  <a:pt x="15689" y="21373"/>
                  <a:pt x="15638" y="21373"/>
                </a:cubicBezTo>
                <a:cubicBezTo>
                  <a:pt x="15588" y="21373"/>
                  <a:pt x="15538" y="21330"/>
                  <a:pt x="15488" y="21330"/>
                </a:cubicBezTo>
                <a:cubicBezTo>
                  <a:pt x="15438" y="21330"/>
                  <a:pt x="15388" y="21347"/>
                  <a:pt x="15338" y="21347"/>
                </a:cubicBezTo>
                <a:cubicBezTo>
                  <a:pt x="15288" y="21347"/>
                  <a:pt x="15238" y="21377"/>
                  <a:pt x="15188" y="21377"/>
                </a:cubicBezTo>
                <a:cubicBezTo>
                  <a:pt x="15138" y="21377"/>
                  <a:pt x="15088" y="21357"/>
                  <a:pt x="15038" y="21357"/>
                </a:cubicBezTo>
                <a:cubicBezTo>
                  <a:pt x="14988" y="21357"/>
                  <a:pt x="14938" y="21387"/>
                  <a:pt x="14888" y="21387"/>
                </a:cubicBezTo>
                <a:cubicBezTo>
                  <a:pt x="14838" y="21387"/>
                  <a:pt x="14788" y="21372"/>
                  <a:pt x="14738" y="21372"/>
                </a:cubicBezTo>
                <a:cubicBezTo>
                  <a:pt x="14688" y="21372"/>
                  <a:pt x="14638" y="21380"/>
                  <a:pt x="14588" y="21380"/>
                </a:cubicBezTo>
                <a:cubicBezTo>
                  <a:pt x="14538" y="21380"/>
                  <a:pt x="14488" y="21390"/>
                  <a:pt x="14438" y="21390"/>
                </a:cubicBezTo>
                <a:cubicBezTo>
                  <a:pt x="14388" y="21390"/>
                  <a:pt x="14338" y="21379"/>
                  <a:pt x="14288" y="21379"/>
                </a:cubicBezTo>
                <a:cubicBezTo>
                  <a:pt x="14238" y="21379"/>
                  <a:pt x="14188" y="21387"/>
                  <a:pt x="14137" y="21387"/>
                </a:cubicBezTo>
                <a:cubicBezTo>
                  <a:pt x="14088" y="21387"/>
                  <a:pt x="14038" y="21347"/>
                  <a:pt x="13987" y="21347"/>
                </a:cubicBezTo>
                <a:cubicBezTo>
                  <a:pt x="13938" y="21347"/>
                  <a:pt x="13888" y="21344"/>
                  <a:pt x="13837" y="21344"/>
                </a:cubicBezTo>
                <a:cubicBezTo>
                  <a:pt x="13788" y="21344"/>
                  <a:pt x="13738" y="21370"/>
                  <a:pt x="13687" y="21370"/>
                </a:cubicBezTo>
                <a:cubicBezTo>
                  <a:pt x="13637" y="21370"/>
                  <a:pt x="13587" y="21358"/>
                  <a:pt x="13537" y="21358"/>
                </a:cubicBezTo>
                <a:cubicBezTo>
                  <a:pt x="13487" y="21358"/>
                  <a:pt x="13437" y="21387"/>
                  <a:pt x="13387" y="21387"/>
                </a:cubicBezTo>
                <a:cubicBezTo>
                  <a:pt x="13337" y="21387"/>
                  <a:pt x="13287" y="21361"/>
                  <a:pt x="13237" y="21361"/>
                </a:cubicBezTo>
                <a:cubicBezTo>
                  <a:pt x="13187" y="21361"/>
                  <a:pt x="13137" y="21350"/>
                  <a:pt x="13087" y="21350"/>
                </a:cubicBezTo>
                <a:cubicBezTo>
                  <a:pt x="13037" y="21350"/>
                  <a:pt x="12987" y="21387"/>
                  <a:pt x="12937" y="21387"/>
                </a:cubicBezTo>
                <a:cubicBezTo>
                  <a:pt x="12887" y="21387"/>
                  <a:pt x="12837" y="21361"/>
                  <a:pt x="12787" y="21361"/>
                </a:cubicBezTo>
                <a:cubicBezTo>
                  <a:pt x="12737" y="21361"/>
                  <a:pt x="12687" y="21359"/>
                  <a:pt x="12637" y="21359"/>
                </a:cubicBezTo>
                <a:cubicBezTo>
                  <a:pt x="12587" y="21359"/>
                  <a:pt x="12537" y="21376"/>
                  <a:pt x="12487" y="21376"/>
                </a:cubicBezTo>
                <a:cubicBezTo>
                  <a:pt x="12437" y="21376"/>
                  <a:pt x="12387" y="21341"/>
                  <a:pt x="12337" y="21341"/>
                </a:cubicBezTo>
                <a:cubicBezTo>
                  <a:pt x="12287" y="21341"/>
                  <a:pt x="12237" y="21364"/>
                  <a:pt x="12187" y="21364"/>
                </a:cubicBezTo>
                <a:cubicBezTo>
                  <a:pt x="12137" y="21364"/>
                  <a:pt x="12087" y="21333"/>
                  <a:pt x="12037" y="21333"/>
                </a:cubicBezTo>
                <a:cubicBezTo>
                  <a:pt x="11987" y="21333"/>
                  <a:pt x="11937" y="21390"/>
                  <a:pt x="11886" y="21390"/>
                </a:cubicBezTo>
                <a:cubicBezTo>
                  <a:pt x="11837" y="21390"/>
                  <a:pt x="11787" y="21368"/>
                  <a:pt x="11736" y="21368"/>
                </a:cubicBezTo>
                <a:cubicBezTo>
                  <a:pt x="11686" y="21368"/>
                  <a:pt x="11636" y="21336"/>
                  <a:pt x="11586" y="21336"/>
                </a:cubicBezTo>
                <a:cubicBezTo>
                  <a:pt x="11536" y="21336"/>
                  <a:pt x="11486" y="21334"/>
                  <a:pt x="11436" y="21334"/>
                </a:cubicBezTo>
                <a:cubicBezTo>
                  <a:pt x="11386" y="21334"/>
                  <a:pt x="11336" y="21363"/>
                  <a:pt x="11286" y="21363"/>
                </a:cubicBezTo>
                <a:cubicBezTo>
                  <a:pt x="11236" y="21363"/>
                  <a:pt x="11186" y="21354"/>
                  <a:pt x="11136" y="21354"/>
                </a:cubicBezTo>
                <a:cubicBezTo>
                  <a:pt x="11086" y="21354"/>
                  <a:pt x="11036" y="21375"/>
                  <a:pt x="10986" y="21375"/>
                </a:cubicBezTo>
                <a:cubicBezTo>
                  <a:pt x="10936" y="21375"/>
                  <a:pt x="10886" y="21367"/>
                  <a:pt x="10836" y="21367"/>
                </a:cubicBezTo>
                <a:cubicBezTo>
                  <a:pt x="10786" y="21367"/>
                  <a:pt x="10736" y="21368"/>
                  <a:pt x="10686" y="21368"/>
                </a:cubicBezTo>
                <a:cubicBezTo>
                  <a:pt x="10636" y="21368"/>
                  <a:pt x="10586" y="21331"/>
                  <a:pt x="10536" y="21331"/>
                </a:cubicBezTo>
                <a:cubicBezTo>
                  <a:pt x="10486" y="21331"/>
                  <a:pt x="10436" y="21350"/>
                  <a:pt x="10386" y="21350"/>
                </a:cubicBezTo>
                <a:cubicBezTo>
                  <a:pt x="10336" y="21350"/>
                  <a:pt x="10286" y="21372"/>
                  <a:pt x="10236" y="21372"/>
                </a:cubicBezTo>
                <a:cubicBezTo>
                  <a:pt x="10186" y="21372"/>
                  <a:pt x="10136" y="21355"/>
                  <a:pt x="10086" y="21355"/>
                </a:cubicBezTo>
                <a:cubicBezTo>
                  <a:pt x="10036" y="21355"/>
                  <a:pt x="9986" y="21384"/>
                  <a:pt x="9936" y="21384"/>
                </a:cubicBezTo>
                <a:cubicBezTo>
                  <a:pt x="9886" y="21384"/>
                  <a:pt x="9835" y="21373"/>
                  <a:pt x="9785" y="21373"/>
                </a:cubicBezTo>
                <a:cubicBezTo>
                  <a:pt x="9735" y="21373"/>
                  <a:pt x="9685" y="21335"/>
                  <a:pt x="9635" y="21335"/>
                </a:cubicBezTo>
                <a:cubicBezTo>
                  <a:pt x="9585" y="21335"/>
                  <a:pt x="9535" y="21364"/>
                  <a:pt x="9485" y="21364"/>
                </a:cubicBezTo>
                <a:cubicBezTo>
                  <a:pt x="9435" y="21364"/>
                  <a:pt x="9385" y="21345"/>
                  <a:pt x="9335" y="21345"/>
                </a:cubicBezTo>
                <a:cubicBezTo>
                  <a:pt x="9285" y="21345"/>
                  <a:pt x="9235" y="21358"/>
                  <a:pt x="9185" y="21358"/>
                </a:cubicBezTo>
                <a:cubicBezTo>
                  <a:pt x="9135" y="21358"/>
                  <a:pt x="9085" y="21372"/>
                  <a:pt x="9035" y="21372"/>
                </a:cubicBezTo>
                <a:cubicBezTo>
                  <a:pt x="8985" y="21372"/>
                  <a:pt x="8935" y="21372"/>
                  <a:pt x="8885" y="21372"/>
                </a:cubicBezTo>
                <a:cubicBezTo>
                  <a:pt x="8835" y="21372"/>
                  <a:pt x="8785" y="21383"/>
                  <a:pt x="8735" y="21383"/>
                </a:cubicBezTo>
                <a:cubicBezTo>
                  <a:pt x="8685" y="21383"/>
                  <a:pt x="8635" y="21340"/>
                  <a:pt x="8584" y="21340"/>
                </a:cubicBezTo>
                <a:cubicBezTo>
                  <a:pt x="8534" y="21340"/>
                  <a:pt x="8484" y="21331"/>
                  <a:pt x="8434" y="21331"/>
                </a:cubicBezTo>
                <a:cubicBezTo>
                  <a:pt x="8384" y="21331"/>
                  <a:pt x="8334" y="21341"/>
                  <a:pt x="8284" y="21341"/>
                </a:cubicBezTo>
                <a:cubicBezTo>
                  <a:pt x="8234" y="21341"/>
                  <a:pt x="8184" y="21349"/>
                  <a:pt x="8134" y="21349"/>
                </a:cubicBezTo>
                <a:cubicBezTo>
                  <a:pt x="8084" y="21349"/>
                  <a:pt x="8034" y="21368"/>
                  <a:pt x="7984" y="21368"/>
                </a:cubicBezTo>
                <a:cubicBezTo>
                  <a:pt x="7934" y="21368"/>
                  <a:pt x="7884" y="21335"/>
                  <a:pt x="7834" y="21335"/>
                </a:cubicBezTo>
                <a:cubicBezTo>
                  <a:pt x="7784" y="21335"/>
                  <a:pt x="7734" y="21347"/>
                  <a:pt x="7684" y="21347"/>
                </a:cubicBezTo>
                <a:cubicBezTo>
                  <a:pt x="7634" y="21347"/>
                  <a:pt x="7584" y="21382"/>
                  <a:pt x="7534" y="21382"/>
                </a:cubicBezTo>
                <a:cubicBezTo>
                  <a:pt x="7483" y="21382"/>
                  <a:pt x="7433" y="21366"/>
                  <a:pt x="7383" y="21366"/>
                </a:cubicBezTo>
                <a:cubicBezTo>
                  <a:pt x="7333" y="21366"/>
                  <a:pt x="7283" y="21360"/>
                  <a:pt x="7233" y="21360"/>
                </a:cubicBezTo>
                <a:cubicBezTo>
                  <a:pt x="7183" y="21360"/>
                  <a:pt x="7133" y="21331"/>
                  <a:pt x="7083" y="21331"/>
                </a:cubicBezTo>
                <a:cubicBezTo>
                  <a:pt x="7033" y="21331"/>
                  <a:pt x="6983" y="21390"/>
                  <a:pt x="6933" y="21390"/>
                </a:cubicBezTo>
                <a:cubicBezTo>
                  <a:pt x="6883" y="21390"/>
                  <a:pt x="6833" y="21364"/>
                  <a:pt x="6783" y="21364"/>
                </a:cubicBezTo>
                <a:cubicBezTo>
                  <a:pt x="6733" y="21364"/>
                  <a:pt x="6683" y="21389"/>
                  <a:pt x="6633" y="21389"/>
                </a:cubicBezTo>
                <a:cubicBezTo>
                  <a:pt x="6583" y="21389"/>
                  <a:pt x="6533" y="21391"/>
                  <a:pt x="6483" y="21391"/>
                </a:cubicBezTo>
                <a:cubicBezTo>
                  <a:pt x="6433" y="21391"/>
                  <a:pt x="6382" y="21330"/>
                  <a:pt x="6333" y="21330"/>
                </a:cubicBezTo>
                <a:cubicBezTo>
                  <a:pt x="6282" y="21330"/>
                  <a:pt x="6232" y="21357"/>
                  <a:pt x="6182" y="21357"/>
                </a:cubicBezTo>
                <a:cubicBezTo>
                  <a:pt x="6132" y="21357"/>
                  <a:pt x="6082" y="21382"/>
                  <a:pt x="6032" y="21382"/>
                </a:cubicBezTo>
                <a:cubicBezTo>
                  <a:pt x="5982" y="21382"/>
                  <a:pt x="5932" y="21377"/>
                  <a:pt x="5882" y="21377"/>
                </a:cubicBezTo>
                <a:cubicBezTo>
                  <a:pt x="5832" y="21377"/>
                  <a:pt x="5782" y="21377"/>
                  <a:pt x="5732" y="21377"/>
                </a:cubicBezTo>
                <a:cubicBezTo>
                  <a:pt x="5682" y="21377"/>
                  <a:pt x="5632" y="21372"/>
                  <a:pt x="5582" y="21372"/>
                </a:cubicBezTo>
                <a:cubicBezTo>
                  <a:pt x="5532" y="21372"/>
                  <a:pt x="5482" y="21341"/>
                  <a:pt x="5432" y="21341"/>
                </a:cubicBezTo>
                <a:cubicBezTo>
                  <a:pt x="5382" y="21341"/>
                  <a:pt x="5332" y="21351"/>
                  <a:pt x="5282" y="21351"/>
                </a:cubicBezTo>
                <a:cubicBezTo>
                  <a:pt x="5232" y="21351"/>
                  <a:pt x="5182" y="21348"/>
                  <a:pt x="5132" y="21348"/>
                </a:cubicBezTo>
                <a:cubicBezTo>
                  <a:pt x="5081" y="21348"/>
                  <a:pt x="5031" y="21392"/>
                  <a:pt x="4982" y="21392"/>
                </a:cubicBezTo>
                <a:cubicBezTo>
                  <a:pt x="4931" y="21392"/>
                  <a:pt x="4881" y="21331"/>
                  <a:pt x="4831" y="21331"/>
                </a:cubicBezTo>
                <a:cubicBezTo>
                  <a:pt x="4781" y="21331"/>
                  <a:pt x="4731" y="21352"/>
                  <a:pt x="4681" y="21352"/>
                </a:cubicBezTo>
                <a:cubicBezTo>
                  <a:pt x="4631" y="21352"/>
                  <a:pt x="4581" y="21332"/>
                  <a:pt x="4531" y="21332"/>
                </a:cubicBezTo>
                <a:cubicBezTo>
                  <a:pt x="4481" y="21332"/>
                  <a:pt x="4431" y="21336"/>
                  <a:pt x="4381" y="21336"/>
                </a:cubicBezTo>
                <a:cubicBezTo>
                  <a:pt x="4331" y="21336"/>
                  <a:pt x="4281" y="21360"/>
                  <a:pt x="4231" y="21360"/>
                </a:cubicBezTo>
                <a:cubicBezTo>
                  <a:pt x="4181" y="21360"/>
                  <a:pt x="4131" y="21333"/>
                  <a:pt x="4081" y="21333"/>
                </a:cubicBezTo>
                <a:cubicBezTo>
                  <a:pt x="4031" y="21333"/>
                  <a:pt x="3981" y="21391"/>
                  <a:pt x="3931" y="21391"/>
                </a:cubicBezTo>
                <a:cubicBezTo>
                  <a:pt x="3880" y="21391"/>
                  <a:pt x="3830" y="21376"/>
                  <a:pt x="3781" y="21376"/>
                </a:cubicBezTo>
                <a:cubicBezTo>
                  <a:pt x="3730" y="21376"/>
                  <a:pt x="3680" y="21370"/>
                  <a:pt x="3631" y="21370"/>
                </a:cubicBezTo>
                <a:cubicBezTo>
                  <a:pt x="3580" y="21370"/>
                  <a:pt x="3530" y="21362"/>
                  <a:pt x="3481" y="21362"/>
                </a:cubicBezTo>
                <a:cubicBezTo>
                  <a:pt x="3430" y="21362"/>
                  <a:pt x="3380" y="21355"/>
                  <a:pt x="3330" y="21355"/>
                </a:cubicBezTo>
                <a:cubicBezTo>
                  <a:pt x="3280" y="21355"/>
                  <a:pt x="3230" y="21387"/>
                  <a:pt x="3180" y="21387"/>
                </a:cubicBezTo>
                <a:cubicBezTo>
                  <a:pt x="3130" y="21387"/>
                  <a:pt x="3080" y="21355"/>
                  <a:pt x="3030" y="21355"/>
                </a:cubicBezTo>
                <a:cubicBezTo>
                  <a:pt x="2980" y="21355"/>
                  <a:pt x="2930" y="21351"/>
                  <a:pt x="2880" y="21351"/>
                </a:cubicBezTo>
                <a:cubicBezTo>
                  <a:pt x="2830" y="21351"/>
                  <a:pt x="2779" y="21335"/>
                  <a:pt x="2730" y="21335"/>
                </a:cubicBezTo>
                <a:cubicBezTo>
                  <a:pt x="2679" y="21335"/>
                  <a:pt x="2629" y="21349"/>
                  <a:pt x="2580" y="21349"/>
                </a:cubicBezTo>
                <a:cubicBezTo>
                  <a:pt x="2529" y="21349"/>
                  <a:pt x="2479" y="21355"/>
                  <a:pt x="2430" y="21355"/>
                </a:cubicBezTo>
                <a:cubicBezTo>
                  <a:pt x="2379" y="21355"/>
                  <a:pt x="2329" y="21392"/>
                  <a:pt x="2280" y="21392"/>
                </a:cubicBezTo>
                <a:cubicBezTo>
                  <a:pt x="2229" y="21392"/>
                  <a:pt x="2179" y="21373"/>
                  <a:pt x="2130" y="21373"/>
                </a:cubicBezTo>
                <a:cubicBezTo>
                  <a:pt x="2079" y="21373"/>
                  <a:pt x="2029" y="21359"/>
                  <a:pt x="1979" y="21359"/>
                </a:cubicBezTo>
                <a:cubicBezTo>
                  <a:pt x="1929" y="21359"/>
                  <a:pt x="1879" y="21348"/>
                  <a:pt x="1829" y="21348"/>
                </a:cubicBezTo>
                <a:cubicBezTo>
                  <a:pt x="1778" y="21348"/>
                  <a:pt x="1728" y="21353"/>
                  <a:pt x="1679" y="21353"/>
                </a:cubicBezTo>
                <a:cubicBezTo>
                  <a:pt x="1628" y="21353"/>
                  <a:pt x="1578" y="21346"/>
                  <a:pt x="1529" y="21346"/>
                </a:cubicBezTo>
                <a:cubicBezTo>
                  <a:pt x="1478" y="21346"/>
                  <a:pt x="1428" y="21354"/>
                  <a:pt x="1379" y="21354"/>
                </a:cubicBezTo>
                <a:cubicBezTo>
                  <a:pt x="1328" y="21354"/>
                  <a:pt x="1278" y="21353"/>
                  <a:pt x="1229" y="21353"/>
                </a:cubicBezTo>
                <a:cubicBezTo>
                  <a:pt x="1177" y="21353"/>
                  <a:pt x="1127" y="21345"/>
                  <a:pt x="1079" y="21345"/>
                </a:cubicBezTo>
                <a:cubicBezTo>
                  <a:pt x="1027" y="21345"/>
                  <a:pt x="977" y="21388"/>
                  <a:pt x="929" y="21388"/>
                </a:cubicBezTo>
                <a:cubicBezTo>
                  <a:pt x="877" y="21388"/>
                  <a:pt x="827" y="21386"/>
                  <a:pt x="779" y="21386"/>
                </a:cubicBezTo>
                <a:cubicBezTo>
                  <a:pt x="726" y="21386"/>
                  <a:pt x="676" y="21385"/>
                  <a:pt x="629" y="21385"/>
                </a:cubicBezTo>
                <a:cubicBezTo>
                  <a:pt x="575" y="21385"/>
                  <a:pt x="525" y="21391"/>
                  <a:pt x="479" y="21391"/>
                </a:cubicBezTo>
                <a:cubicBezTo>
                  <a:pt x="424" y="21391"/>
                  <a:pt x="374" y="21352"/>
                  <a:pt x="329" y="21352"/>
                </a:cubicBezTo>
                <a:cubicBezTo>
                  <a:pt x="270" y="21352"/>
                  <a:pt x="220" y="21372"/>
                  <a:pt x="178" y="21372"/>
                </a:cubicBezTo>
                <a:cubicBezTo>
                  <a:pt x="80" y="21372"/>
                  <a:pt x="22" y="21361"/>
                  <a:pt x="22" y="21361"/>
                </a:cubicBezTo>
                <a:cubicBezTo>
                  <a:pt x="22" y="21074"/>
                  <a:pt x="36" y="21074"/>
                  <a:pt x="36" y="20787"/>
                </a:cubicBezTo>
                <a:cubicBezTo>
                  <a:pt x="36" y="20500"/>
                  <a:pt x="29" y="20500"/>
                  <a:pt x="29" y="20213"/>
                </a:cubicBezTo>
                <a:cubicBezTo>
                  <a:pt x="29" y="19926"/>
                  <a:pt x="25" y="19926"/>
                  <a:pt x="25" y="19640"/>
                </a:cubicBezTo>
                <a:cubicBezTo>
                  <a:pt x="25" y="19353"/>
                  <a:pt x="32" y="19353"/>
                  <a:pt x="32" y="19066"/>
                </a:cubicBezTo>
                <a:cubicBezTo>
                  <a:pt x="32" y="18779"/>
                  <a:pt x="31" y="18779"/>
                  <a:pt x="31" y="18492"/>
                </a:cubicBezTo>
                <a:cubicBezTo>
                  <a:pt x="31" y="18205"/>
                  <a:pt x="28" y="18205"/>
                  <a:pt x="28" y="17918"/>
                </a:cubicBezTo>
                <a:cubicBezTo>
                  <a:pt x="28" y="17631"/>
                  <a:pt x="35" y="17631"/>
                  <a:pt x="35" y="17344"/>
                </a:cubicBezTo>
                <a:cubicBezTo>
                  <a:pt x="35" y="17057"/>
                  <a:pt x="23" y="17057"/>
                  <a:pt x="23" y="16770"/>
                </a:cubicBezTo>
                <a:cubicBezTo>
                  <a:pt x="23" y="16484"/>
                  <a:pt x="29" y="16484"/>
                  <a:pt x="29" y="16197"/>
                </a:cubicBezTo>
                <a:cubicBezTo>
                  <a:pt x="29" y="15910"/>
                  <a:pt x="33" y="15910"/>
                  <a:pt x="33" y="15623"/>
                </a:cubicBezTo>
                <a:cubicBezTo>
                  <a:pt x="33" y="15336"/>
                  <a:pt x="28" y="15336"/>
                  <a:pt x="28" y="15049"/>
                </a:cubicBezTo>
                <a:cubicBezTo>
                  <a:pt x="28" y="15049"/>
                  <a:pt x="20" y="14762"/>
                  <a:pt x="20" y="14475"/>
                </a:cubicBezTo>
                <a:cubicBezTo>
                  <a:pt x="20" y="14188"/>
                  <a:pt x="22" y="14267"/>
                  <a:pt x="22" y="13901"/>
                </a:cubicBezTo>
                <a:cubicBezTo>
                  <a:pt x="22" y="13739"/>
                  <a:pt x="34" y="13547"/>
                  <a:pt x="34" y="13327"/>
                </a:cubicBezTo>
                <a:cubicBezTo>
                  <a:pt x="34" y="13152"/>
                  <a:pt x="36" y="12960"/>
                  <a:pt x="36" y="12754"/>
                </a:cubicBezTo>
                <a:cubicBezTo>
                  <a:pt x="36" y="12573"/>
                  <a:pt x="22" y="12381"/>
                  <a:pt x="22" y="12180"/>
                </a:cubicBezTo>
                <a:cubicBezTo>
                  <a:pt x="22" y="11996"/>
                  <a:pt x="27" y="11804"/>
                  <a:pt x="27" y="11606"/>
                </a:cubicBezTo>
                <a:cubicBezTo>
                  <a:pt x="27" y="11420"/>
                  <a:pt x="36" y="11229"/>
                  <a:pt x="36" y="11032"/>
                </a:cubicBezTo>
                <a:cubicBezTo>
                  <a:pt x="36" y="10845"/>
                  <a:pt x="23" y="10653"/>
                  <a:pt x="23" y="10458"/>
                </a:cubicBezTo>
                <a:cubicBezTo>
                  <a:pt x="23" y="10270"/>
                  <a:pt x="37" y="10079"/>
                  <a:pt x="37" y="9884"/>
                </a:cubicBezTo>
                <a:cubicBezTo>
                  <a:pt x="37" y="9695"/>
                  <a:pt x="31" y="9504"/>
                  <a:pt x="31" y="9310"/>
                </a:cubicBezTo>
                <a:cubicBezTo>
                  <a:pt x="31" y="9121"/>
                  <a:pt x="34" y="8929"/>
                  <a:pt x="34" y="8736"/>
                </a:cubicBezTo>
                <a:cubicBezTo>
                  <a:pt x="34" y="8546"/>
                  <a:pt x="23" y="8355"/>
                  <a:pt x="23" y="8162"/>
                </a:cubicBezTo>
                <a:cubicBezTo>
                  <a:pt x="23" y="7972"/>
                  <a:pt x="34" y="7780"/>
                  <a:pt x="34" y="7589"/>
                </a:cubicBezTo>
                <a:cubicBezTo>
                  <a:pt x="34" y="7397"/>
                  <a:pt x="26" y="7206"/>
                  <a:pt x="26" y="7014"/>
                </a:cubicBezTo>
                <a:cubicBezTo>
                  <a:pt x="26" y="6823"/>
                  <a:pt x="34" y="6631"/>
                  <a:pt x="34" y="6440"/>
                </a:cubicBezTo>
                <a:cubicBezTo>
                  <a:pt x="34" y="6248"/>
                  <a:pt x="35" y="6056"/>
                  <a:pt x="35" y="5866"/>
                </a:cubicBezTo>
                <a:cubicBezTo>
                  <a:pt x="35" y="5673"/>
                  <a:pt x="36" y="5482"/>
                  <a:pt x="36" y="5292"/>
                </a:cubicBezTo>
                <a:cubicBezTo>
                  <a:pt x="36" y="5098"/>
                  <a:pt x="22" y="4907"/>
                  <a:pt x="22" y="4718"/>
                </a:cubicBezTo>
                <a:cubicBezTo>
                  <a:pt x="22" y="4523"/>
                  <a:pt x="35" y="4332"/>
                  <a:pt x="35" y="4144"/>
                </a:cubicBezTo>
                <a:cubicBezTo>
                  <a:pt x="35" y="3948"/>
                  <a:pt x="32" y="3757"/>
                  <a:pt x="32" y="3570"/>
                </a:cubicBezTo>
                <a:cubicBezTo>
                  <a:pt x="32" y="3373"/>
                  <a:pt x="26" y="3181"/>
                  <a:pt x="26" y="2996"/>
                </a:cubicBezTo>
                <a:cubicBezTo>
                  <a:pt x="26" y="2797"/>
                  <a:pt x="31" y="2605"/>
                  <a:pt x="31" y="2422"/>
                </a:cubicBezTo>
                <a:cubicBezTo>
                  <a:pt x="31" y="2220"/>
                  <a:pt x="23" y="2028"/>
                  <a:pt x="23" y="1848"/>
                </a:cubicBezTo>
                <a:cubicBezTo>
                  <a:pt x="23" y="1641"/>
                  <a:pt x="24" y="1449"/>
                  <a:pt x="24" y="1273"/>
                </a:cubicBezTo>
                <a:cubicBezTo>
                  <a:pt x="24" y="1054"/>
                  <a:pt x="34" y="861"/>
                  <a:pt x="34" y="700"/>
                </a:cubicBezTo>
                <a:cubicBezTo>
                  <a:pt x="34" y="333"/>
                  <a:pt x="-40" y="250"/>
                  <a:pt x="31" y="152"/>
                </a:cubicBezTo>
                <a:close/>
              </a:path>
            </a:pathLst>
          </a:custGeom>
          <a:solidFill>
            <a:srgbClr val="FF2F92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26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solidFill>
            <a:srgbClr val="FF86B8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27" name="Shape"/>
          <p:cNvSpPr/>
          <p:nvPr/>
        </p:nvSpPr>
        <p:spPr>
          <a:xfrm>
            <a:off x="1866900" y="1358899"/>
            <a:ext cx="12527627" cy="6555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5" fill="norm" stroke="1" extrusionOk="0">
                <a:moveTo>
                  <a:pt x="21600" y="10407"/>
                </a:moveTo>
                <a:cubicBezTo>
                  <a:pt x="21600" y="10269"/>
                  <a:pt x="21598" y="10131"/>
                  <a:pt x="21592" y="9995"/>
                </a:cubicBezTo>
                <a:cubicBezTo>
                  <a:pt x="21587" y="9859"/>
                  <a:pt x="21561" y="9727"/>
                  <a:pt x="21550" y="9592"/>
                </a:cubicBezTo>
                <a:cubicBezTo>
                  <a:pt x="21539" y="9457"/>
                  <a:pt x="21523" y="9325"/>
                  <a:pt x="21507" y="9192"/>
                </a:cubicBezTo>
                <a:cubicBezTo>
                  <a:pt x="21491" y="9059"/>
                  <a:pt x="21483" y="8922"/>
                  <a:pt x="21462" y="8791"/>
                </a:cubicBezTo>
                <a:cubicBezTo>
                  <a:pt x="21441" y="8662"/>
                  <a:pt x="21413" y="8536"/>
                  <a:pt x="21387" y="8407"/>
                </a:cubicBezTo>
                <a:cubicBezTo>
                  <a:pt x="21361" y="8281"/>
                  <a:pt x="21337" y="8152"/>
                  <a:pt x="21306" y="8028"/>
                </a:cubicBezTo>
                <a:cubicBezTo>
                  <a:pt x="21276" y="7905"/>
                  <a:pt x="21251" y="7776"/>
                  <a:pt x="21216" y="7655"/>
                </a:cubicBezTo>
                <a:cubicBezTo>
                  <a:pt x="21183" y="7536"/>
                  <a:pt x="21147" y="7416"/>
                  <a:pt x="21109" y="7299"/>
                </a:cubicBezTo>
                <a:cubicBezTo>
                  <a:pt x="21071" y="7184"/>
                  <a:pt x="21023" y="7081"/>
                  <a:pt x="20981" y="6968"/>
                </a:cubicBezTo>
                <a:cubicBezTo>
                  <a:pt x="20941" y="6857"/>
                  <a:pt x="20906" y="6737"/>
                  <a:pt x="20862" y="6627"/>
                </a:cubicBezTo>
                <a:cubicBezTo>
                  <a:pt x="20818" y="6520"/>
                  <a:pt x="20763" y="6430"/>
                  <a:pt x="20716" y="6325"/>
                </a:cubicBezTo>
                <a:cubicBezTo>
                  <a:pt x="20670" y="6222"/>
                  <a:pt x="20621" y="6123"/>
                  <a:pt x="20572" y="6022"/>
                </a:cubicBezTo>
                <a:cubicBezTo>
                  <a:pt x="20524" y="5923"/>
                  <a:pt x="20478" y="5819"/>
                  <a:pt x="20426" y="5722"/>
                </a:cubicBezTo>
                <a:cubicBezTo>
                  <a:pt x="20376" y="5627"/>
                  <a:pt x="20329" y="5524"/>
                  <a:pt x="20275" y="5431"/>
                </a:cubicBezTo>
                <a:cubicBezTo>
                  <a:pt x="20223" y="5339"/>
                  <a:pt x="20161" y="5267"/>
                  <a:pt x="20107" y="5177"/>
                </a:cubicBezTo>
                <a:cubicBezTo>
                  <a:pt x="20053" y="5088"/>
                  <a:pt x="20006" y="4983"/>
                  <a:pt x="19950" y="4897"/>
                </a:cubicBezTo>
                <a:cubicBezTo>
                  <a:pt x="19894" y="4812"/>
                  <a:pt x="19840" y="4723"/>
                  <a:pt x="19782" y="4640"/>
                </a:cubicBezTo>
                <a:cubicBezTo>
                  <a:pt x="19726" y="4558"/>
                  <a:pt x="19664" y="4488"/>
                  <a:pt x="19605" y="4408"/>
                </a:cubicBezTo>
                <a:cubicBezTo>
                  <a:pt x="19547" y="4330"/>
                  <a:pt x="19485" y="4263"/>
                  <a:pt x="19425" y="4186"/>
                </a:cubicBezTo>
                <a:cubicBezTo>
                  <a:pt x="19366" y="4111"/>
                  <a:pt x="19317" y="4003"/>
                  <a:pt x="19256" y="3929"/>
                </a:cubicBezTo>
                <a:cubicBezTo>
                  <a:pt x="19196" y="3857"/>
                  <a:pt x="19134" y="3789"/>
                  <a:pt x="19072" y="3718"/>
                </a:cubicBezTo>
                <a:cubicBezTo>
                  <a:pt x="19011" y="3648"/>
                  <a:pt x="18950" y="3574"/>
                  <a:pt x="18888" y="3506"/>
                </a:cubicBezTo>
                <a:cubicBezTo>
                  <a:pt x="18826" y="3439"/>
                  <a:pt x="18761" y="3380"/>
                  <a:pt x="18698" y="3314"/>
                </a:cubicBezTo>
                <a:cubicBezTo>
                  <a:pt x="18635" y="3250"/>
                  <a:pt x="18566" y="3207"/>
                  <a:pt x="18502" y="3144"/>
                </a:cubicBezTo>
                <a:cubicBezTo>
                  <a:pt x="18439" y="3082"/>
                  <a:pt x="18375" y="3019"/>
                  <a:pt x="18311" y="2958"/>
                </a:cubicBezTo>
                <a:cubicBezTo>
                  <a:pt x="18247" y="2899"/>
                  <a:pt x="18186" y="2825"/>
                  <a:pt x="18120" y="2767"/>
                </a:cubicBezTo>
                <a:cubicBezTo>
                  <a:pt x="18056" y="2710"/>
                  <a:pt x="17986" y="2673"/>
                  <a:pt x="17920" y="2617"/>
                </a:cubicBezTo>
                <a:cubicBezTo>
                  <a:pt x="17855" y="2562"/>
                  <a:pt x="17796" y="2480"/>
                  <a:pt x="17730" y="2426"/>
                </a:cubicBezTo>
                <a:cubicBezTo>
                  <a:pt x="17664" y="2373"/>
                  <a:pt x="17596" y="2329"/>
                  <a:pt x="17529" y="2278"/>
                </a:cubicBezTo>
                <a:cubicBezTo>
                  <a:pt x="17463" y="2227"/>
                  <a:pt x="17399" y="2164"/>
                  <a:pt x="17332" y="2115"/>
                </a:cubicBezTo>
                <a:cubicBezTo>
                  <a:pt x="17266" y="2067"/>
                  <a:pt x="17195" y="2035"/>
                  <a:pt x="17128" y="1988"/>
                </a:cubicBezTo>
                <a:cubicBezTo>
                  <a:pt x="17061" y="1941"/>
                  <a:pt x="16992" y="1901"/>
                  <a:pt x="16924" y="1856"/>
                </a:cubicBezTo>
                <a:cubicBezTo>
                  <a:pt x="16857" y="1811"/>
                  <a:pt x="16788" y="1774"/>
                  <a:pt x="16720" y="1731"/>
                </a:cubicBezTo>
                <a:cubicBezTo>
                  <a:pt x="16652" y="1688"/>
                  <a:pt x="16583" y="1655"/>
                  <a:pt x="16514" y="1614"/>
                </a:cubicBezTo>
                <a:cubicBezTo>
                  <a:pt x="16446" y="1573"/>
                  <a:pt x="16384" y="1495"/>
                  <a:pt x="16315" y="1456"/>
                </a:cubicBezTo>
                <a:cubicBezTo>
                  <a:pt x="16247" y="1417"/>
                  <a:pt x="16172" y="1415"/>
                  <a:pt x="16103" y="1377"/>
                </a:cubicBezTo>
                <a:cubicBezTo>
                  <a:pt x="16035" y="1340"/>
                  <a:pt x="15967" y="1300"/>
                  <a:pt x="15897" y="1264"/>
                </a:cubicBezTo>
                <a:cubicBezTo>
                  <a:pt x="15828" y="1228"/>
                  <a:pt x="15761" y="1181"/>
                  <a:pt x="15691" y="1147"/>
                </a:cubicBezTo>
                <a:cubicBezTo>
                  <a:pt x="15622" y="1113"/>
                  <a:pt x="15554" y="1071"/>
                  <a:pt x="15484" y="1038"/>
                </a:cubicBezTo>
                <a:cubicBezTo>
                  <a:pt x="15415" y="1006"/>
                  <a:pt x="15343" y="994"/>
                  <a:pt x="15273" y="963"/>
                </a:cubicBezTo>
                <a:cubicBezTo>
                  <a:pt x="15203" y="933"/>
                  <a:pt x="15133" y="904"/>
                  <a:pt x="15063" y="875"/>
                </a:cubicBezTo>
                <a:cubicBezTo>
                  <a:pt x="14993" y="846"/>
                  <a:pt x="14924" y="811"/>
                  <a:pt x="14854" y="783"/>
                </a:cubicBezTo>
                <a:cubicBezTo>
                  <a:pt x="14784" y="756"/>
                  <a:pt x="14716" y="711"/>
                  <a:pt x="14645" y="685"/>
                </a:cubicBezTo>
                <a:cubicBezTo>
                  <a:pt x="14575" y="659"/>
                  <a:pt x="14503" y="652"/>
                  <a:pt x="14432" y="628"/>
                </a:cubicBezTo>
                <a:cubicBezTo>
                  <a:pt x="14362" y="604"/>
                  <a:pt x="14291" y="583"/>
                  <a:pt x="14221" y="560"/>
                </a:cubicBezTo>
                <a:cubicBezTo>
                  <a:pt x="14150" y="537"/>
                  <a:pt x="14080" y="512"/>
                  <a:pt x="14009" y="490"/>
                </a:cubicBezTo>
                <a:cubicBezTo>
                  <a:pt x="13938" y="469"/>
                  <a:pt x="13867" y="451"/>
                  <a:pt x="13796" y="432"/>
                </a:cubicBezTo>
                <a:cubicBezTo>
                  <a:pt x="13726" y="412"/>
                  <a:pt x="13654" y="408"/>
                  <a:pt x="13583" y="390"/>
                </a:cubicBezTo>
                <a:cubicBezTo>
                  <a:pt x="13512" y="371"/>
                  <a:pt x="13443" y="323"/>
                  <a:pt x="13372" y="306"/>
                </a:cubicBezTo>
                <a:cubicBezTo>
                  <a:pt x="13301" y="289"/>
                  <a:pt x="13230" y="265"/>
                  <a:pt x="13159" y="250"/>
                </a:cubicBezTo>
                <a:cubicBezTo>
                  <a:pt x="13088" y="235"/>
                  <a:pt x="13016" y="232"/>
                  <a:pt x="12945" y="218"/>
                </a:cubicBezTo>
                <a:cubicBezTo>
                  <a:pt x="12874" y="205"/>
                  <a:pt x="12803" y="178"/>
                  <a:pt x="12732" y="165"/>
                </a:cubicBezTo>
                <a:cubicBezTo>
                  <a:pt x="12660" y="153"/>
                  <a:pt x="12589" y="149"/>
                  <a:pt x="12517" y="138"/>
                </a:cubicBezTo>
                <a:cubicBezTo>
                  <a:pt x="12446" y="127"/>
                  <a:pt x="12374" y="140"/>
                  <a:pt x="12302" y="131"/>
                </a:cubicBezTo>
                <a:cubicBezTo>
                  <a:pt x="12231" y="121"/>
                  <a:pt x="12160" y="94"/>
                  <a:pt x="12088" y="85"/>
                </a:cubicBezTo>
                <a:cubicBezTo>
                  <a:pt x="12017" y="77"/>
                  <a:pt x="11946" y="59"/>
                  <a:pt x="11874" y="52"/>
                </a:cubicBezTo>
                <a:cubicBezTo>
                  <a:pt x="11803" y="46"/>
                  <a:pt x="11731" y="60"/>
                  <a:pt x="11659" y="54"/>
                </a:cubicBezTo>
                <a:cubicBezTo>
                  <a:pt x="11588" y="49"/>
                  <a:pt x="11517" y="19"/>
                  <a:pt x="11445" y="15"/>
                </a:cubicBezTo>
                <a:cubicBezTo>
                  <a:pt x="11373" y="11"/>
                  <a:pt x="11302" y="21"/>
                  <a:pt x="11230" y="19"/>
                </a:cubicBezTo>
                <a:cubicBezTo>
                  <a:pt x="11158" y="16"/>
                  <a:pt x="11087" y="31"/>
                  <a:pt x="11015" y="29"/>
                </a:cubicBezTo>
                <a:cubicBezTo>
                  <a:pt x="10943" y="28"/>
                  <a:pt x="10872" y="24"/>
                  <a:pt x="10800" y="24"/>
                </a:cubicBezTo>
                <a:cubicBezTo>
                  <a:pt x="10728" y="24"/>
                  <a:pt x="10657" y="-1"/>
                  <a:pt x="10585" y="0"/>
                </a:cubicBezTo>
                <a:cubicBezTo>
                  <a:pt x="10513" y="2"/>
                  <a:pt x="10442" y="32"/>
                  <a:pt x="10371" y="34"/>
                </a:cubicBezTo>
                <a:cubicBezTo>
                  <a:pt x="10299" y="37"/>
                  <a:pt x="10227" y="18"/>
                  <a:pt x="10156" y="22"/>
                </a:cubicBezTo>
                <a:cubicBezTo>
                  <a:pt x="10084" y="26"/>
                  <a:pt x="10013" y="64"/>
                  <a:pt x="9942" y="69"/>
                </a:cubicBezTo>
                <a:cubicBezTo>
                  <a:pt x="9870" y="74"/>
                  <a:pt x="9797" y="44"/>
                  <a:pt x="9726" y="50"/>
                </a:cubicBezTo>
                <a:cubicBezTo>
                  <a:pt x="9654" y="57"/>
                  <a:pt x="9583" y="76"/>
                  <a:pt x="9512" y="84"/>
                </a:cubicBezTo>
                <a:cubicBezTo>
                  <a:pt x="9440" y="92"/>
                  <a:pt x="9370" y="128"/>
                  <a:pt x="9299" y="137"/>
                </a:cubicBezTo>
                <a:cubicBezTo>
                  <a:pt x="9227" y="147"/>
                  <a:pt x="9155" y="147"/>
                  <a:pt x="9084" y="158"/>
                </a:cubicBezTo>
                <a:cubicBezTo>
                  <a:pt x="9012" y="169"/>
                  <a:pt x="8941" y="184"/>
                  <a:pt x="8870" y="196"/>
                </a:cubicBezTo>
                <a:cubicBezTo>
                  <a:pt x="8799" y="209"/>
                  <a:pt x="8727" y="220"/>
                  <a:pt x="8656" y="234"/>
                </a:cubicBezTo>
                <a:cubicBezTo>
                  <a:pt x="8585" y="248"/>
                  <a:pt x="8512" y="232"/>
                  <a:pt x="8441" y="247"/>
                </a:cubicBezTo>
                <a:cubicBezTo>
                  <a:pt x="8370" y="262"/>
                  <a:pt x="8301" y="309"/>
                  <a:pt x="8230" y="326"/>
                </a:cubicBezTo>
                <a:cubicBezTo>
                  <a:pt x="8158" y="342"/>
                  <a:pt x="8088" y="370"/>
                  <a:pt x="8018" y="388"/>
                </a:cubicBezTo>
                <a:cubicBezTo>
                  <a:pt x="7946" y="406"/>
                  <a:pt x="7874" y="410"/>
                  <a:pt x="7804" y="430"/>
                </a:cubicBezTo>
                <a:cubicBezTo>
                  <a:pt x="7733" y="450"/>
                  <a:pt x="7662" y="467"/>
                  <a:pt x="7591" y="488"/>
                </a:cubicBezTo>
                <a:cubicBezTo>
                  <a:pt x="7520" y="509"/>
                  <a:pt x="7451" y="549"/>
                  <a:pt x="7381" y="572"/>
                </a:cubicBezTo>
                <a:cubicBezTo>
                  <a:pt x="7310" y="595"/>
                  <a:pt x="7238" y="604"/>
                  <a:pt x="7168" y="628"/>
                </a:cubicBezTo>
                <a:cubicBezTo>
                  <a:pt x="7097" y="653"/>
                  <a:pt x="7028" y="684"/>
                  <a:pt x="6958" y="710"/>
                </a:cubicBezTo>
                <a:cubicBezTo>
                  <a:pt x="6887" y="736"/>
                  <a:pt x="6816" y="750"/>
                  <a:pt x="6746" y="778"/>
                </a:cubicBezTo>
                <a:cubicBezTo>
                  <a:pt x="6675" y="805"/>
                  <a:pt x="6607" y="846"/>
                  <a:pt x="6537" y="875"/>
                </a:cubicBezTo>
                <a:cubicBezTo>
                  <a:pt x="6467" y="904"/>
                  <a:pt x="6395" y="916"/>
                  <a:pt x="6326" y="947"/>
                </a:cubicBezTo>
                <a:cubicBezTo>
                  <a:pt x="6255" y="978"/>
                  <a:pt x="6186" y="1009"/>
                  <a:pt x="6117" y="1041"/>
                </a:cubicBezTo>
                <a:cubicBezTo>
                  <a:pt x="6047" y="1073"/>
                  <a:pt x="5977" y="1102"/>
                  <a:pt x="5908" y="1136"/>
                </a:cubicBezTo>
                <a:cubicBezTo>
                  <a:pt x="5838" y="1170"/>
                  <a:pt x="5771" y="1224"/>
                  <a:pt x="5703" y="1260"/>
                </a:cubicBezTo>
                <a:cubicBezTo>
                  <a:pt x="5633" y="1296"/>
                  <a:pt x="5560" y="1301"/>
                  <a:pt x="5491" y="1338"/>
                </a:cubicBezTo>
                <a:cubicBezTo>
                  <a:pt x="5422" y="1376"/>
                  <a:pt x="5354" y="1418"/>
                  <a:pt x="5285" y="1457"/>
                </a:cubicBezTo>
                <a:cubicBezTo>
                  <a:pt x="5216" y="1496"/>
                  <a:pt x="5150" y="1547"/>
                  <a:pt x="5082" y="1588"/>
                </a:cubicBezTo>
                <a:cubicBezTo>
                  <a:pt x="5013" y="1630"/>
                  <a:pt x="4948" y="1688"/>
                  <a:pt x="4880" y="1731"/>
                </a:cubicBezTo>
                <a:cubicBezTo>
                  <a:pt x="4812" y="1774"/>
                  <a:pt x="4743" y="1813"/>
                  <a:pt x="4676" y="1858"/>
                </a:cubicBezTo>
                <a:cubicBezTo>
                  <a:pt x="4608" y="1903"/>
                  <a:pt x="4540" y="1945"/>
                  <a:pt x="4473" y="1992"/>
                </a:cubicBezTo>
                <a:cubicBezTo>
                  <a:pt x="4406" y="2039"/>
                  <a:pt x="4338" y="2085"/>
                  <a:pt x="4272" y="2133"/>
                </a:cubicBezTo>
                <a:cubicBezTo>
                  <a:pt x="4204" y="2183"/>
                  <a:pt x="4135" y="2222"/>
                  <a:pt x="4069" y="2272"/>
                </a:cubicBezTo>
                <a:cubicBezTo>
                  <a:pt x="4003" y="2324"/>
                  <a:pt x="3936" y="2373"/>
                  <a:pt x="3870" y="2426"/>
                </a:cubicBezTo>
                <a:cubicBezTo>
                  <a:pt x="3804" y="2479"/>
                  <a:pt x="3740" y="2543"/>
                  <a:pt x="3675" y="2598"/>
                </a:cubicBezTo>
                <a:cubicBezTo>
                  <a:pt x="3609" y="2654"/>
                  <a:pt x="3545" y="2715"/>
                  <a:pt x="3481" y="2773"/>
                </a:cubicBezTo>
                <a:cubicBezTo>
                  <a:pt x="3415" y="2831"/>
                  <a:pt x="3349" y="2882"/>
                  <a:pt x="3285" y="2942"/>
                </a:cubicBezTo>
                <a:cubicBezTo>
                  <a:pt x="3220" y="3002"/>
                  <a:pt x="3158" y="3069"/>
                  <a:pt x="3094" y="3131"/>
                </a:cubicBezTo>
                <a:cubicBezTo>
                  <a:pt x="3030" y="3194"/>
                  <a:pt x="2971" y="3271"/>
                  <a:pt x="2908" y="3336"/>
                </a:cubicBezTo>
                <a:cubicBezTo>
                  <a:pt x="2845" y="3401"/>
                  <a:pt x="2782" y="3464"/>
                  <a:pt x="2720" y="3532"/>
                </a:cubicBezTo>
                <a:cubicBezTo>
                  <a:pt x="2657" y="3600"/>
                  <a:pt x="2598" y="3677"/>
                  <a:pt x="2537" y="3747"/>
                </a:cubicBezTo>
                <a:cubicBezTo>
                  <a:pt x="2476" y="3818"/>
                  <a:pt x="2411" y="3877"/>
                  <a:pt x="2351" y="3949"/>
                </a:cubicBezTo>
                <a:cubicBezTo>
                  <a:pt x="2290" y="4023"/>
                  <a:pt x="2234" y="4111"/>
                  <a:pt x="2175" y="4186"/>
                </a:cubicBezTo>
                <a:cubicBezTo>
                  <a:pt x="2115" y="4263"/>
                  <a:pt x="2050" y="4321"/>
                  <a:pt x="1992" y="4400"/>
                </a:cubicBezTo>
                <a:cubicBezTo>
                  <a:pt x="1933" y="4480"/>
                  <a:pt x="1874" y="4558"/>
                  <a:pt x="1818" y="4640"/>
                </a:cubicBezTo>
                <a:cubicBezTo>
                  <a:pt x="1760" y="4723"/>
                  <a:pt x="1713" y="4830"/>
                  <a:pt x="1658" y="4915"/>
                </a:cubicBezTo>
                <a:cubicBezTo>
                  <a:pt x="1602" y="5001"/>
                  <a:pt x="1545" y="5083"/>
                  <a:pt x="1491" y="5172"/>
                </a:cubicBezTo>
                <a:cubicBezTo>
                  <a:pt x="1436" y="5262"/>
                  <a:pt x="1383" y="5353"/>
                  <a:pt x="1331" y="5445"/>
                </a:cubicBezTo>
                <a:cubicBezTo>
                  <a:pt x="1278" y="5538"/>
                  <a:pt x="1213" y="5606"/>
                  <a:pt x="1163" y="5701"/>
                </a:cubicBezTo>
                <a:cubicBezTo>
                  <a:pt x="1111" y="5799"/>
                  <a:pt x="1076" y="5923"/>
                  <a:pt x="1027" y="6022"/>
                </a:cubicBezTo>
                <a:cubicBezTo>
                  <a:pt x="978" y="6123"/>
                  <a:pt x="922" y="6210"/>
                  <a:pt x="876" y="6313"/>
                </a:cubicBezTo>
                <a:cubicBezTo>
                  <a:pt x="830" y="6419"/>
                  <a:pt x="790" y="6533"/>
                  <a:pt x="747" y="6640"/>
                </a:cubicBezTo>
                <a:cubicBezTo>
                  <a:pt x="702" y="6749"/>
                  <a:pt x="653" y="6849"/>
                  <a:pt x="612" y="6960"/>
                </a:cubicBezTo>
                <a:cubicBezTo>
                  <a:pt x="571" y="7073"/>
                  <a:pt x="532" y="7189"/>
                  <a:pt x="495" y="7304"/>
                </a:cubicBezTo>
                <a:cubicBezTo>
                  <a:pt x="457" y="7421"/>
                  <a:pt x="432" y="7552"/>
                  <a:pt x="399" y="7671"/>
                </a:cubicBezTo>
                <a:cubicBezTo>
                  <a:pt x="364" y="7792"/>
                  <a:pt x="319" y="7901"/>
                  <a:pt x="289" y="8023"/>
                </a:cubicBezTo>
                <a:cubicBezTo>
                  <a:pt x="258" y="8148"/>
                  <a:pt x="230" y="8275"/>
                  <a:pt x="205" y="8401"/>
                </a:cubicBezTo>
                <a:cubicBezTo>
                  <a:pt x="179" y="8530"/>
                  <a:pt x="152" y="8658"/>
                  <a:pt x="131" y="8787"/>
                </a:cubicBezTo>
                <a:cubicBezTo>
                  <a:pt x="110" y="8918"/>
                  <a:pt x="90" y="9051"/>
                  <a:pt x="74" y="9184"/>
                </a:cubicBezTo>
                <a:cubicBezTo>
                  <a:pt x="58" y="9317"/>
                  <a:pt x="52" y="9455"/>
                  <a:pt x="41" y="9589"/>
                </a:cubicBezTo>
                <a:cubicBezTo>
                  <a:pt x="30" y="9724"/>
                  <a:pt x="19" y="9860"/>
                  <a:pt x="14" y="9996"/>
                </a:cubicBezTo>
                <a:cubicBezTo>
                  <a:pt x="8" y="10132"/>
                  <a:pt x="0" y="10269"/>
                  <a:pt x="0" y="10406"/>
                </a:cubicBezTo>
                <a:cubicBezTo>
                  <a:pt x="0" y="10544"/>
                  <a:pt x="15" y="10680"/>
                  <a:pt x="21" y="10816"/>
                </a:cubicBezTo>
                <a:cubicBezTo>
                  <a:pt x="26" y="10952"/>
                  <a:pt x="31" y="11088"/>
                  <a:pt x="42" y="11223"/>
                </a:cubicBezTo>
                <a:cubicBezTo>
                  <a:pt x="53" y="11358"/>
                  <a:pt x="58" y="11496"/>
                  <a:pt x="74" y="11630"/>
                </a:cubicBezTo>
                <a:cubicBezTo>
                  <a:pt x="90" y="11762"/>
                  <a:pt x="128" y="11884"/>
                  <a:pt x="149" y="12015"/>
                </a:cubicBezTo>
                <a:cubicBezTo>
                  <a:pt x="171" y="12145"/>
                  <a:pt x="175" y="12287"/>
                  <a:pt x="201" y="12415"/>
                </a:cubicBezTo>
                <a:cubicBezTo>
                  <a:pt x="226" y="12542"/>
                  <a:pt x="254" y="12669"/>
                  <a:pt x="285" y="12794"/>
                </a:cubicBezTo>
                <a:cubicBezTo>
                  <a:pt x="315" y="12916"/>
                  <a:pt x="367" y="13019"/>
                  <a:pt x="401" y="13141"/>
                </a:cubicBezTo>
                <a:cubicBezTo>
                  <a:pt x="435" y="13260"/>
                  <a:pt x="457" y="13392"/>
                  <a:pt x="496" y="13509"/>
                </a:cubicBezTo>
                <a:cubicBezTo>
                  <a:pt x="533" y="13624"/>
                  <a:pt x="567" y="13745"/>
                  <a:pt x="609" y="13859"/>
                </a:cubicBezTo>
                <a:cubicBezTo>
                  <a:pt x="649" y="13970"/>
                  <a:pt x="708" y="14056"/>
                  <a:pt x="752" y="14166"/>
                </a:cubicBezTo>
                <a:cubicBezTo>
                  <a:pt x="795" y="14273"/>
                  <a:pt x="841" y="14377"/>
                  <a:pt x="888" y="14482"/>
                </a:cubicBezTo>
                <a:cubicBezTo>
                  <a:pt x="934" y="14585"/>
                  <a:pt x="967" y="14711"/>
                  <a:pt x="1016" y="14813"/>
                </a:cubicBezTo>
                <a:cubicBezTo>
                  <a:pt x="1064" y="14912"/>
                  <a:pt x="1121" y="14998"/>
                  <a:pt x="1172" y="15095"/>
                </a:cubicBezTo>
                <a:cubicBezTo>
                  <a:pt x="1222" y="15191"/>
                  <a:pt x="1269" y="15294"/>
                  <a:pt x="1322" y="15388"/>
                </a:cubicBezTo>
                <a:cubicBezTo>
                  <a:pt x="1374" y="15479"/>
                  <a:pt x="1437" y="15550"/>
                  <a:pt x="1492" y="15640"/>
                </a:cubicBezTo>
                <a:cubicBezTo>
                  <a:pt x="1546" y="15728"/>
                  <a:pt x="1600" y="15817"/>
                  <a:pt x="1656" y="15904"/>
                </a:cubicBezTo>
                <a:cubicBezTo>
                  <a:pt x="1711" y="15988"/>
                  <a:pt x="1761" y="16089"/>
                  <a:pt x="1819" y="16172"/>
                </a:cubicBezTo>
                <a:cubicBezTo>
                  <a:pt x="1875" y="16254"/>
                  <a:pt x="1932" y="16336"/>
                  <a:pt x="1991" y="16416"/>
                </a:cubicBezTo>
                <a:cubicBezTo>
                  <a:pt x="2049" y="16495"/>
                  <a:pt x="2108" y="16573"/>
                  <a:pt x="2168" y="16650"/>
                </a:cubicBezTo>
                <a:cubicBezTo>
                  <a:pt x="2226" y="16726"/>
                  <a:pt x="2286" y="16802"/>
                  <a:pt x="2347" y="16876"/>
                </a:cubicBezTo>
                <a:cubicBezTo>
                  <a:pt x="2407" y="16948"/>
                  <a:pt x="2471" y="17011"/>
                  <a:pt x="2533" y="17082"/>
                </a:cubicBezTo>
                <a:cubicBezTo>
                  <a:pt x="2594" y="17152"/>
                  <a:pt x="2661" y="17201"/>
                  <a:pt x="2724" y="17270"/>
                </a:cubicBezTo>
                <a:cubicBezTo>
                  <a:pt x="2785" y="17337"/>
                  <a:pt x="2842" y="17423"/>
                  <a:pt x="2906" y="17488"/>
                </a:cubicBezTo>
                <a:cubicBezTo>
                  <a:pt x="2968" y="17553"/>
                  <a:pt x="3035" y="17602"/>
                  <a:pt x="3100" y="17665"/>
                </a:cubicBezTo>
                <a:cubicBezTo>
                  <a:pt x="3163" y="17727"/>
                  <a:pt x="3221" y="17810"/>
                  <a:pt x="3286" y="17870"/>
                </a:cubicBezTo>
                <a:cubicBezTo>
                  <a:pt x="3350" y="17930"/>
                  <a:pt x="3419" y="17967"/>
                  <a:pt x="3485" y="18025"/>
                </a:cubicBezTo>
                <a:cubicBezTo>
                  <a:pt x="3549" y="18083"/>
                  <a:pt x="3608" y="18165"/>
                  <a:pt x="3674" y="18221"/>
                </a:cubicBezTo>
                <a:cubicBezTo>
                  <a:pt x="3739" y="18276"/>
                  <a:pt x="3805" y="18332"/>
                  <a:pt x="3871" y="18386"/>
                </a:cubicBezTo>
                <a:cubicBezTo>
                  <a:pt x="3936" y="18438"/>
                  <a:pt x="4002" y="18495"/>
                  <a:pt x="4069" y="18546"/>
                </a:cubicBezTo>
                <a:cubicBezTo>
                  <a:pt x="4135" y="18597"/>
                  <a:pt x="4202" y="18642"/>
                  <a:pt x="4270" y="18691"/>
                </a:cubicBezTo>
                <a:cubicBezTo>
                  <a:pt x="4336" y="18740"/>
                  <a:pt x="4408" y="18765"/>
                  <a:pt x="4475" y="18812"/>
                </a:cubicBezTo>
                <a:cubicBezTo>
                  <a:pt x="4542" y="18859"/>
                  <a:pt x="4608" y="18910"/>
                  <a:pt x="4676" y="18956"/>
                </a:cubicBezTo>
                <a:cubicBezTo>
                  <a:pt x="4743" y="19000"/>
                  <a:pt x="4809" y="19056"/>
                  <a:pt x="4877" y="19100"/>
                </a:cubicBezTo>
                <a:cubicBezTo>
                  <a:pt x="4945" y="19143"/>
                  <a:pt x="5012" y="19192"/>
                  <a:pt x="5080" y="19233"/>
                </a:cubicBezTo>
                <a:cubicBezTo>
                  <a:pt x="5148" y="19274"/>
                  <a:pt x="5223" y="19278"/>
                  <a:pt x="5292" y="19317"/>
                </a:cubicBezTo>
                <a:cubicBezTo>
                  <a:pt x="5360" y="19356"/>
                  <a:pt x="5427" y="19401"/>
                  <a:pt x="5496" y="19439"/>
                </a:cubicBezTo>
                <a:cubicBezTo>
                  <a:pt x="5565" y="19476"/>
                  <a:pt x="5631" y="19532"/>
                  <a:pt x="5700" y="19568"/>
                </a:cubicBezTo>
                <a:cubicBezTo>
                  <a:pt x="5769" y="19604"/>
                  <a:pt x="5839" y="19635"/>
                  <a:pt x="5909" y="19669"/>
                </a:cubicBezTo>
                <a:cubicBezTo>
                  <a:pt x="5978" y="19703"/>
                  <a:pt x="6047" y="19737"/>
                  <a:pt x="6117" y="19769"/>
                </a:cubicBezTo>
                <a:cubicBezTo>
                  <a:pt x="6186" y="19802"/>
                  <a:pt x="6256" y="19830"/>
                  <a:pt x="6326" y="19861"/>
                </a:cubicBezTo>
                <a:cubicBezTo>
                  <a:pt x="6396" y="19891"/>
                  <a:pt x="6466" y="19915"/>
                  <a:pt x="6536" y="19945"/>
                </a:cubicBezTo>
                <a:cubicBezTo>
                  <a:pt x="6606" y="19973"/>
                  <a:pt x="6678" y="19986"/>
                  <a:pt x="6748" y="20014"/>
                </a:cubicBezTo>
                <a:cubicBezTo>
                  <a:pt x="6818" y="20041"/>
                  <a:pt x="6885" y="20093"/>
                  <a:pt x="6956" y="20119"/>
                </a:cubicBezTo>
                <a:cubicBezTo>
                  <a:pt x="7026" y="20145"/>
                  <a:pt x="7097" y="20162"/>
                  <a:pt x="7168" y="20186"/>
                </a:cubicBezTo>
                <a:cubicBezTo>
                  <a:pt x="7238" y="20210"/>
                  <a:pt x="7308" y="20235"/>
                  <a:pt x="7379" y="20258"/>
                </a:cubicBezTo>
                <a:cubicBezTo>
                  <a:pt x="7450" y="20280"/>
                  <a:pt x="7519" y="20317"/>
                  <a:pt x="7590" y="20338"/>
                </a:cubicBezTo>
                <a:cubicBezTo>
                  <a:pt x="7661" y="20360"/>
                  <a:pt x="7731" y="20383"/>
                  <a:pt x="7802" y="20402"/>
                </a:cubicBezTo>
                <a:cubicBezTo>
                  <a:pt x="7873" y="20422"/>
                  <a:pt x="7946" y="20408"/>
                  <a:pt x="8017" y="20426"/>
                </a:cubicBezTo>
                <a:cubicBezTo>
                  <a:pt x="8088" y="20445"/>
                  <a:pt x="8157" y="20485"/>
                  <a:pt x="8229" y="20501"/>
                </a:cubicBezTo>
                <a:cubicBezTo>
                  <a:pt x="8300" y="20518"/>
                  <a:pt x="8370" y="20542"/>
                  <a:pt x="8442" y="20557"/>
                </a:cubicBezTo>
                <a:cubicBezTo>
                  <a:pt x="8513" y="20573"/>
                  <a:pt x="8583" y="20594"/>
                  <a:pt x="8655" y="20608"/>
                </a:cubicBezTo>
                <a:cubicBezTo>
                  <a:pt x="8726" y="20622"/>
                  <a:pt x="8799" y="20606"/>
                  <a:pt x="8870" y="20618"/>
                </a:cubicBezTo>
                <a:cubicBezTo>
                  <a:pt x="8941" y="20631"/>
                  <a:pt x="9012" y="20653"/>
                  <a:pt x="9084" y="20664"/>
                </a:cubicBezTo>
                <a:cubicBezTo>
                  <a:pt x="9155" y="20675"/>
                  <a:pt x="9226" y="20699"/>
                  <a:pt x="9297" y="20709"/>
                </a:cubicBezTo>
                <a:cubicBezTo>
                  <a:pt x="9368" y="20718"/>
                  <a:pt x="9441" y="20705"/>
                  <a:pt x="9512" y="20713"/>
                </a:cubicBezTo>
                <a:cubicBezTo>
                  <a:pt x="9584" y="20721"/>
                  <a:pt x="9655" y="20741"/>
                  <a:pt x="9726" y="20748"/>
                </a:cubicBezTo>
                <a:cubicBezTo>
                  <a:pt x="9798" y="20754"/>
                  <a:pt x="9870" y="20734"/>
                  <a:pt x="9942" y="20740"/>
                </a:cubicBezTo>
                <a:cubicBezTo>
                  <a:pt x="10013" y="20745"/>
                  <a:pt x="10084" y="20761"/>
                  <a:pt x="10156" y="20765"/>
                </a:cubicBezTo>
                <a:cubicBezTo>
                  <a:pt x="10227" y="20769"/>
                  <a:pt x="10299" y="20800"/>
                  <a:pt x="10370" y="20802"/>
                </a:cubicBezTo>
                <a:cubicBezTo>
                  <a:pt x="10442" y="20805"/>
                  <a:pt x="10513" y="20808"/>
                  <a:pt x="10585" y="20809"/>
                </a:cubicBezTo>
                <a:cubicBezTo>
                  <a:pt x="10657" y="20810"/>
                  <a:pt x="10728" y="20814"/>
                  <a:pt x="10800" y="20814"/>
                </a:cubicBezTo>
                <a:cubicBezTo>
                  <a:pt x="10871" y="20814"/>
                  <a:pt x="10941" y="20777"/>
                  <a:pt x="11011" y="20776"/>
                </a:cubicBezTo>
                <a:cubicBezTo>
                  <a:pt x="11082" y="20774"/>
                  <a:pt x="11153" y="20808"/>
                  <a:pt x="11223" y="20805"/>
                </a:cubicBezTo>
                <a:cubicBezTo>
                  <a:pt x="11294" y="20803"/>
                  <a:pt x="11364" y="20766"/>
                  <a:pt x="11434" y="20762"/>
                </a:cubicBezTo>
                <a:cubicBezTo>
                  <a:pt x="11505" y="20758"/>
                  <a:pt x="11575" y="20777"/>
                  <a:pt x="11646" y="20772"/>
                </a:cubicBezTo>
                <a:cubicBezTo>
                  <a:pt x="11716" y="20767"/>
                  <a:pt x="11786" y="20744"/>
                  <a:pt x="11856" y="20737"/>
                </a:cubicBezTo>
                <a:cubicBezTo>
                  <a:pt x="11927" y="20731"/>
                  <a:pt x="11997" y="20715"/>
                  <a:pt x="12067" y="20707"/>
                </a:cubicBezTo>
                <a:cubicBezTo>
                  <a:pt x="12138" y="20699"/>
                  <a:pt x="12209" y="20720"/>
                  <a:pt x="12279" y="20711"/>
                </a:cubicBezTo>
                <a:cubicBezTo>
                  <a:pt x="12350" y="20702"/>
                  <a:pt x="12420" y="20686"/>
                  <a:pt x="12490" y="20675"/>
                </a:cubicBezTo>
                <a:cubicBezTo>
                  <a:pt x="12560" y="20665"/>
                  <a:pt x="12630" y="20644"/>
                  <a:pt x="12700" y="20632"/>
                </a:cubicBezTo>
                <a:cubicBezTo>
                  <a:pt x="12770" y="20620"/>
                  <a:pt x="12840" y="20600"/>
                  <a:pt x="12910" y="20587"/>
                </a:cubicBezTo>
                <a:cubicBezTo>
                  <a:pt x="12980" y="20573"/>
                  <a:pt x="13052" y="20589"/>
                  <a:pt x="13122" y="20574"/>
                </a:cubicBezTo>
                <a:cubicBezTo>
                  <a:pt x="13192" y="20559"/>
                  <a:pt x="13261" y="20520"/>
                  <a:pt x="13330" y="20503"/>
                </a:cubicBezTo>
                <a:cubicBezTo>
                  <a:pt x="13401" y="20487"/>
                  <a:pt x="13470" y="20464"/>
                  <a:pt x="13540" y="20447"/>
                </a:cubicBezTo>
                <a:cubicBezTo>
                  <a:pt x="13610" y="20429"/>
                  <a:pt x="13680" y="20415"/>
                  <a:pt x="13749" y="20396"/>
                </a:cubicBezTo>
                <a:cubicBezTo>
                  <a:pt x="13819" y="20377"/>
                  <a:pt x="13889" y="20353"/>
                  <a:pt x="13958" y="20333"/>
                </a:cubicBezTo>
                <a:cubicBezTo>
                  <a:pt x="14028" y="20312"/>
                  <a:pt x="14100" y="20321"/>
                  <a:pt x="14169" y="20300"/>
                </a:cubicBezTo>
                <a:cubicBezTo>
                  <a:pt x="14239" y="20278"/>
                  <a:pt x="14305" y="20218"/>
                  <a:pt x="14374" y="20195"/>
                </a:cubicBezTo>
                <a:cubicBezTo>
                  <a:pt x="14444" y="20171"/>
                  <a:pt x="14515" y="20168"/>
                  <a:pt x="14584" y="20143"/>
                </a:cubicBezTo>
                <a:cubicBezTo>
                  <a:pt x="14654" y="20118"/>
                  <a:pt x="14720" y="20067"/>
                  <a:pt x="14789" y="20041"/>
                </a:cubicBezTo>
                <a:cubicBezTo>
                  <a:pt x="14858" y="20014"/>
                  <a:pt x="14928" y="19993"/>
                  <a:pt x="14997" y="19965"/>
                </a:cubicBezTo>
                <a:cubicBezTo>
                  <a:pt x="15066" y="19936"/>
                  <a:pt x="15136" y="19923"/>
                  <a:pt x="15205" y="19894"/>
                </a:cubicBezTo>
                <a:cubicBezTo>
                  <a:pt x="15274" y="19864"/>
                  <a:pt x="15341" y="19826"/>
                  <a:pt x="15410" y="19795"/>
                </a:cubicBezTo>
                <a:cubicBezTo>
                  <a:pt x="15478" y="19764"/>
                  <a:pt x="15545" y="19720"/>
                  <a:pt x="15613" y="19687"/>
                </a:cubicBezTo>
                <a:cubicBezTo>
                  <a:pt x="15682" y="19654"/>
                  <a:pt x="15751" y="19624"/>
                  <a:pt x="15818" y="19590"/>
                </a:cubicBezTo>
                <a:cubicBezTo>
                  <a:pt x="15887" y="19555"/>
                  <a:pt x="15954" y="19515"/>
                  <a:pt x="16021" y="19479"/>
                </a:cubicBezTo>
                <a:cubicBezTo>
                  <a:pt x="16090" y="19442"/>
                  <a:pt x="16160" y="19425"/>
                  <a:pt x="16227" y="19387"/>
                </a:cubicBezTo>
                <a:cubicBezTo>
                  <a:pt x="16295" y="19349"/>
                  <a:pt x="16362" y="19304"/>
                  <a:pt x="16429" y="19265"/>
                </a:cubicBezTo>
                <a:cubicBezTo>
                  <a:pt x="16496" y="19225"/>
                  <a:pt x="16562" y="19178"/>
                  <a:pt x="16629" y="19136"/>
                </a:cubicBezTo>
                <a:cubicBezTo>
                  <a:pt x="16696" y="19095"/>
                  <a:pt x="16769" y="19084"/>
                  <a:pt x="16835" y="19041"/>
                </a:cubicBezTo>
                <a:cubicBezTo>
                  <a:pt x="16902" y="18997"/>
                  <a:pt x="16966" y="18939"/>
                  <a:pt x="17032" y="18894"/>
                </a:cubicBezTo>
                <a:cubicBezTo>
                  <a:pt x="17099" y="18849"/>
                  <a:pt x="17165" y="18787"/>
                  <a:pt x="17230" y="18740"/>
                </a:cubicBezTo>
                <a:cubicBezTo>
                  <a:pt x="17273" y="18833"/>
                  <a:pt x="17317" y="18948"/>
                  <a:pt x="17371" y="19046"/>
                </a:cubicBezTo>
                <a:cubicBezTo>
                  <a:pt x="17420" y="19133"/>
                  <a:pt x="17477" y="19212"/>
                  <a:pt x="17534" y="19300"/>
                </a:cubicBezTo>
                <a:cubicBezTo>
                  <a:pt x="17586" y="19383"/>
                  <a:pt x="17644" y="19459"/>
                  <a:pt x="17701" y="19542"/>
                </a:cubicBezTo>
                <a:cubicBezTo>
                  <a:pt x="17756" y="19621"/>
                  <a:pt x="17811" y="19704"/>
                  <a:pt x="17869" y="19782"/>
                </a:cubicBezTo>
                <a:cubicBezTo>
                  <a:pt x="17925" y="19859"/>
                  <a:pt x="17985" y="19931"/>
                  <a:pt x="18043" y="20006"/>
                </a:cubicBezTo>
                <a:cubicBezTo>
                  <a:pt x="18101" y="20081"/>
                  <a:pt x="18159" y="20156"/>
                  <a:pt x="18218" y="20229"/>
                </a:cubicBezTo>
                <a:cubicBezTo>
                  <a:pt x="18277" y="20301"/>
                  <a:pt x="18332" y="20385"/>
                  <a:pt x="18391" y="20455"/>
                </a:cubicBezTo>
                <a:cubicBezTo>
                  <a:pt x="18452" y="20526"/>
                  <a:pt x="18520" y="20570"/>
                  <a:pt x="18579" y="20637"/>
                </a:cubicBezTo>
                <a:cubicBezTo>
                  <a:pt x="18641" y="20707"/>
                  <a:pt x="18700" y="20779"/>
                  <a:pt x="18759" y="20843"/>
                </a:cubicBezTo>
                <a:cubicBezTo>
                  <a:pt x="18822" y="20912"/>
                  <a:pt x="18883" y="20979"/>
                  <a:pt x="18942" y="21040"/>
                </a:cubicBezTo>
                <a:cubicBezTo>
                  <a:pt x="19008" y="21109"/>
                  <a:pt x="19060" y="21207"/>
                  <a:pt x="19117" y="21264"/>
                </a:cubicBezTo>
                <a:cubicBezTo>
                  <a:pt x="19188" y="21335"/>
                  <a:pt x="19253" y="21392"/>
                  <a:pt x="19306" y="21441"/>
                </a:cubicBezTo>
                <a:cubicBezTo>
                  <a:pt x="19443" y="21568"/>
                  <a:pt x="19513" y="21599"/>
                  <a:pt x="19469" y="21529"/>
                </a:cubicBezTo>
                <a:cubicBezTo>
                  <a:pt x="19414" y="21441"/>
                  <a:pt x="19363" y="21349"/>
                  <a:pt x="19314" y="21259"/>
                </a:cubicBezTo>
                <a:cubicBezTo>
                  <a:pt x="19262" y="21165"/>
                  <a:pt x="19206" y="21082"/>
                  <a:pt x="19160" y="20986"/>
                </a:cubicBezTo>
                <a:cubicBezTo>
                  <a:pt x="19111" y="20886"/>
                  <a:pt x="19080" y="20761"/>
                  <a:pt x="19038" y="20659"/>
                </a:cubicBezTo>
                <a:cubicBezTo>
                  <a:pt x="18994" y="20551"/>
                  <a:pt x="18953" y="20445"/>
                  <a:pt x="18915" y="20337"/>
                </a:cubicBezTo>
                <a:cubicBezTo>
                  <a:pt x="18875" y="20223"/>
                  <a:pt x="18828" y="20123"/>
                  <a:pt x="18794" y="20009"/>
                </a:cubicBezTo>
                <a:cubicBezTo>
                  <a:pt x="18760" y="19889"/>
                  <a:pt x="18721" y="19776"/>
                  <a:pt x="18693" y="19657"/>
                </a:cubicBezTo>
                <a:cubicBezTo>
                  <a:pt x="18663" y="19532"/>
                  <a:pt x="18639" y="19405"/>
                  <a:pt x="18617" y="19283"/>
                </a:cubicBezTo>
                <a:cubicBezTo>
                  <a:pt x="18592" y="19153"/>
                  <a:pt x="18590" y="19015"/>
                  <a:pt x="18572" y="18890"/>
                </a:cubicBezTo>
                <a:cubicBezTo>
                  <a:pt x="18554" y="18757"/>
                  <a:pt x="18531" y="18631"/>
                  <a:pt x="18519" y="18504"/>
                </a:cubicBezTo>
                <a:cubicBezTo>
                  <a:pt x="18506" y="18367"/>
                  <a:pt x="18503" y="18234"/>
                  <a:pt x="18496" y="18107"/>
                </a:cubicBezTo>
                <a:cubicBezTo>
                  <a:pt x="18488" y="17967"/>
                  <a:pt x="18481" y="17843"/>
                  <a:pt x="18479" y="17717"/>
                </a:cubicBezTo>
                <a:cubicBezTo>
                  <a:pt x="18543" y="17654"/>
                  <a:pt x="18606" y="17600"/>
                  <a:pt x="18669" y="17535"/>
                </a:cubicBezTo>
                <a:cubicBezTo>
                  <a:pt x="18733" y="17469"/>
                  <a:pt x="18786" y="17368"/>
                  <a:pt x="18848" y="17301"/>
                </a:cubicBezTo>
                <a:cubicBezTo>
                  <a:pt x="18911" y="17233"/>
                  <a:pt x="18974" y="17165"/>
                  <a:pt x="19035" y="17095"/>
                </a:cubicBezTo>
                <a:cubicBezTo>
                  <a:pt x="19098" y="17024"/>
                  <a:pt x="19166" y="16973"/>
                  <a:pt x="19226" y="16900"/>
                </a:cubicBezTo>
                <a:cubicBezTo>
                  <a:pt x="19288" y="16826"/>
                  <a:pt x="19351" y="16759"/>
                  <a:pt x="19410" y="16683"/>
                </a:cubicBezTo>
                <a:cubicBezTo>
                  <a:pt x="19471" y="16606"/>
                  <a:pt x="19528" y="16523"/>
                  <a:pt x="19587" y="16445"/>
                </a:cubicBezTo>
                <a:cubicBezTo>
                  <a:pt x="19646" y="16365"/>
                  <a:pt x="19708" y="16293"/>
                  <a:pt x="19765" y="16211"/>
                </a:cubicBezTo>
                <a:cubicBezTo>
                  <a:pt x="19824" y="16128"/>
                  <a:pt x="19877" y="16033"/>
                  <a:pt x="19932" y="15948"/>
                </a:cubicBezTo>
                <a:cubicBezTo>
                  <a:pt x="19989" y="15861"/>
                  <a:pt x="20040" y="15762"/>
                  <a:pt x="20094" y="15674"/>
                </a:cubicBezTo>
                <a:cubicBezTo>
                  <a:pt x="20149" y="15583"/>
                  <a:pt x="20213" y="15513"/>
                  <a:pt x="20266" y="15421"/>
                </a:cubicBezTo>
                <a:cubicBezTo>
                  <a:pt x="20319" y="15327"/>
                  <a:pt x="20369" y="15226"/>
                  <a:pt x="20420" y="15130"/>
                </a:cubicBezTo>
                <a:cubicBezTo>
                  <a:pt x="20471" y="15033"/>
                  <a:pt x="20510" y="14913"/>
                  <a:pt x="20559" y="14813"/>
                </a:cubicBezTo>
                <a:cubicBezTo>
                  <a:pt x="20608" y="14712"/>
                  <a:pt x="20668" y="14629"/>
                  <a:pt x="20714" y="14526"/>
                </a:cubicBezTo>
                <a:cubicBezTo>
                  <a:pt x="20762" y="14420"/>
                  <a:pt x="20810" y="14316"/>
                  <a:pt x="20853" y="14209"/>
                </a:cubicBezTo>
                <a:cubicBezTo>
                  <a:pt x="20898" y="14099"/>
                  <a:pt x="20926" y="13967"/>
                  <a:pt x="20966" y="13856"/>
                </a:cubicBezTo>
                <a:cubicBezTo>
                  <a:pt x="21008" y="13742"/>
                  <a:pt x="21067" y="13651"/>
                  <a:pt x="21105" y="13536"/>
                </a:cubicBezTo>
                <a:cubicBezTo>
                  <a:pt x="21143" y="13418"/>
                  <a:pt x="21175" y="13293"/>
                  <a:pt x="21210" y="13173"/>
                </a:cubicBezTo>
                <a:cubicBezTo>
                  <a:pt x="21244" y="13052"/>
                  <a:pt x="21277" y="12929"/>
                  <a:pt x="21308" y="12805"/>
                </a:cubicBezTo>
                <a:cubicBezTo>
                  <a:pt x="21338" y="12679"/>
                  <a:pt x="21368" y="12553"/>
                  <a:pt x="21394" y="12426"/>
                </a:cubicBezTo>
                <a:cubicBezTo>
                  <a:pt x="21421" y="12297"/>
                  <a:pt x="21441" y="12164"/>
                  <a:pt x="21462" y="12033"/>
                </a:cubicBezTo>
                <a:cubicBezTo>
                  <a:pt x="21483" y="11902"/>
                  <a:pt x="21489" y="11762"/>
                  <a:pt x="21505" y="11629"/>
                </a:cubicBezTo>
                <a:cubicBezTo>
                  <a:pt x="21521" y="11495"/>
                  <a:pt x="21556" y="11367"/>
                  <a:pt x="21567" y="11231"/>
                </a:cubicBezTo>
                <a:cubicBezTo>
                  <a:pt x="21578" y="11096"/>
                  <a:pt x="21581" y="10957"/>
                  <a:pt x="21586" y="10819"/>
                </a:cubicBezTo>
                <a:cubicBezTo>
                  <a:pt x="21592" y="10683"/>
                  <a:pt x="21600" y="10544"/>
                  <a:pt x="21600" y="10407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FDFF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1587500" y="3136900"/>
            <a:ext cx="13081000" cy="2616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"/>
          <p:cNvSpPr/>
          <p:nvPr/>
        </p:nvSpPr>
        <p:spPr>
          <a:xfrm>
            <a:off x="444499" y="444499"/>
            <a:ext cx="15351741" cy="400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3" fill="norm" stroke="1" extrusionOk="0">
                <a:moveTo>
                  <a:pt x="31" y="152"/>
                </a:moveTo>
                <a:cubicBezTo>
                  <a:pt x="101" y="54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4" y="140"/>
                  <a:pt x="853" y="136"/>
                  <a:pt x="929" y="136"/>
                </a:cubicBezTo>
                <a:cubicBezTo>
                  <a:pt x="1004" y="136"/>
                  <a:pt x="1004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9"/>
                  <a:pt x="1679" y="139"/>
                </a:cubicBezTo>
                <a:cubicBezTo>
                  <a:pt x="1754" y="139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7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8" y="134"/>
                  <a:pt x="2678" y="142"/>
                  <a:pt x="2729" y="142"/>
                </a:cubicBezTo>
                <a:cubicBezTo>
                  <a:pt x="2778" y="142"/>
                  <a:pt x="2828" y="127"/>
                  <a:pt x="2879" y="127"/>
                </a:cubicBezTo>
                <a:cubicBezTo>
                  <a:pt x="2928" y="127"/>
                  <a:pt x="2978" y="127"/>
                  <a:pt x="3029" y="127"/>
                </a:cubicBezTo>
                <a:cubicBezTo>
                  <a:pt x="3078" y="127"/>
                  <a:pt x="3128" y="134"/>
                  <a:pt x="3179" y="134"/>
                </a:cubicBezTo>
                <a:cubicBezTo>
                  <a:pt x="3228" y="134"/>
                  <a:pt x="3279" y="129"/>
                  <a:pt x="3330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8"/>
                  <a:pt x="4080" y="138"/>
                </a:cubicBezTo>
                <a:cubicBezTo>
                  <a:pt x="4129" y="138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3"/>
                  <a:pt x="4680" y="153"/>
                </a:cubicBezTo>
                <a:cubicBezTo>
                  <a:pt x="4729" y="153"/>
                  <a:pt x="4779" y="153"/>
                  <a:pt x="4830" y="153"/>
                </a:cubicBezTo>
                <a:cubicBezTo>
                  <a:pt x="4879" y="153"/>
                  <a:pt x="4929" y="155"/>
                  <a:pt x="4980" y="155"/>
                </a:cubicBezTo>
                <a:cubicBezTo>
                  <a:pt x="5030" y="155"/>
                  <a:pt x="5080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1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1" y="152"/>
                  <a:pt x="6881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2" y="99"/>
                </a:cubicBezTo>
                <a:cubicBezTo>
                  <a:pt x="8331" y="99"/>
                  <a:pt x="8381" y="132"/>
                  <a:pt x="8432" y="132"/>
                </a:cubicBezTo>
                <a:cubicBezTo>
                  <a:pt x="8482" y="132"/>
                  <a:pt x="8532" y="150"/>
                  <a:pt x="8582" y="150"/>
                </a:cubicBezTo>
                <a:cubicBezTo>
                  <a:pt x="8632" y="150"/>
                  <a:pt x="8682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3" y="127"/>
                </a:cubicBezTo>
                <a:cubicBezTo>
                  <a:pt x="10283" y="127"/>
                  <a:pt x="10333" y="149"/>
                  <a:pt x="10383" y="149"/>
                </a:cubicBezTo>
                <a:cubicBezTo>
                  <a:pt x="10433" y="149"/>
                  <a:pt x="10483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3"/>
                  <a:pt x="11433" y="113"/>
                </a:cubicBezTo>
                <a:cubicBezTo>
                  <a:pt x="11483" y="113"/>
                  <a:pt x="11533" y="98"/>
                  <a:pt x="11583" y="98"/>
                </a:cubicBezTo>
                <a:cubicBezTo>
                  <a:pt x="11633" y="98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4" y="125"/>
                  <a:pt x="11984" y="144"/>
                  <a:pt x="12034" y="144"/>
                </a:cubicBezTo>
                <a:cubicBezTo>
                  <a:pt x="12084" y="144"/>
                  <a:pt x="12134" y="119"/>
                  <a:pt x="12184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5" y="131"/>
                  <a:pt x="13035" y="122"/>
                  <a:pt x="13085" y="122"/>
                </a:cubicBezTo>
                <a:cubicBezTo>
                  <a:pt x="13135" y="122"/>
                  <a:pt x="13185" y="127"/>
                  <a:pt x="13235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7"/>
                  <a:pt x="14135" y="127"/>
                </a:cubicBezTo>
                <a:cubicBezTo>
                  <a:pt x="14186" y="127"/>
                  <a:pt x="14236" y="140"/>
                  <a:pt x="14286" y="140"/>
                </a:cubicBezTo>
                <a:cubicBezTo>
                  <a:pt x="14336" y="140"/>
                  <a:pt x="14386" y="143"/>
                  <a:pt x="14436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7"/>
                  <a:pt x="14736" y="107"/>
                </a:cubicBezTo>
                <a:cubicBezTo>
                  <a:pt x="14786" y="107"/>
                  <a:pt x="14836" y="106"/>
                  <a:pt x="14886" y="106"/>
                </a:cubicBezTo>
                <a:cubicBezTo>
                  <a:pt x="14936" y="106"/>
                  <a:pt x="14986" y="127"/>
                  <a:pt x="15036" y="127"/>
                </a:cubicBezTo>
                <a:cubicBezTo>
                  <a:pt x="15086" y="127"/>
                  <a:pt x="15136" y="103"/>
                  <a:pt x="15186" y="103"/>
                </a:cubicBezTo>
                <a:cubicBezTo>
                  <a:pt x="15236" y="103"/>
                  <a:pt x="15286" y="153"/>
                  <a:pt x="15336" y="153"/>
                </a:cubicBezTo>
                <a:cubicBezTo>
                  <a:pt x="15386" y="153"/>
                  <a:pt x="15437" y="115"/>
                  <a:pt x="15486" y="115"/>
                </a:cubicBezTo>
                <a:cubicBezTo>
                  <a:pt x="15537" y="115"/>
                  <a:pt x="15587" y="126"/>
                  <a:pt x="15636" y="126"/>
                </a:cubicBezTo>
                <a:cubicBezTo>
                  <a:pt x="15687" y="126"/>
                  <a:pt x="15737" y="140"/>
                  <a:pt x="15787" y="140"/>
                </a:cubicBezTo>
                <a:cubicBezTo>
                  <a:pt x="15837" y="140"/>
                  <a:pt x="15887" y="151"/>
                  <a:pt x="15937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8" y="112"/>
                  <a:pt x="16788" y="145"/>
                  <a:pt x="16837" y="145"/>
                </a:cubicBezTo>
                <a:cubicBezTo>
                  <a:pt x="16888" y="145"/>
                  <a:pt x="16938" y="104"/>
                  <a:pt x="16987" y="104"/>
                </a:cubicBezTo>
                <a:cubicBezTo>
                  <a:pt x="17038" y="104"/>
                  <a:pt x="17088" y="109"/>
                  <a:pt x="17138" y="109"/>
                </a:cubicBezTo>
                <a:cubicBezTo>
                  <a:pt x="17188" y="109"/>
                  <a:pt x="17238" y="116"/>
                  <a:pt x="17288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9" y="115"/>
                  <a:pt x="18038" y="115"/>
                </a:cubicBezTo>
                <a:cubicBezTo>
                  <a:pt x="18089" y="115"/>
                  <a:pt x="18139" y="115"/>
                  <a:pt x="18188" y="115"/>
                </a:cubicBezTo>
                <a:cubicBezTo>
                  <a:pt x="18239" y="115"/>
                  <a:pt x="18289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1"/>
                  <a:pt x="18639" y="131"/>
                </a:cubicBezTo>
                <a:cubicBezTo>
                  <a:pt x="18689" y="131"/>
                  <a:pt x="18739" y="138"/>
                  <a:pt x="18789" y="138"/>
                </a:cubicBezTo>
                <a:cubicBezTo>
                  <a:pt x="18839" y="138"/>
                  <a:pt x="18889" y="142"/>
                  <a:pt x="18939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40" y="133"/>
                  <a:pt x="19190" y="138"/>
                  <a:pt x="19239" y="138"/>
                </a:cubicBezTo>
                <a:cubicBezTo>
                  <a:pt x="19290" y="138"/>
                  <a:pt x="19340" y="145"/>
                  <a:pt x="19389" y="145"/>
                </a:cubicBezTo>
                <a:cubicBezTo>
                  <a:pt x="19440" y="145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1" y="117"/>
                  <a:pt x="20091" y="131"/>
                  <a:pt x="20140" y="131"/>
                </a:cubicBezTo>
                <a:cubicBezTo>
                  <a:pt x="20191" y="131"/>
                  <a:pt x="20241" y="103"/>
                  <a:pt x="20290" y="103"/>
                </a:cubicBezTo>
                <a:cubicBezTo>
                  <a:pt x="20341" y="103"/>
                  <a:pt x="20391" y="143"/>
                  <a:pt x="20440" y="143"/>
                </a:cubicBezTo>
                <a:cubicBezTo>
                  <a:pt x="20491" y="143"/>
                  <a:pt x="20541" y="121"/>
                  <a:pt x="20590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5" y="121"/>
                  <a:pt x="21145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8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86"/>
                  <a:pt x="21487" y="1273"/>
                </a:cubicBezTo>
                <a:cubicBezTo>
                  <a:pt x="21487" y="1560"/>
                  <a:pt x="21482" y="1560"/>
                  <a:pt x="21482" y="1847"/>
                </a:cubicBezTo>
                <a:cubicBezTo>
                  <a:pt x="21482" y="2134"/>
                  <a:pt x="21493" y="2134"/>
                  <a:pt x="21493" y="2421"/>
                </a:cubicBezTo>
                <a:cubicBezTo>
                  <a:pt x="21493" y="2707"/>
                  <a:pt x="21487" y="2707"/>
                  <a:pt x="21487" y="2994"/>
                </a:cubicBezTo>
                <a:cubicBezTo>
                  <a:pt x="21487" y="3281"/>
                  <a:pt x="21483" y="3281"/>
                  <a:pt x="21483" y="3568"/>
                </a:cubicBezTo>
                <a:cubicBezTo>
                  <a:pt x="21483" y="3855"/>
                  <a:pt x="21484" y="3855"/>
                  <a:pt x="21484" y="4142"/>
                </a:cubicBezTo>
                <a:cubicBezTo>
                  <a:pt x="21484" y="4429"/>
                  <a:pt x="21486" y="4429"/>
                  <a:pt x="21486" y="4716"/>
                </a:cubicBezTo>
                <a:cubicBezTo>
                  <a:pt x="21486" y="5003"/>
                  <a:pt x="21497" y="5003"/>
                  <a:pt x="21497" y="5290"/>
                </a:cubicBezTo>
                <a:cubicBezTo>
                  <a:pt x="21497" y="5577"/>
                  <a:pt x="21497" y="5577"/>
                  <a:pt x="21497" y="5864"/>
                </a:cubicBezTo>
                <a:cubicBezTo>
                  <a:pt x="21497" y="6151"/>
                  <a:pt x="21484" y="6151"/>
                  <a:pt x="21484" y="6438"/>
                </a:cubicBezTo>
                <a:cubicBezTo>
                  <a:pt x="21484" y="6724"/>
                  <a:pt x="21487" y="6724"/>
                  <a:pt x="21487" y="7011"/>
                </a:cubicBezTo>
                <a:cubicBezTo>
                  <a:pt x="21487" y="7298"/>
                  <a:pt x="21486" y="7298"/>
                  <a:pt x="21486" y="7585"/>
                </a:cubicBezTo>
                <a:cubicBezTo>
                  <a:pt x="21486" y="7872"/>
                  <a:pt x="21490" y="7872"/>
                  <a:pt x="21490" y="8159"/>
                </a:cubicBezTo>
                <a:cubicBezTo>
                  <a:pt x="21490" y="8446"/>
                  <a:pt x="21494" y="8446"/>
                  <a:pt x="21494" y="8733"/>
                </a:cubicBezTo>
                <a:cubicBezTo>
                  <a:pt x="21494" y="9020"/>
                  <a:pt x="21485" y="9020"/>
                  <a:pt x="21485" y="9307"/>
                </a:cubicBezTo>
                <a:cubicBezTo>
                  <a:pt x="21485" y="9594"/>
                  <a:pt x="21489" y="9594"/>
                  <a:pt x="21489" y="9881"/>
                </a:cubicBezTo>
                <a:cubicBezTo>
                  <a:pt x="21489" y="10168"/>
                  <a:pt x="21492" y="10168"/>
                  <a:pt x="21492" y="10455"/>
                </a:cubicBezTo>
                <a:cubicBezTo>
                  <a:pt x="21492" y="10742"/>
                  <a:pt x="21496" y="10742"/>
                  <a:pt x="21496" y="11029"/>
                </a:cubicBezTo>
                <a:cubicBezTo>
                  <a:pt x="21496" y="11029"/>
                  <a:pt x="21484" y="11316"/>
                  <a:pt x="21484" y="11602"/>
                </a:cubicBezTo>
                <a:cubicBezTo>
                  <a:pt x="21484" y="11889"/>
                  <a:pt x="21497" y="11815"/>
                  <a:pt x="21497" y="12176"/>
                </a:cubicBezTo>
                <a:cubicBezTo>
                  <a:pt x="21497" y="12339"/>
                  <a:pt x="21496" y="12532"/>
                  <a:pt x="21496" y="12750"/>
                </a:cubicBezTo>
                <a:cubicBezTo>
                  <a:pt x="21496" y="12926"/>
                  <a:pt x="21493" y="13119"/>
                  <a:pt x="21493" y="13324"/>
                </a:cubicBezTo>
                <a:cubicBezTo>
                  <a:pt x="21493" y="13506"/>
                  <a:pt x="21497" y="13698"/>
                  <a:pt x="21497" y="13898"/>
                </a:cubicBezTo>
                <a:cubicBezTo>
                  <a:pt x="21497" y="14083"/>
                  <a:pt x="21485" y="14275"/>
                  <a:pt x="21485" y="14472"/>
                </a:cubicBezTo>
                <a:cubicBezTo>
                  <a:pt x="21485" y="14659"/>
                  <a:pt x="21488" y="14851"/>
                  <a:pt x="21488" y="15046"/>
                </a:cubicBezTo>
                <a:cubicBezTo>
                  <a:pt x="21488" y="15235"/>
                  <a:pt x="21496" y="15426"/>
                  <a:pt x="21496" y="15620"/>
                </a:cubicBezTo>
                <a:cubicBezTo>
                  <a:pt x="21496" y="15810"/>
                  <a:pt x="21488" y="16002"/>
                  <a:pt x="21488" y="16194"/>
                </a:cubicBezTo>
                <a:cubicBezTo>
                  <a:pt x="21488" y="16385"/>
                  <a:pt x="21486" y="16577"/>
                  <a:pt x="21486" y="16768"/>
                </a:cubicBezTo>
                <a:cubicBezTo>
                  <a:pt x="21486" y="16960"/>
                  <a:pt x="21493" y="17152"/>
                  <a:pt x="21493" y="17342"/>
                </a:cubicBezTo>
                <a:cubicBezTo>
                  <a:pt x="21493" y="17536"/>
                  <a:pt x="21492" y="17728"/>
                  <a:pt x="21492" y="17916"/>
                </a:cubicBezTo>
                <a:cubicBezTo>
                  <a:pt x="21492" y="18112"/>
                  <a:pt x="21495" y="18303"/>
                  <a:pt x="21495" y="18491"/>
                </a:cubicBezTo>
                <a:cubicBezTo>
                  <a:pt x="21495" y="18688"/>
                  <a:pt x="21498" y="18880"/>
                  <a:pt x="21498" y="19065"/>
                </a:cubicBezTo>
                <a:cubicBezTo>
                  <a:pt x="21498" y="19265"/>
                  <a:pt x="21482" y="19457"/>
                  <a:pt x="21482" y="19639"/>
                </a:cubicBezTo>
                <a:cubicBezTo>
                  <a:pt x="21482" y="19844"/>
                  <a:pt x="21485" y="20037"/>
                  <a:pt x="21485" y="20213"/>
                </a:cubicBezTo>
                <a:cubicBezTo>
                  <a:pt x="21485" y="20431"/>
                  <a:pt x="21498" y="20624"/>
                  <a:pt x="21498" y="20787"/>
                </a:cubicBezTo>
                <a:cubicBezTo>
                  <a:pt x="21498" y="21148"/>
                  <a:pt x="21560" y="21254"/>
                  <a:pt x="21489" y="21354"/>
                </a:cubicBezTo>
                <a:cubicBezTo>
                  <a:pt x="21419" y="21453"/>
                  <a:pt x="21415" y="21330"/>
                  <a:pt x="21340" y="21330"/>
                </a:cubicBezTo>
                <a:cubicBezTo>
                  <a:pt x="21265" y="21330"/>
                  <a:pt x="21265" y="21381"/>
                  <a:pt x="21190" y="21381"/>
                </a:cubicBezTo>
                <a:cubicBezTo>
                  <a:pt x="21115" y="21381"/>
                  <a:pt x="21115" y="21366"/>
                  <a:pt x="21040" y="21366"/>
                </a:cubicBezTo>
                <a:cubicBezTo>
                  <a:pt x="20965" y="21366"/>
                  <a:pt x="20965" y="21355"/>
                  <a:pt x="20890" y="21355"/>
                </a:cubicBezTo>
                <a:cubicBezTo>
                  <a:pt x="20815" y="21355"/>
                  <a:pt x="20815" y="21343"/>
                  <a:pt x="20740" y="21343"/>
                </a:cubicBezTo>
                <a:cubicBezTo>
                  <a:pt x="20665" y="21343"/>
                  <a:pt x="20665" y="21361"/>
                  <a:pt x="20590" y="21361"/>
                </a:cubicBezTo>
                <a:cubicBezTo>
                  <a:pt x="20515" y="21361"/>
                  <a:pt x="20515" y="21392"/>
                  <a:pt x="20440" y="21392"/>
                </a:cubicBezTo>
                <a:cubicBezTo>
                  <a:pt x="20365" y="21392"/>
                  <a:pt x="20365" y="21391"/>
                  <a:pt x="20290" y="21391"/>
                </a:cubicBezTo>
                <a:cubicBezTo>
                  <a:pt x="20215" y="21391"/>
                  <a:pt x="20215" y="21339"/>
                  <a:pt x="20140" y="21339"/>
                </a:cubicBezTo>
                <a:cubicBezTo>
                  <a:pt x="20065" y="21339"/>
                  <a:pt x="20065" y="21386"/>
                  <a:pt x="19990" y="21386"/>
                </a:cubicBezTo>
                <a:cubicBezTo>
                  <a:pt x="19915" y="21386"/>
                  <a:pt x="19915" y="21391"/>
                  <a:pt x="19839" y="21391"/>
                </a:cubicBezTo>
                <a:cubicBezTo>
                  <a:pt x="19764" y="21391"/>
                  <a:pt x="19764" y="21382"/>
                  <a:pt x="19689" y="21382"/>
                </a:cubicBezTo>
                <a:cubicBezTo>
                  <a:pt x="19689" y="21382"/>
                  <a:pt x="19614" y="21389"/>
                  <a:pt x="19539" y="21389"/>
                </a:cubicBezTo>
                <a:cubicBezTo>
                  <a:pt x="19464" y="21389"/>
                  <a:pt x="19464" y="21382"/>
                  <a:pt x="19389" y="21382"/>
                </a:cubicBezTo>
                <a:cubicBezTo>
                  <a:pt x="19314" y="21382"/>
                  <a:pt x="19314" y="21355"/>
                  <a:pt x="19239" y="21355"/>
                </a:cubicBezTo>
                <a:cubicBezTo>
                  <a:pt x="19164" y="21355"/>
                  <a:pt x="19164" y="21329"/>
                  <a:pt x="19089" y="21329"/>
                </a:cubicBezTo>
                <a:cubicBezTo>
                  <a:pt x="19014" y="21329"/>
                  <a:pt x="19014" y="21333"/>
                  <a:pt x="18939" y="21333"/>
                </a:cubicBezTo>
                <a:cubicBezTo>
                  <a:pt x="18864" y="21333"/>
                  <a:pt x="18864" y="21340"/>
                  <a:pt x="18789" y="21340"/>
                </a:cubicBezTo>
                <a:cubicBezTo>
                  <a:pt x="18714" y="21340"/>
                  <a:pt x="18714" y="21388"/>
                  <a:pt x="18639" y="21388"/>
                </a:cubicBezTo>
                <a:cubicBezTo>
                  <a:pt x="18564" y="21388"/>
                  <a:pt x="18564" y="21380"/>
                  <a:pt x="18489" y="21380"/>
                </a:cubicBezTo>
                <a:cubicBezTo>
                  <a:pt x="18414" y="21380"/>
                  <a:pt x="18437" y="21377"/>
                  <a:pt x="18339" y="21377"/>
                </a:cubicBezTo>
                <a:cubicBezTo>
                  <a:pt x="18297" y="21377"/>
                  <a:pt x="18247" y="21389"/>
                  <a:pt x="18189" y="21389"/>
                </a:cubicBezTo>
                <a:cubicBezTo>
                  <a:pt x="18144" y="21389"/>
                  <a:pt x="18094" y="21360"/>
                  <a:pt x="18039" y="21360"/>
                </a:cubicBezTo>
                <a:cubicBezTo>
                  <a:pt x="17992" y="21360"/>
                  <a:pt x="17942" y="21365"/>
                  <a:pt x="17889" y="21365"/>
                </a:cubicBezTo>
                <a:cubicBezTo>
                  <a:pt x="17841" y="21365"/>
                  <a:pt x="17791" y="21347"/>
                  <a:pt x="17739" y="21347"/>
                </a:cubicBezTo>
                <a:cubicBezTo>
                  <a:pt x="17691" y="21347"/>
                  <a:pt x="17641" y="21361"/>
                  <a:pt x="17589" y="21361"/>
                </a:cubicBezTo>
                <a:cubicBezTo>
                  <a:pt x="17540" y="21361"/>
                  <a:pt x="17490" y="21349"/>
                  <a:pt x="17439" y="21349"/>
                </a:cubicBezTo>
                <a:cubicBezTo>
                  <a:pt x="17390" y="21349"/>
                  <a:pt x="17340" y="21335"/>
                  <a:pt x="17288" y="21335"/>
                </a:cubicBezTo>
                <a:cubicBezTo>
                  <a:pt x="17240" y="21335"/>
                  <a:pt x="17190" y="21365"/>
                  <a:pt x="17138" y="21365"/>
                </a:cubicBezTo>
                <a:cubicBezTo>
                  <a:pt x="17089" y="21365"/>
                  <a:pt x="17039" y="21360"/>
                  <a:pt x="16988" y="21360"/>
                </a:cubicBezTo>
                <a:cubicBezTo>
                  <a:pt x="16939" y="21360"/>
                  <a:pt x="16889" y="21391"/>
                  <a:pt x="16838" y="21391"/>
                </a:cubicBezTo>
                <a:cubicBezTo>
                  <a:pt x="16789" y="21391"/>
                  <a:pt x="16739" y="21380"/>
                  <a:pt x="16688" y="21380"/>
                </a:cubicBezTo>
                <a:cubicBezTo>
                  <a:pt x="16639" y="21380"/>
                  <a:pt x="16589" y="21367"/>
                  <a:pt x="16538" y="21367"/>
                </a:cubicBezTo>
                <a:cubicBezTo>
                  <a:pt x="16489" y="21367"/>
                  <a:pt x="16439" y="21340"/>
                  <a:pt x="16388" y="21340"/>
                </a:cubicBezTo>
                <a:cubicBezTo>
                  <a:pt x="16339" y="21340"/>
                  <a:pt x="16289" y="21348"/>
                  <a:pt x="16238" y="21348"/>
                </a:cubicBezTo>
                <a:cubicBezTo>
                  <a:pt x="16189" y="21348"/>
                  <a:pt x="16139" y="21373"/>
                  <a:pt x="16088" y="21373"/>
                </a:cubicBezTo>
                <a:cubicBezTo>
                  <a:pt x="16039" y="21373"/>
                  <a:pt x="15989" y="21331"/>
                  <a:pt x="15938" y="21331"/>
                </a:cubicBezTo>
                <a:cubicBezTo>
                  <a:pt x="15889" y="21331"/>
                  <a:pt x="15839" y="21359"/>
                  <a:pt x="15788" y="21359"/>
                </a:cubicBezTo>
                <a:cubicBezTo>
                  <a:pt x="15739" y="21359"/>
                  <a:pt x="15689" y="21373"/>
                  <a:pt x="15638" y="21373"/>
                </a:cubicBezTo>
                <a:cubicBezTo>
                  <a:pt x="15588" y="21373"/>
                  <a:pt x="15538" y="21330"/>
                  <a:pt x="15488" y="21330"/>
                </a:cubicBezTo>
                <a:cubicBezTo>
                  <a:pt x="15438" y="21330"/>
                  <a:pt x="15388" y="21347"/>
                  <a:pt x="15338" y="21347"/>
                </a:cubicBezTo>
                <a:cubicBezTo>
                  <a:pt x="15288" y="21347"/>
                  <a:pt x="15238" y="21377"/>
                  <a:pt x="15188" y="21377"/>
                </a:cubicBezTo>
                <a:cubicBezTo>
                  <a:pt x="15138" y="21377"/>
                  <a:pt x="15088" y="21357"/>
                  <a:pt x="15038" y="21357"/>
                </a:cubicBezTo>
                <a:cubicBezTo>
                  <a:pt x="14988" y="21357"/>
                  <a:pt x="14938" y="21387"/>
                  <a:pt x="14888" y="21387"/>
                </a:cubicBezTo>
                <a:cubicBezTo>
                  <a:pt x="14838" y="21387"/>
                  <a:pt x="14788" y="21372"/>
                  <a:pt x="14738" y="21372"/>
                </a:cubicBezTo>
                <a:cubicBezTo>
                  <a:pt x="14688" y="21372"/>
                  <a:pt x="14638" y="21380"/>
                  <a:pt x="14588" y="21380"/>
                </a:cubicBezTo>
                <a:cubicBezTo>
                  <a:pt x="14538" y="21380"/>
                  <a:pt x="14488" y="21390"/>
                  <a:pt x="14438" y="21390"/>
                </a:cubicBezTo>
                <a:cubicBezTo>
                  <a:pt x="14388" y="21390"/>
                  <a:pt x="14338" y="21379"/>
                  <a:pt x="14288" y="21379"/>
                </a:cubicBezTo>
                <a:cubicBezTo>
                  <a:pt x="14238" y="21379"/>
                  <a:pt x="14188" y="21387"/>
                  <a:pt x="14137" y="21387"/>
                </a:cubicBezTo>
                <a:cubicBezTo>
                  <a:pt x="14088" y="21387"/>
                  <a:pt x="14038" y="21347"/>
                  <a:pt x="13987" y="21347"/>
                </a:cubicBezTo>
                <a:cubicBezTo>
                  <a:pt x="13938" y="21347"/>
                  <a:pt x="13888" y="21344"/>
                  <a:pt x="13837" y="21344"/>
                </a:cubicBezTo>
                <a:cubicBezTo>
                  <a:pt x="13788" y="21344"/>
                  <a:pt x="13738" y="21370"/>
                  <a:pt x="13687" y="21370"/>
                </a:cubicBezTo>
                <a:cubicBezTo>
                  <a:pt x="13637" y="21370"/>
                  <a:pt x="13587" y="21358"/>
                  <a:pt x="13537" y="21358"/>
                </a:cubicBezTo>
                <a:cubicBezTo>
                  <a:pt x="13487" y="21358"/>
                  <a:pt x="13437" y="21387"/>
                  <a:pt x="13387" y="21387"/>
                </a:cubicBezTo>
                <a:cubicBezTo>
                  <a:pt x="13337" y="21387"/>
                  <a:pt x="13287" y="21361"/>
                  <a:pt x="13237" y="21361"/>
                </a:cubicBezTo>
                <a:cubicBezTo>
                  <a:pt x="13187" y="21361"/>
                  <a:pt x="13137" y="21350"/>
                  <a:pt x="13087" y="21350"/>
                </a:cubicBezTo>
                <a:cubicBezTo>
                  <a:pt x="13037" y="21350"/>
                  <a:pt x="12987" y="21387"/>
                  <a:pt x="12937" y="21387"/>
                </a:cubicBezTo>
                <a:cubicBezTo>
                  <a:pt x="12887" y="21387"/>
                  <a:pt x="12837" y="21361"/>
                  <a:pt x="12787" y="21361"/>
                </a:cubicBezTo>
                <a:cubicBezTo>
                  <a:pt x="12737" y="21361"/>
                  <a:pt x="12687" y="21359"/>
                  <a:pt x="12637" y="21359"/>
                </a:cubicBezTo>
                <a:cubicBezTo>
                  <a:pt x="12587" y="21359"/>
                  <a:pt x="12537" y="21376"/>
                  <a:pt x="12487" y="21376"/>
                </a:cubicBezTo>
                <a:cubicBezTo>
                  <a:pt x="12437" y="21376"/>
                  <a:pt x="12387" y="21341"/>
                  <a:pt x="12337" y="21341"/>
                </a:cubicBezTo>
                <a:cubicBezTo>
                  <a:pt x="12287" y="21341"/>
                  <a:pt x="12237" y="21364"/>
                  <a:pt x="12187" y="21364"/>
                </a:cubicBezTo>
                <a:cubicBezTo>
                  <a:pt x="12137" y="21364"/>
                  <a:pt x="12087" y="21333"/>
                  <a:pt x="12037" y="21333"/>
                </a:cubicBezTo>
                <a:cubicBezTo>
                  <a:pt x="11987" y="21333"/>
                  <a:pt x="11937" y="21390"/>
                  <a:pt x="11886" y="21390"/>
                </a:cubicBezTo>
                <a:cubicBezTo>
                  <a:pt x="11837" y="21390"/>
                  <a:pt x="11787" y="21368"/>
                  <a:pt x="11736" y="21368"/>
                </a:cubicBezTo>
                <a:cubicBezTo>
                  <a:pt x="11686" y="21368"/>
                  <a:pt x="11636" y="21336"/>
                  <a:pt x="11586" y="21336"/>
                </a:cubicBezTo>
                <a:cubicBezTo>
                  <a:pt x="11536" y="21336"/>
                  <a:pt x="11486" y="21334"/>
                  <a:pt x="11436" y="21334"/>
                </a:cubicBezTo>
                <a:cubicBezTo>
                  <a:pt x="11386" y="21334"/>
                  <a:pt x="11336" y="21363"/>
                  <a:pt x="11286" y="21363"/>
                </a:cubicBezTo>
                <a:cubicBezTo>
                  <a:pt x="11236" y="21363"/>
                  <a:pt x="11186" y="21354"/>
                  <a:pt x="11136" y="21354"/>
                </a:cubicBezTo>
                <a:cubicBezTo>
                  <a:pt x="11086" y="21354"/>
                  <a:pt x="11036" y="21375"/>
                  <a:pt x="10986" y="21375"/>
                </a:cubicBezTo>
                <a:cubicBezTo>
                  <a:pt x="10936" y="21375"/>
                  <a:pt x="10886" y="21367"/>
                  <a:pt x="10836" y="21367"/>
                </a:cubicBezTo>
                <a:cubicBezTo>
                  <a:pt x="10786" y="21367"/>
                  <a:pt x="10736" y="21368"/>
                  <a:pt x="10686" y="21368"/>
                </a:cubicBezTo>
                <a:cubicBezTo>
                  <a:pt x="10636" y="21368"/>
                  <a:pt x="10586" y="21331"/>
                  <a:pt x="10536" y="21331"/>
                </a:cubicBezTo>
                <a:cubicBezTo>
                  <a:pt x="10486" y="21331"/>
                  <a:pt x="10436" y="21350"/>
                  <a:pt x="10386" y="21350"/>
                </a:cubicBezTo>
                <a:cubicBezTo>
                  <a:pt x="10336" y="21350"/>
                  <a:pt x="10286" y="21372"/>
                  <a:pt x="10236" y="21372"/>
                </a:cubicBezTo>
                <a:cubicBezTo>
                  <a:pt x="10186" y="21372"/>
                  <a:pt x="10136" y="21355"/>
                  <a:pt x="10086" y="21355"/>
                </a:cubicBezTo>
                <a:cubicBezTo>
                  <a:pt x="10036" y="21355"/>
                  <a:pt x="9986" y="21384"/>
                  <a:pt x="9936" y="21384"/>
                </a:cubicBezTo>
                <a:cubicBezTo>
                  <a:pt x="9886" y="21384"/>
                  <a:pt x="9835" y="21373"/>
                  <a:pt x="9785" y="21373"/>
                </a:cubicBezTo>
                <a:cubicBezTo>
                  <a:pt x="9735" y="21373"/>
                  <a:pt x="9685" y="21335"/>
                  <a:pt x="9635" y="21335"/>
                </a:cubicBezTo>
                <a:cubicBezTo>
                  <a:pt x="9585" y="21335"/>
                  <a:pt x="9535" y="21364"/>
                  <a:pt x="9485" y="21364"/>
                </a:cubicBezTo>
                <a:cubicBezTo>
                  <a:pt x="9435" y="21364"/>
                  <a:pt x="9385" y="21345"/>
                  <a:pt x="9335" y="21345"/>
                </a:cubicBezTo>
                <a:cubicBezTo>
                  <a:pt x="9285" y="21345"/>
                  <a:pt x="9235" y="21358"/>
                  <a:pt x="9185" y="21358"/>
                </a:cubicBezTo>
                <a:cubicBezTo>
                  <a:pt x="9135" y="21358"/>
                  <a:pt x="9085" y="21372"/>
                  <a:pt x="9035" y="21372"/>
                </a:cubicBezTo>
                <a:cubicBezTo>
                  <a:pt x="8985" y="21372"/>
                  <a:pt x="8935" y="21372"/>
                  <a:pt x="8885" y="21372"/>
                </a:cubicBezTo>
                <a:cubicBezTo>
                  <a:pt x="8835" y="21372"/>
                  <a:pt x="8785" y="21383"/>
                  <a:pt x="8735" y="21383"/>
                </a:cubicBezTo>
                <a:cubicBezTo>
                  <a:pt x="8685" y="21383"/>
                  <a:pt x="8635" y="21340"/>
                  <a:pt x="8584" y="21340"/>
                </a:cubicBezTo>
                <a:cubicBezTo>
                  <a:pt x="8534" y="21340"/>
                  <a:pt x="8484" y="21331"/>
                  <a:pt x="8434" y="21331"/>
                </a:cubicBezTo>
                <a:cubicBezTo>
                  <a:pt x="8384" y="21331"/>
                  <a:pt x="8334" y="21341"/>
                  <a:pt x="8284" y="21341"/>
                </a:cubicBezTo>
                <a:cubicBezTo>
                  <a:pt x="8234" y="21341"/>
                  <a:pt x="8184" y="21349"/>
                  <a:pt x="8134" y="21349"/>
                </a:cubicBezTo>
                <a:cubicBezTo>
                  <a:pt x="8084" y="21349"/>
                  <a:pt x="8034" y="21368"/>
                  <a:pt x="7984" y="21368"/>
                </a:cubicBezTo>
                <a:cubicBezTo>
                  <a:pt x="7934" y="21368"/>
                  <a:pt x="7884" y="21335"/>
                  <a:pt x="7834" y="21335"/>
                </a:cubicBezTo>
                <a:cubicBezTo>
                  <a:pt x="7784" y="21335"/>
                  <a:pt x="7734" y="21347"/>
                  <a:pt x="7684" y="21347"/>
                </a:cubicBezTo>
                <a:cubicBezTo>
                  <a:pt x="7634" y="21347"/>
                  <a:pt x="7584" y="21382"/>
                  <a:pt x="7534" y="21382"/>
                </a:cubicBezTo>
                <a:cubicBezTo>
                  <a:pt x="7483" y="21382"/>
                  <a:pt x="7433" y="21366"/>
                  <a:pt x="7383" y="21366"/>
                </a:cubicBezTo>
                <a:cubicBezTo>
                  <a:pt x="7333" y="21366"/>
                  <a:pt x="7283" y="21360"/>
                  <a:pt x="7233" y="21360"/>
                </a:cubicBezTo>
                <a:cubicBezTo>
                  <a:pt x="7183" y="21360"/>
                  <a:pt x="7133" y="21331"/>
                  <a:pt x="7083" y="21331"/>
                </a:cubicBezTo>
                <a:cubicBezTo>
                  <a:pt x="7033" y="21331"/>
                  <a:pt x="6983" y="21390"/>
                  <a:pt x="6933" y="21390"/>
                </a:cubicBezTo>
                <a:cubicBezTo>
                  <a:pt x="6883" y="21390"/>
                  <a:pt x="6833" y="21364"/>
                  <a:pt x="6783" y="21364"/>
                </a:cubicBezTo>
                <a:cubicBezTo>
                  <a:pt x="6733" y="21364"/>
                  <a:pt x="6683" y="21389"/>
                  <a:pt x="6633" y="21389"/>
                </a:cubicBezTo>
                <a:cubicBezTo>
                  <a:pt x="6583" y="21389"/>
                  <a:pt x="6533" y="21391"/>
                  <a:pt x="6483" y="21391"/>
                </a:cubicBezTo>
                <a:cubicBezTo>
                  <a:pt x="6433" y="21391"/>
                  <a:pt x="6382" y="21330"/>
                  <a:pt x="6333" y="21330"/>
                </a:cubicBezTo>
                <a:cubicBezTo>
                  <a:pt x="6282" y="21330"/>
                  <a:pt x="6232" y="21357"/>
                  <a:pt x="6182" y="21357"/>
                </a:cubicBezTo>
                <a:cubicBezTo>
                  <a:pt x="6132" y="21357"/>
                  <a:pt x="6082" y="21382"/>
                  <a:pt x="6032" y="21382"/>
                </a:cubicBezTo>
                <a:cubicBezTo>
                  <a:pt x="5982" y="21382"/>
                  <a:pt x="5932" y="21377"/>
                  <a:pt x="5882" y="21377"/>
                </a:cubicBezTo>
                <a:cubicBezTo>
                  <a:pt x="5832" y="21377"/>
                  <a:pt x="5782" y="21377"/>
                  <a:pt x="5732" y="21377"/>
                </a:cubicBezTo>
                <a:cubicBezTo>
                  <a:pt x="5682" y="21377"/>
                  <a:pt x="5632" y="21372"/>
                  <a:pt x="5582" y="21372"/>
                </a:cubicBezTo>
                <a:cubicBezTo>
                  <a:pt x="5532" y="21372"/>
                  <a:pt x="5482" y="21341"/>
                  <a:pt x="5432" y="21341"/>
                </a:cubicBezTo>
                <a:cubicBezTo>
                  <a:pt x="5382" y="21341"/>
                  <a:pt x="5332" y="21351"/>
                  <a:pt x="5282" y="21351"/>
                </a:cubicBezTo>
                <a:cubicBezTo>
                  <a:pt x="5232" y="21351"/>
                  <a:pt x="5182" y="21348"/>
                  <a:pt x="5132" y="21348"/>
                </a:cubicBezTo>
                <a:cubicBezTo>
                  <a:pt x="5081" y="21348"/>
                  <a:pt x="5031" y="21392"/>
                  <a:pt x="4982" y="21392"/>
                </a:cubicBezTo>
                <a:cubicBezTo>
                  <a:pt x="4931" y="21392"/>
                  <a:pt x="4881" y="21331"/>
                  <a:pt x="4831" y="21331"/>
                </a:cubicBezTo>
                <a:cubicBezTo>
                  <a:pt x="4781" y="21331"/>
                  <a:pt x="4731" y="21352"/>
                  <a:pt x="4681" y="21352"/>
                </a:cubicBezTo>
                <a:cubicBezTo>
                  <a:pt x="4631" y="21352"/>
                  <a:pt x="4581" y="21332"/>
                  <a:pt x="4531" y="21332"/>
                </a:cubicBezTo>
                <a:cubicBezTo>
                  <a:pt x="4481" y="21332"/>
                  <a:pt x="4431" y="21336"/>
                  <a:pt x="4381" y="21336"/>
                </a:cubicBezTo>
                <a:cubicBezTo>
                  <a:pt x="4331" y="21336"/>
                  <a:pt x="4281" y="21360"/>
                  <a:pt x="4231" y="21360"/>
                </a:cubicBezTo>
                <a:cubicBezTo>
                  <a:pt x="4181" y="21360"/>
                  <a:pt x="4131" y="21333"/>
                  <a:pt x="4081" y="21333"/>
                </a:cubicBezTo>
                <a:cubicBezTo>
                  <a:pt x="4031" y="21333"/>
                  <a:pt x="3981" y="21391"/>
                  <a:pt x="3931" y="21391"/>
                </a:cubicBezTo>
                <a:cubicBezTo>
                  <a:pt x="3880" y="21391"/>
                  <a:pt x="3830" y="21376"/>
                  <a:pt x="3781" y="21376"/>
                </a:cubicBezTo>
                <a:cubicBezTo>
                  <a:pt x="3730" y="21376"/>
                  <a:pt x="3680" y="21370"/>
                  <a:pt x="3631" y="21370"/>
                </a:cubicBezTo>
                <a:cubicBezTo>
                  <a:pt x="3580" y="21370"/>
                  <a:pt x="3530" y="21362"/>
                  <a:pt x="3481" y="21362"/>
                </a:cubicBezTo>
                <a:cubicBezTo>
                  <a:pt x="3430" y="21362"/>
                  <a:pt x="3380" y="21355"/>
                  <a:pt x="3330" y="21355"/>
                </a:cubicBezTo>
                <a:cubicBezTo>
                  <a:pt x="3280" y="21355"/>
                  <a:pt x="3230" y="21387"/>
                  <a:pt x="3180" y="21387"/>
                </a:cubicBezTo>
                <a:cubicBezTo>
                  <a:pt x="3130" y="21387"/>
                  <a:pt x="3080" y="21355"/>
                  <a:pt x="3030" y="21355"/>
                </a:cubicBezTo>
                <a:cubicBezTo>
                  <a:pt x="2980" y="21355"/>
                  <a:pt x="2930" y="21351"/>
                  <a:pt x="2880" y="21351"/>
                </a:cubicBezTo>
                <a:cubicBezTo>
                  <a:pt x="2830" y="21351"/>
                  <a:pt x="2779" y="21335"/>
                  <a:pt x="2730" y="21335"/>
                </a:cubicBezTo>
                <a:cubicBezTo>
                  <a:pt x="2679" y="21335"/>
                  <a:pt x="2629" y="21349"/>
                  <a:pt x="2580" y="21349"/>
                </a:cubicBezTo>
                <a:cubicBezTo>
                  <a:pt x="2529" y="21349"/>
                  <a:pt x="2479" y="21355"/>
                  <a:pt x="2430" y="21355"/>
                </a:cubicBezTo>
                <a:cubicBezTo>
                  <a:pt x="2379" y="21355"/>
                  <a:pt x="2329" y="21392"/>
                  <a:pt x="2280" y="21392"/>
                </a:cubicBezTo>
                <a:cubicBezTo>
                  <a:pt x="2229" y="21392"/>
                  <a:pt x="2179" y="21373"/>
                  <a:pt x="2130" y="21373"/>
                </a:cubicBezTo>
                <a:cubicBezTo>
                  <a:pt x="2079" y="21373"/>
                  <a:pt x="2029" y="21359"/>
                  <a:pt x="1979" y="21359"/>
                </a:cubicBezTo>
                <a:cubicBezTo>
                  <a:pt x="1929" y="21359"/>
                  <a:pt x="1879" y="21348"/>
                  <a:pt x="1829" y="21348"/>
                </a:cubicBezTo>
                <a:cubicBezTo>
                  <a:pt x="1778" y="21348"/>
                  <a:pt x="1728" y="21353"/>
                  <a:pt x="1679" y="21353"/>
                </a:cubicBezTo>
                <a:cubicBezTo>
                  <a:pt x="1628" y="21353"/>
                  <a:pt x="1578" y="21346"/>
                  <a:pt x="1529" y="21346"/>
                </a:cubicBezTo>
                <a:cubicBezTo>
                  <a:pt x="1478" y="21346"/>
                  <a:pt x="1428" y="21354"/>
                  <a:pt x="1379" y="21354"/>
                </a:cubicBezTo>
                <a:cubicBezTo>
                  <a:pt x="1328" y="21354"/>
                  <a:pt x="1278" y="21353"/>
                  <a:pt x="1229" y="21353"/>
                </a:cubicBezTo>
                <a:cubicBezTo>
                  <a:pt x="1177" y="21353"/>
                  <a:pt x="1127" y="21345"/>
                  <a:pt x="1079" y="21345"/>
                </a:cubicBezTo>
                <a:cubicBezTo>
                  <a:pt x="1027" y="21345"/>
                  <a:pt x="977" y="21388"/>
                  <a:pt x="929" y="21388"/>
                </a:cubicBezTo>
                <a:cubicBezTo>
                  <a:pt x="877" y="21388"/>
                  <a:pt x="827" y="21386"/>
                  <a:pt x="779" y="21386"/>
                </a:cubicBezTo>
                <a:cubicBezTo>
                  <a:pt x="726" y="21386"/>
                  <a:pt x="676" y="21385"/>
                  <a:pt x="629" y="21385"/>
                </a:cubicBezTo>
                <a:cubicBezTo>
                  <a:pt x="575" y="21385"/>
                  <a:pt x="525" y="21391"/>
                  <a:pt x="479" y="21391"/>
                </a:cubicBezTo>
                <a:cubicBezTo>
                  <a:pt x="424" y="21391"/>
                  <a:pt x="374" y="21352"/>
                  <a:pt x="329" y="21352"/>
                </a:cubicBezTo>
                <a:cubicBezTo>
                  <a:pt x="270" y="21352"/>
                  <a:pt x="220" y="21372"/>
                  <a:pt x="178" y="21372"/>
                </a:cubicBezTo>
                <a:cubicBezTo>
                  <a:pt x="80" y="21372"/>
                  <a:pt x="22" y="21361"/>
                  <a:pt x="22" y="21361"/>
                </a:cubicBezTo>
                <a:cubicBezTo>
                  <a:pt x="22" y="21074"/>
                  <a:pt x="36" y="21074"/>
                  <a:pt x="36" y="20787"/>
                </a:cubicBezTo>
                <a:cubicBezTo>
                  <a:pt x="36" y="20500"/>
                  <a:pt x="29" y="20500"/>
                  <a:pt x="29" y="20213"/>
                </a:cubicBezTo>
                <a:cubicBezTo>
                  <a:pt x="29" y="19926"/>
                  <a:pt x="25" y="19926"/>
                  <a:pt x="25" y="19640"/>
                </a:cubicBezTo>
                <a:cubicBezTo>
                  <a:pt x="25" y="19353"/>
                  <a:pt x="32" y="19353"/>
                  <a:pt x="32" y="19066"/>
                </a:cubicBezTo>
                <a:cubicBezTo>
                  <a:pt x="32" y="18779"/>
                  <a:pt x="31" y="18779"/>
                  <a:pt x="31" y="18492"/>
                </a:cubicBezTo>
                <a:cubicBezTo>
                  <a:pt x="31" y="18205"/>
                  <a:pt x="28" y="18205"/>
                  <a:pt x="28" y="17918"/>
                </a:cubicBezTo>
                <a:cubicBezTo>
                  <a:pt x="28" y="17631"/>
                  <a:pt x="35" y="17631"/>
                  <a:pt x="35" y="17344"/>
                </a:cubicBezTo>
                <a:cubicBezTo>
                  <a:pt x="35" y="17057"/>
                  <a:pt x="23" y="17057"/>
                  <a:pt x="23" y="16770"/>
                </a:cubicBezTo>
                <a:cubicBezTo>
                  <a:pt x="23" y="16484"/>
                  <a:pt x="29" y="16484"/>
                  <a:pt x="29" y="16197"/>
                </a:cubicBezTo>
                <a:cubicBezTo>
                  <a:pt x="29" y="15910"/>
                  <a:pt x="33" y="15910"/>
                  <a:pt x="33" y="15623"/>
                </a:cubicBezTo>
                <a:cubicBezTo>
                  <a:pt x="33" y="15336"/>
                  <a:pt x="28" y="15336"/>
                  <a:pt x="28" y="15049"/>
                </a:cubicBezTo>
                <a:cubicBezTo>
                  <a:pt x="28" y="15049"/>
                  <a:pt x="20" y="14762"/>
                  <a:pt x="20" y="14475"/>
                </a:cubicBezTo>
                <a:cubicBezTo>
                  <a:pt x="20" y="14188"/>
                  <a:pt x="22" y="14267"/>
                  <a:pt x="22" y="13901"/>
                </a:cubicBezTo>
                <a:cubicBezTo>
                  <a:pt x="22" y="13739"/>
                  <a:pt x="34" y="13547"/>
                  <a:pt x="34" y="13327"/>
                </a:cubicBezTo>
                <a:cubicBezTo>
                  <a:pt x="34" y="13152"/>
                  <a:pt x="36" y="12960"/>
                  <a:pt x="36" y="12754"/>
                </a:cubicBezTo>
                <a:cubicBezTo>
                  <a:pt x="36" y="12573"/>
                  <a:pt x="22" y="12381"/>
                  <a:pt x="22" y="12180"/>
                </a:cubicBezTo>
                <a:cubicBezTo>
                  <a:pt x="22" y="11996"/>
                  <a:pt x="27" y="11804"/>
                  <a:pt x="27" y="11606"/>
                </a:cubicBezTo>
                <a:cubicBezTo>
                  <a:pt x="27" y="11420"/>
                  <a:pt x="36" y="11229"/>
                  <a:pt x="36" y="11032"/>
                </a:cubicBezTo>
                <a:cubicBezTo>
                  <a:pt x="36" y="10845"/>
                  <a:pt x="23" y="10653"/>
                  <a:pt x="23" y="10458"/>
                </a:cubicBezTo>
                <a:cubicBezTo>
                  <a:pt x="23" y="10270"/>
                  <a:pt x="37" y="10079"/>
                  <a:pt x="37" y="9884"/>
                </a:cubicBezTo>
                <a:cubicBezTo>
                  <a:pt x="37" y="9695"/>
                  <a:pt x="31" y="9504"/>
                  <a:pt x="31" y="9310"/>
                </a:cubicBezTo>
                <a:cubicBezTo>
                  <a:pt x="31" y="9121"/>
                  <a:pt x="34" y="8929"/>
                  <a:pt x="34" y="8736"/>
                </a:cubicBezTo>
                <a:cubicBezTo>
                  <a:pt x="34" y="8546"/>
                  <a:pt x="23" y="8355"/>
                  <a:pt x="23" y="8162"/>
                </a:cubicBezTo>
                <a:cubicBezTo>
                  <a:pt x="23" y="7972"/>
                  <a:pt x="34" y="7780"/>
                  <a:pt x="34" y="7589"/>
                </a:cubicBezTo>
                <a:cubicBezTo>
                  <a:pt x="34" y="7397"/>
                  <a:pt x="26" y="7206"/>
                  <a:pt x="26" y="7014"/>
                </a:cubicBezTo>
                <a:cubicBezTo>
                  <a:pt x="26" y="6823"/>
                  <a:pt x="34" y="6631"/>
                  <a:pt x="34" y="6440"/>
                </a:cubicBezTo>
                <a:cubicBezTo>
                  <a:pt x="34" y="6248"/>
                  <a:pt x="35" y="6056"/>
                  <a:pt x="35" y="5866"/>
                </a:cubicBezTo>
                <a:cubicBezTo>
                  <a:pt x="35" y="5673"/>
                  <a:pt x="36" y="5482"/>
                  <a:pt x="36" y="5292"/>
                </a:cubicBezTo>
                <a:cubicBezTo>
                  <a:pt x="36" y="5098"/>
                  <a:pt x="22" y="4907"/>
                  <a:pt x="22" y="4718"/>
                </a:cubicBezTo>
                <a:cubicBezTo>
                  <a:pt x="22" y="4523"/>
                  <a:pt x="35" y="4332"/>
                  <a:pt x="35" y="4144"/>
                </a:cubicBezTo>
                <a:cubicBezTo>
                  <a:pt x="35" y="3948"/>
                  <a:pt x="32" y="3757"/>
                  <a:pt x="32" y="3570"/>
                </a:cubicBezTo>
                <a:cubicBezTo>
                  <a:pt x="32" y="3373"/>
                  <a:pt x="26" y="3181"/>
                  <a:pt x="26" y="2996"/>
                </a:cubicBezTo>
                <a:cubicBezTo>
                  <a:pt x="26" y="2797"/>
                  <a:pt x="31" y="2605"/>
                  <a:pt x="31" y="2422"/>
                </a:cubicBezTo>
                <a:cubicBezTo>
                  <a:pt x="31" y="2220"/>
                  <a:pt x="23" y="2028"/>
                  <a:pt x="23" y="1848"/>
                </a:cubicBezTo>
                <a:cubicBezTo>
                  <a:pt x="23" y="1641"/>
                  <a:pt x="24" y="1449"/>
                  <a:pt x="24" y="1273"/>
                </a:cubicBezTo>
                <a:cubicBezTo>
                  <a:pt x="24" y="1054"/>
                  <a:pt x="34" y="861"/>
                  <a:pt x="34" y="700"/>
                </a:cubicBezTo>
                <a:cubicBezTo>
                  <a:pt x="34" y="333"/>
                  <a:pt x="-40" y="250"/>
                  <a:pt x="31" y="152"/>
                </a:cubicBezTo>
                <a:close/>
              </a:path>
            </a:pathLst>
          </a:custGeom>
          <a:solidFill>
            <a:srgbClr val="FF2F92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37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solidFill>
            <a:srgbClr val="000000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38" name="Shape"/>
          <p:cNvSpPr/>
          <p:nvPr/>
        </p:nvSpPr>
        <p:spPr>
          <a:xfrm>
            <a:off x="1866900" y="1358899"/>
            <a:ext cx="12527627" cy="6555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5" fill="norm" stroke="1" extrusionOk="0">
                <a:moveTo>
                  <a:pt x="21600" y="10407"/>
                </a:moveTo>
                <a:cubicBezTo>
                  <a:pt x="21600" y="10269"/>
                  <a:pt x="21598" y="10131"/>
                  <a:pt x="21592" y="9995"/>
                </a:cubicBezTo>
                <a:cubicBezTo>
                  <a:pt x="21587" y="9859"/>
                  <a:pt x="21561" y="9727"/>
                  <a:pt x="21550" y="9592"/>
                </a:cubicBezTo>
                <a:cubicBezTo>
                  <a:pt x="21539" y="9457"/>
                  <a:pt x="21523" y="9325"/>
                  <a:pt x="21507" y="9192"/>
                </a:cubicBezTo>
                <a:cubicBezTo>
                  <a:pt x="21491" y="9059"/>
                  <a:pt x="21483" y="8922"/>
                  <a:pt x="21462" y="8791"/>
                </a:cubicBezTo>
                <a:cubicBezTo>
                  <a:pt x="21441" y="8662"/>
                  <a:pt x="21413" y="8536"/>
                  <a:pt x="21387" y="8407"/>
                </a:cubicBezTo>
                <a:cubicBezTo>
                  <a:pt x="21361" y="8281"/>
                  <a:pt x="21337" y="8152"/>
                  <a:pt x="21306" y="8028"/>
                </a:cubicBezTo>
                <a:cubicBezTo>
                  <a:pt x="21276" y="7905"/>
                  <a:pt x="21251" y="7776"/>
                  <a:pt x="21216" y="7655"/>
                </a:cubicBezTo>
                <a:cubicBezTo>
                  <a:pt x="21183" y="7536"/>
                  <a:pt x="21147" y="7416"/>
                  <a:pt x="21109" y="7299"/>
                </a:cubicBezTo>
                <a:cubicBezTo>
                  <a:pt x="21071" y="7184"/>
                  <a:pt x="21023" y="7081"/>
                  <a:pt x="20981" y="6968"/>
                </a:cubicBezTo>
                <a:cubicBezTo>
                  <a:pt x="20941" y="6857"/>
                  <a:pt x="20906" y="6737"/>
                  <a:pt x="20862" y="6627"/>
                </a:cubicBezTo>
                <a:cubicBezTo>
                  <a:pt x="20818" y="6520"/>
                  <a:pt x="20763" y="6430"/>
                  <a:pt x="20716" y="6325"/>
                </a:cubicBezTo>
                <a:cubicBezTo>
                  <a:pt x="20670" y="6222"/>
                  <a:pt x="20621" y="6123"/>
                  <a:pt x="20572" y="6022"/>
                </a:cubicBezTo>
                <a:cubicBezTo>
                  <a:pt x="20524" y="5923"/>
                  <a:pt x="20478" y="5819"/>
                  <a:pt x="20426" y="5722"/>
                </a:cubicBezTo>
                <a:cubicBezTo>
                  <a:pt x="20376" y="5627"/>
                  <a:pt x="20329" y="5524"/>
                  <a:pt x="20275" y="5431"/>
                </a:cubicBezTo>
                <a:cubicBezTo>
                  <a:pt x="20223" y="5339"/>
                  <a:pt x="20161" y="5267"/>
                  <a:pt x="20107" y="5177"/>
                </a:cubicBezTo>
                <a:cubicBezTo>
                  <a:pt x="20053" y="5088"/>
                  <a:pt x="20006" y="4983"/>
                  <a:pt x="19950" y="4897"/>
                </a:cubicBezTo>
                <a:cubicBezTo>
                  <a:pt x="19894" y="4812"/>
                  <a:pt x="19840" y="4723"/>
                  <a:pt x="19782" y="4640"/>
                </a:cubicBezTo>
                <a:cubicBezTo>
                  <a:pt x="19726" y="4558"/>
                  <a:pt x="19664" y="4488"/>
                  <a:pt x="19605" y="4408"/>
                </a:cubicBezTo>
                <a:cubicBezTo>
                  <a:pt x="19547" y="4330"/>
                  <a:pt x="19485" y="4263"/>
                  <a:pt x="19425" y="4186"/>
                </a:cubicBezTo>
                <a:cubicBezTo>
                  <a:pt x="19366" y="4111"/>
                  <a:pt x="19317" y="4003"/>
                  <a:pt x="19256" y="3929"/>
                </a:cubicBezTo>
                <a:cubicBezTo>
                  <a:pt x="19196" y="3857"/>
                  <a:pt x="19134" y="3789"/>
                  <a:pt x="19072" y="3718"/>
                </a:cubicBezTo>
                <a:cubicBezTo>
                  <a:pt x="19011" y="3648"/>
                  <a:pt x="18950" y="3574"/>
                  <a:pt x="18888" y="3506"/>
                </a:cubicBezTo>
                <a:cubicBezTo>
                  <a:pt x="18826" y="3439"/>
                  <a:pt x="18761" y="3380"/>
                  <a:pt x="18698" y="3314"/>
                </a:cubicBezTo>
                <a:cubicBezTo>
                  <a:pt x="18635" y="3250"/>
                  <a:pt x="18566" y="3207"/>
                  <a:pt x="18502" y="3144"/>
                </a:cubicBezTo>
                <a:cubicBezTo>
                  <a:pt x="18439" y="3082"/>
                  <a:pt x="18375" y="3019"/>
                  <a:pt x="18311" y="2958"/>
                </a:cubicBezTo>
                <a:cubicBezTo>
                  <a:pt x="18247" y="2899"/>
                  <a:pt x="18186" y="2825"/>
                  <a:pt x="18120" y="2767"/>
                </a:cubicBezTo>
                <a:cubicBezTo>
                  <a:pt x="18056" y="2710"/>
                  <a:pt x="17986" y="2673"/>
                  <a:pt x="17920" y="2617"/>
                </a:cubicBezTo>
                <a:cubicBezTo>
                  <a:pt x="17855" y="2562"/>
                  <a:pt x="17796" y="2480"/>
                  <a:pt x="17730" y="2426"/>
                </a:cubicBezTo>
                <a:cubicBezTo>
                  <a:pt x="17664" y="2373"/>
                  <a:pt x="17596" y="2329"/>
                  <a:pt x="17529" y="2278"/>
                </a:cubicBezTo>
                <a:cubicBezTo>
                  <a:pt x="17463" y="2227"/>
                  <a:pt x="17399" y="2164"/>
                  <a:pt x="17332" y="2115"/>
                </a:cubicBezTo>
                <a:cubicBezTo>
                  <a:pt x="17266" y="2067"/>
                  <a:pt x="17195" y="2035"/>
                  <a:pt x="17128" y="1988"/>
                </a:cubicBezTo>
                <a:cubicBezTo>
                  <a:pt x="17061" y="1941"/>
                  <a:pt x="16992" y="1901"/>
                  <a:pt x="16924" y="1856"/>
                </a:cubicBezTo>
                <a:cubicBezTo>
                  <a:pt x="16857" y="1811"/>
                  <a:pt x="16788" y="1774"/>
                  <a:pt x="16720" y="1731"/>
                </a:cubicBezTo>
                <a:cubicBezTo>
                  <a:pt x="16652" y="1688"/>
                  <a:pt x="16583" y="1655"/>
                  <a:pt x="16514" y="1614"/>
                </a:cubicBezTo>
                <a:cubicBezTo>
                  <a:pt x="16446" y="1573"/>
                  <a:pt x="16384" y="1495"/>
                  <a:pt x="16315" y="1456"/>
                </a:cubicBezTo>
                <a:cubicBezTo>
                  <a:pt x="16247" y="1417"/>
                  <a:pt x="16172" y="1415"/>
                  <a:pt x="16103" y="1377"/>
                </a:cubicBezTo>
                <a:cubicBezTo>
                  <a:pt x="16035" y="1340"/>
                  <a:pt x="15967" y="1300"/>
                  <a:pt x="15897" y="1264"/>
                </a:cubicBezTo>
                <a:cubicBezTo>
                  <a:pt x="15828" y="1228"/>
                  <a:pt x="15761" y="1181"/>
                  <a:pt x="15691" y="1147"/>
                </a:cubicBezTo>
                <a:cubicBezTo>
                  <a:pt x="15622" y="1113"/>
                  <a:pt x="15554" y="1071"/>
                  <a:pt x="15484" y="1038"/>
                </a:cubicBezTo>
                <a:cubicBezTo>
                  <a:pt x="15415" y="1006"/>
                  <a:pt x="15343" y="994"/>
                  <a:pt x="15273" y="963"/>
                </a:cubicBezTo>
                <a:cubicBezTo>
                  <a:pt x="15203" y="933"/>
                  <a:pt x="15133" y="904"/>
                  <a:pt x="15063" y="875"/>
                </a:cubicBezTo>
                <a:cubicBezTo>
                  <a:pt x="14993" y="846"/>
                  <a:pt x="14924" y="811"/>
                  <a:pt x="14854" y="783"/>
                </a:cubicBezTo>
                <a:cubicBezTo>
                  <a:pt x="14784" y="756"/>
                  <a:pt x="14716" y="711"/>
                  <a:pt x="14645" y="685"/>
                </a:cubicBezTo>
                <a:cubicBezTo>
                  <a:pt x="14575" y="659"/>
                  <a:pt x="14503" y="652"/>
                  <a:pt x="14432" y="628"/>
                </a:cubicBezTo>
                <a:cubicBezTo>
                  <a:pt x="14362" y="604"/>
                  <a:pt x="14291" y="583"/>
                  <a:pt x="14221" y="560"/>
                </a:cubicBezTo>
                <a:cubicBezTo>
                  <a:pt x="14150" y="537"/>
                  <a:pt x="14080" y="512"/>
                  <a:pt x="14009" y="490"/>
                </a:cubicBezTo>
                <a:cubicBezTo>
                  <a:pt x="13938" y="469"/>
                  <a:pt x="13867" y="451"/>
                  <a:pt x="13796" y="432"/>
                </a:cubicBezTo>
                <a:cubicBezTo>
                  <a:pt x="13726" y="412"/>
                  <a:pt x="13654" y="408"/>
                  <a:pt x="13583" y="390"/>
                </a:cubicBezTo>
                <a:cubicBezTo>
                  <a:pt x="13512" y="371"/>
                  <a:pt x="13443" y="323"/>
                  <a:pt x="13372" y="306"/>
                </a:cubicBezTo>
                <a:cubicBezTo>
                  <a:pt x="13301" y="289"/>
                  <a:pt x="13230" y="265"/>
                  <a:pt x="13159" y="250"/>
                </a:cubicBezTo>
                <a:cubicBezTo>
                  <a:pt x="13088" y="235"/>
                  <a:pt x="13016" y="232"/>
                  <a:pt x="12945" y="218"/>
                </a:cubicBezTo>
                <a:cubicBezTo>
                  <a:pt x="12874" y="205"/>
                  <a:pt x="12803" y="178"/>
                  <a:pt x="12732" y="165"/>
                </a:cubicBezTo>
                <a:cubicBezTo>
                  <a:pt x="12660" y="153"/>
                  <a:pt x="12589" y="149"/>
                  <a:pt x="12517" y="138"/>
                </a:cubicBezTo>
                <a:cubicBezTo>
                  <a:pt x="12446" y="127"/>
                  <a:pt x="12374" y="140"/>
                  <a:pt x="12302" y="131"/>
                </a:cubicBezTo>
                <a:cubicBezTo>
                  <a:pt x="12231" y="121"/>
                  <a:pt x="12160" y="94"/>
                  <a:pt x="12088" y="85"/>
                </a:cubicBezTo>
                <a:cubicBezTo>
                  <a:pt x="12017" y="77"/>
                  <a:pt x="11946" y="59"/>
                  <a:pt x="11874" y="52"/>
                </a:cubicBezTo>
                <a:cubicBezTo>
                  <a:pt x="11803" y="46"/>
                  <a:pt x="11731" y="60"/>
                  <a:pt x="11659" y="54"/>
                </a:cubicBezTo>
                <a:cubicBezTo>
                  <a:pt x="11588" y="49"/>
                  <a:pt x="11517" y="19"/>
                  <a:pt x="11445" y="15"/>
                </a:cubicBezTo>
                <a:cubicBezTo>
                  <a:pt x="11373" y="11"/>
                  <a:pt x="11302" y="21"/>
                  <a:pt x="11230" y="19"/>
                </a:cubicBezTo>
                <a:cubicBezTo>
                  <a:pt x="11158" y="16"/>
                  <a:pt x="11087" y="31"/>
                  <a:pt x="11015" y="29"/>
                </a:cubicBezTo>
                <a:cubicBezTo>
                  <a:pt x="10943" y="28"/>
                  <a:pt x="10872" y="24"/>
                  <a:pt x="10800" y="24"/>
                </a:cubicBezTo>
                <a:cubicBezTo>
                  <a:pt x="10728" y="24"/>
                  <a:pt x="10657" y="-1"/>
                  <a:pt x="10585" y="0"/>
                </a:cubicBezTo>
                <a:cubicBezTo>
                  <a:pt x="10513" y="2"/>
                  <a:pt x="10442" y="32"/>
                  <a:pt x="10371" y="34"/>
                </a:cubicBezTo>
                <a:cubicBezTo>
                  <a:pt x="10299" y="37"/>
                  <a:pt x="10227" y="18"/>
                  <a:pt x="10156" y="22"/>
                </a:cubicBezTo>
                <a:cubicBezTo>
                  <a:pt x="10084" y="26"/>
                  <a:pt x="10013" y="64"/>
                  <a:pt x="9942" y="69"/>
                </a:cubicBezTo>
                <a:cubicBezTo>
                  <a:pt x="9870" y="74"/>
                  <a:pt x="9797" y="44"/>
                  <a:pt x="9726" y="50"/>
                </a:cubicBezTo>
                <a:cubicBezTo>
                  <a:pt x="9654" y="57"/>
                  <a:pt x="9583" y="76"/>
                  <a:pt x="9512" y="84"/>
                </a:cubicBezTo>
                <a:cubicBezTo>
                  <a:pt x="9440" y="92"/>
                  <a:pt x="9370" y="128"/>
                  <a:pt x="9299" y="137"/>
                </a:cubicBezTo>
                <a:cubicBezTo>
                  <a:pt x="9227" y="147"/>
                  <a:pt x="9155" y="147"/>
                  <a:pt x="9084" y="158"/>
                </a:cubicBezTo>
                <a:cubicBezTo>
                  <a:pt x="9012" y="169"/>
                  <a:pt x="8941" y="184"/>
                  <a:pt x="8870" y="196"/>
                </a:cubicBezTo>
                <a:cubicBezTo>
                  <a:pt x="8799" y="209"/>
                  <a:pt x="8727" y="220"/>
                  <a:pt x="8656" y="234"/>
                </a:cubicBezTo>
                <a:cubicBezTo>
                  <a:pt x="8585" y="248"/>
                  <a:pt x="8512" y="232"/>
                  <a:pt x="8441" y="247"/>
                </a:cubicBezTo>
                <a:cubicBezTo>
                  <a:pt x="8370" y="262"/>
                  <a:pt x="8301" y="309"/>
                  <a:pt x="8230" y="326"/>
                </a:cubicBezTo>
                <a:cubicBezTo>
                  <a:pt x="8158" y="342"/>
                  <a:pt x="8088" y="370"/>
                  <a:pt x="8018" y="388"/>
                </a:cubicBezTo>
                <a:cubicBezTo>
                  <a:pt x="7946" y="406"/>
                  <a:pt x="7874" y="410"/>
                  <a:pt x="7804" y="430"/>
                </a:cubicBezTo>
                <a:cubicBezTo>
                  <a:pt x="7733" y="450"/>
                  <a:pt x="7662" y="467"/>
                  <a:pt x="7591" y="488"/>
                </a:cubicBezTo>
                <a:cubicBezTo>
                  <a:pt x="7520" y="509"/>
                  <a:pt x="7451" y="549"/>
                  <a:pt x="7381" y="572"/>
                </a:cubicBezTo>
                <a:cubicBezTo>
                  <a:pt x="7310" y="595"/>
                  <a:pt x="7238" y="604"/>
                  <a:pt x="7168" y="628"/>
                </a:cubicBezTo>
                <a:cubicBezTo>
                  <a:pt x="7097" y="653"/>
                  <a:pt x="7028" y="684"/>
                  <a:pt x="6958" y="710"/>
                </a:cubicBezTo>
                <a:cubicBezTo>
                  <a:pt x="6887" y="736"/>
                  <a:pt x="6816" y="750"/>
                  <a:pt x="6746" y="778"/>
                </a:cubicBezTo>
                <a:cubicBezTo>
                  <a:pt x="6675" y="805"/>
                  <a:pt x="6607" y="846"/>
                  <a:pt x="6537" y="875"/>
                </a:cubicBezTo>
                <a:cubicBezTo>
                  <a:pt x="6467" y="904"/>
                  <a:pt x="6395" y="916"/>
                  <a:pt x="6326" y="947"/>
                </a:cubicBezTo>
                <a:cubicBezTo>
                  <a:pt x="6255" y="978"/>
                  <a:pt x="6186" y="1009"/>
                  <a:pt x="6117" y="1041"/>
                </a:cubicBezTo>
                <a:cubicBezTo>
                  <a:pt x="6047" y="1073"/>
                  <a:pt x="5977" y="1102"/>
                  <a:pt x="5908" y="1136"/>
                </a:cubicBezTo>
                <a:cubicBezTo>
                  <a:pt x="5838" y="1170"/>
                  <a:pt x="5771" y="1224"/>
                  <a:pt x="5703" y="1260"/>
                </a:cubicBezTo>
                <a:cubicBezTo>
                  <a:pt x="5633" y="1296"/>
                  <a:pt x="5560" y="1301"/>
                  <a:pt x="5491" y="1338"/>
                </a:cubicBezTo>
                <a:cubicBezTo>
                  <a:pt x="5422" y="1376"/>
                  <a:pt x="5354" y="1418"/>
                  <a:pt x="5285" y="1457"/>
                </a:cubicBezTo>
                <a:cubicBezTo>
                  <a:pt x="5216" y="1496"/>
                  <a:pt x="5150" y="1547"/>
                  <a:pt x="5082" y="1588"/>
                </a:cubicBezTo>
                <a:cubicBezTo>
                  <a:pt x="5013" y="1630"/>
                  <a:pt x="4948" y="1688"/>
                  <a:pt x="4880" y="1731"/>
                </a:cubicBezTo>
                <a:cubicBezTo>
                  <a:pt x="4812" y="1774"/>
                  <a:pt x="4743" y="1813"/>
                  <a:pt x="4676" y="1858"/>
                </a:cubicBezTo>
                <a:cubicBezTo>
                  <a:pt x="4608" y="1903"/>
                  <a:pt x="4540" y="1945"/>
                  <a:pt x="4473" y="1992"/>
                </a:cubicBezTo>
                <a:cubicBezTo>
                  <a:pt x="4406" y="2039"/>
                  <a:pt x="4338" y="2085"/>
                  <a:pt x="4272" y="2133"/>
                </a:cubicBezTo>
                <a:cubicBezTo>
                  <a:pt x="4204" y="2183"/>
                  <a:pt x="4135" y="2222"/>
                  <a:pt x="4069" y="2272"/>
                </a:cubicBezTo>
                <a:cubicBezTo>
                  <a:pt x="4003" y="2324"/>
                  <a:pt x="3936" y="2373"/>
                  <a:pt x="3870" y="2426"/>
                </a:cubicBezTo>
                <a:cubicBezTo>
                  <a:pt x="3804" y="2479"/>
                  <a:pt x="3740" y="2543"/>
                  <a:pt x="3675" y="2598"/>
                </a:cubicBezTo>
                <a:cubicBezTo>
                  <a:pt x="3609" y="2654"/>
                  <a:pt x="3545" y="2715"/>
                  <a:pt x="3481" y="2773"/>
                </a:cubicBezTo>
                <a:cubicBezTo>
                  <a:pt x="3415" y="2831"/>
                  <a:pt x="3349" y="2882"/>
                  <a:pt x="3285" y="2942"/>
                </a:cubicBezTo>
                <a:cubicBezTo>
                  <a:pt x="3220" y="3002"/>
                  <a:pt x="3158" y="3069"/>
                  <a:pt x="3094" y="3131"/>
                </a:cubicBezTo>
                <a:cubicBezTo>
                  <a:pt x="3030" y="3194"/>
                  <a:pt x="2971" y="3271"/>
                  <a:pt x="2908" y="3336"/>
                </a:cubicBezTo>
                <a:cubicBezTo>
                  <a:pt x="2845" y="3401"/>
                  <a:pt x="2782" y="3464"/>
                  <a:pt x="2720" y="3532"/>
                </a:cubicBezTo>
                <a:cubicBezTo>
                  <a:pt x="2657" y="3600"/>
                  <a:pt x="2598" y="3677"/>
                  <a:pt x="2537" y="3747"/>
                </a:cubicBezTo>
                <a:cubicBezTo>
                  <a:pt x="2476" y="3818"/>
                  <a:pt x="2411" y="3877"/>
                  <a:pt x="2351" y="3949"/>
                </a:cubicBezTo>
                <a:cubicBezTo>
                  <a:pt x="2290" y="4023"/>
                  <a:pt x="2234" y="4111"/>
                  <a:pt x="2175" y="4186"/>
                </a:cubicBezTo>
                <a:cubicBezTo>
                  <a:pt x="2115" y="4263"/>
                  <a:pt x="2050" y="4321"/>
                  <a:pt x="1992" y="4400"/>
                </a:cubicBezTo>
                <a:cubicBezTo>
                  <a:pt x="1933" y="4480"/>
                  <a:pt x="1874" y="4558"/>
                  <a:pt x="1818" y="4640"/>
                </a:cubicBezTo>
                <a:cubicBezTo>
                  <a:pt x="1760" y="4723"/>
                  <a:pt x="1713" y="4830"/>
                  <a:pt x="1658" y="4915"/>
                </a:cubicBezTo>
                <a:cubicBezTo>
                  <a:pt x="1602" y="5001"/>
                  <a:pt x="1545" y="5083"/>
                  <a:pt x="1491" y="5172"/>
                </a:cubicBezTo>
                <a:cubicBezTo>
                  <a:pt x="1436" y="5262"/>
                  <a:pt x="1383" y="5353"/>
                  <a:pt x="1331" y="5445"/>
                </a:cubicBezTo>
                <a:cubicBezTo>
                  <a:pt x="1278" y="5538"/>
                  <a:pt x="1213" y="5606"/>
                  <a:pt x="1163" y="5701"/>
                </a:cubicBezTo>
                <a:cubicBezTo>
                  <a:pt x="1111" y="5799"/>
                  <a:pt x="1076" y="5923"/>
                  <a:pt x="1027" y="6022"/>
                </a:cubicBezTo>
                <a:cubicBezTo>
                  <a:pt x="978" y="6123"/>
                  <a:pt x="922" y="6210"/>
                  <a:pt x="876" y="6313"/>
                </a:cubicBezTo>
                <a:cubicBezTo>
                  <a:pt x="830" y="6419"/>
                  <a:pt x="790" y="6533"/>
                  <a:pt x="747" y="6640"/>
                </a:cubicBezTo>
                <a:cubicBezTo>
                  <a:pt x="702" y="6749"/>
                  <a:pt x="653" y="6849"/>
                  <a:pt x="612" y="6960"/>
                </a:cubicBezTo>
                <a:cubicBezTo>
                  <a:pt x="571" y="7073"/>
                  <a:pt x="532" y="7189"/>
                  <a:pt x="495" y="7304"/>
                </a:cubicBezTo>
                <a:cubicBezTo>
                  <a:pt x="457" y="7421"/>
                  <a:pt x="432" y="7552"/>
                  <a:pt x="399" y="7671"/>
                </a:cubicBezTo>
                <a:cubicBezTo>
                  <a:pt x="364" y="7792"/>
                  <a:pt x="319" y="7901"/>
                  <a:pt x="289" y="8023"/>
                </a:cubicBezTo>
                <a:cubicBezTo>
                  <a:pt x="258" y="8148"/>
                  <a:pt x="230" y="8275"/>
                  <a:pt x="205" y="8401"/>
                </a:cubicBezTo>
                <a:cubicBezTo>
                  <a:pt x="179" y="8530"/>
                  <a:pt x="152" y="8658"/>
                  <a:pt x="131" y="8787"/>
                </a:cubicBezTo>
                <a:cubicBezTo>
                  <a:pt x="110" y="8918"/>
                  <a:pt x="90" y="9051"/>
                  <a:pt x="74" y="9184"/>
                </a:cubicBezTo>
                <a:cubicBezTo>
                  <a:pt x="58" y="9317"/>
                  <a:pt x="52" y="9455"/>
                  <a:pt x="41" y="9589"/>
                </a:cubicBezTo>
                <a:cubicBezTo>
                  <a:pt x="30" y="9724"/>
                  <a:pt x="19" y="9860"/>
                  <a:pt x="14" y="9996"/>
                </a:cubicBezTo>
                <a:cubicBezTo>
                  <a:pt x="8" y="10132"/>
                  <a:pt x="0" y="10269"/>
                  <a:pt x="0" y="10406"/>
                </a:cubicBezTo>
                <a:cubicBezTo>
                  <a:pt x="0" y="10544"/>
                  <a:pt x="15" y="10680"/>
                  <a:pt x="21" y="10816"/>
                </a:cubicBezTo>
                <a:cubicBezTo>
                  <a:pt x="26" y="10952"/>
                  <a:pt x="31" y="11088"/>
                  <a:pt x="42" y="11223"/>
                </a:cubicBezTo>
                <a:cubicBezTo>
                  <a:pt x="53" y="11358"/>
                  <a:pt x="58" y="11496"/>
                  <a:pt x="74" y="11630"/>
                </a:cubicBezTo>
                <a:cubicBezTo>
                  <a:pt x="90" y="11762"/>
                  <a:pt x="128" y="11884"/>
                  <a:pt x="149" y="12015"/>
                </a:cubicBezTo>
                <a:cubicBezTo>
                  <a:pt x="171" y="12145"/>
                  <a:pt x="175" y="12287"/>
                  <a:pt x="201" y="12415"/>
                </a:cubicBezTo>
                <a:cubicBezTo>
                  <a:pt x="226" y="12542"/>
                  <a:pt x="254" y="12669"/>
                  <a:pt x="285" y="12794"/>
                </a:cubicBezTo>
                <a:cubicBezTo>
                  <a:pt x="315" y="12916"/>
                  <a:pt x="367" y="13019"/>
                  <a:pt x="401" y="13141"/>
                </a:cubicBezTo>
                <a:cubicBezTo>
                  <a:pt x="435" y="13260"/>
                  <a:pt x="457" y="13392"/>
                  <a:pt x="496" y="13509"/>
                </a:cubicBezTo>
                <a:cubicBezTo>
                  <a:pt x="533" y="13624"/>
                  <a:pt x="567" y="13745"/>
                  <a:pt x="609" y="13859"/>
                </a:cubicBezTo>
                <a:cubicBezTo>
                  <a:pt x="649" y="13970"/>
                  <a:pt x="708" y="14056"/>
                  <a:pt x="752" y="14166"/>
                </a:cubicBezTo>
                <a:cubicBezTo>
                  <a:pt x="795" y="14273"/>
                  <a:pt x="841" y="14377"/>
                  <a:pt x="888" y="14482"/>
                </a:cubicBezTo>
                <a:cubicBezTo>
                  <a:pt x="934" y="14585"/>
                  <a:pt x="967" y="14711"/>
                  <a:pt x="1016" y="14813"/>
                </a:cubicBezTo>
                <a:cubicBezTo>
                  <a:pt x="1064" y="14912"/>
                  <a:pt x="1121" y="14998"/>
                  <a:pt x="1172" y="15095"/>
                </a:cubicBezTo>
                <a:cubicBezTo>
                  <a:pt x="1222" y="15191"/>
                  <a:pt x="1269" y="15294"/>
                  <a:pt x="1322" y="15388"/>
                </a:cubicBezTo>
                <a:cubicBezTo>
                  <a:pt x="1374" y="15479"/>
                  <a:pt x="1437" y="15550"/>
                  <a:pt x="1492" y="15640"/>
                </a:cubicBezTo>
                <a:cubicBezTo>
                  <a:pt x="1546" y="15728"/>
                  <a:pt x="1600" y="15817"/>
                  <a:pt x="1656" y="15904"/>
                </a:cubicBezTo>
                <a:cubicBezTo>
                  <a:pt x="1711" y="15988"/>
                  <a:pt x="1761" y="16089"/>
                  <a:pt x="1819" y="16172"/>
                </a:cubicBezTo>
                <a:cubicBezTo>
                  <a:pt x="1875" y="16254"/>
                  <a:pt x="1932" y="16336"/>
                  <a:pt x="1991" y="16416"/>
                </a:cubicBezTo>
                <a:cubicBezTo>
                  <a:pt x="2049" y="16495"/>
                  <a:pt x="2108" y="16573"/>
                  <a:pt x="2168" y="16650"/>
                </a:cubicBezTo>
                <a:cubicBezTo>
                  <a:pt x="2226" y="16726"/>
                  <a:pt x="2286" y="16802"/>
                  <a:pt x="2347" y="16876"/>
                </a:cubicBezTo>
                <a:cubicBezTo>
                  <a:pt x="2407" y="16948"/>
                  <a:pt x="2471" y="17011"/>
                  <a:pt x="2533" y="17082"/>
                </a:cubicBezTo>
                <a:cubicBezTo>
                  <a:pt x="2594" y="17152"/>
                  <a:pt x="2661" y="17201"/>
                  <a:pt x="2724" y="17270"/>
                </a:cubicBezTo>
                <a:cubicBezTo>
                  <a:pt x="2785" y="17337"/>
                  <a:pt x="2842" y="17423"/>
                  <a:pt x="2906" y="17488"/>
                </a:cubicBezTo>
                <a:cubicBezTo>
                  <a:pt x="2968" y="17553"/>
                  <a:pt x="3035" y="17602"/>
                  <a:pt x="3100" y="17665"/>
                </a:cubicBezTo>
                <a:cubicBezTo>
                  <a:pt x="3163" y="17727"/>
                  <a:pt x="3221" y="17810"/>
                  <a:pt x="3286" y="17870"/>
                </a:cubicBezTo>
                <a:cubicBezTo>
                  <a:pt x="3350" y="17930"/>
                  <a:pt x="3419" y="17967"/>
                  <a:pt x="3485" y="18025"/>
                </a:cubicBezTo>
                <a:cubicBezTo>
                  <a:pt x="3549" y="18083"/>
                  <a:pt x="3608" y="18165"/>
                  <a:pt x="3674" y="18221"/>
                </a:cubicBezTo>
                <a:cubicBezTo>
                  <a:pt x="3739" y="18276"/>
                  <a:pt x="3805" y="18332"/>
                  <a:pt x="3871" y="18386"/>
                </a:cubicBezTo>
                <a:cubicBezTo>
                  <a:pt x="3936" y="18438"/>
                  <a:pt x="4002" y="18495"/>
                  <a:pt x="4069" y="18546"/>
                </a:cubicBezTo>
                <a:cubicBezTo>
                  <a:pt x="4135" y="18597"/>
                  <a:pt x="4202" y="18642"/>
                  <a:pt x="4270" y="18691"/>
                </a:cubicBezTo>
                <a:cubicBezTo>
                  <a:pt x="4336" y="18740"/>
                  <a:pt x="4408" y="18765"/>
                  <a:pt x="4475" y="18812"/>
                </a:cubicBezTo>
                <a:cubicBezTo>
                  <a:pt x="4542" y="18859"/>
                  <a:pt x="4608" y="18910"/>
                  <a:pt x="4676" y="18956"/>
                </a:cubicBezTo>
                <a:cubicBezTo>
                  <a:pt x="4743" y="19000"/>
                  <a:pt x="4809" y="19056"/>
                  <a:pt x="4877" y="19100"/>
                </a:cubicBezTo>
                <a:cubicBezTo>
                  <a:pt x="4945" y="19143"/>
                  <a:pt x="5012" y="19192"/>
                  <a:pt x="5080" y="19233"/>
                </a:cubicBezTo>
                <a:cubicBezTo>
                  <a:pt x="5148" y="19274"/>
                  <a:pt x="5223" y="19278"/>
                  <a:pt x="5292" y="19317"/>
                </a:cubicBezTo>
                <a:cubicBezTo>
                  <a:pt x="5360" y="19356"/>
                  <a:pt x="5427" y="19401"/>
                  <a:pt x="5496" y="19439"/>
                </a:cubicBezTo>
                <a:cubicBezTo>
                  <a:pt x="5565" y="19476"/>
                  <a:pt x="5631" y="19532"/>
                  <a:pt x="5700" y="19568"/>
                </a:cubicBezTo>
                <a:cubicBezTo>
                  <a:pt x="5769" y="19604"/>
                  <a:pt x="5839" y="19635"/>
                  <a:pt x="5909" y="19669"/>
                </a:cubicBezTo>
                <a:cubicBezTo>
                  <a:pt x="5978" y="19703"/>
                  <a:pt x="6047" y="19737"/>
                  <a:pt x="6117" y="19769"/>
                </a:cubicBezTo>
                <a:cubicBezTo>
                  <a:pt x="6186" y="19802"/>
                  <a:pt x="6256" y="19830"/>
                  <a:pt x="6326" y="19861"/>
                </a:cubicBezTo>
                <a:cubicBezTo>
                  <a:pt x="6396" y="19891"/>
                  <a:pt x="6466" y="19915"/>
                  <a:pt x="6536" y="19945"/>
                </a:cubicBezTo>
                <a:cubicBezTo>
                  <a:pt x="6606" y="19973"/>
                  <a:pt x="6678" y="19986"/>
                  <a:pt x="6748" y="20014"/>
                </a:cubicBezTo>
                <a:cubicBezTo>
                  <a:pt x="6818" y="20041"/>
                  <a:pt x="6885" y="20093"/>
                  <a:pt x="6956" y="20119"/>
                </a:cubicBezTo>
                <a:cubicBezTo>
                  <a:pt x="7026" y="20145"/>
                  <a:pt x="7097" y="20162"/>
                  <a:pt x="7168" y="20186"/>
                </a:cubicBezTo>
                <a:cubicBezTo>
                  <a:pt x="7238" y="20210"/>
                  <a:pt x="7308" y="20235"/>
                  <a:pt x="7379" y="20258"/>
                </a:cubicBezTo>
                <a:cubicBezTo>
                  <a:pt x="7450" y="20280"/>
                  <a:pt x="7519" y="20317"/>
                  <a:pt x="7590" y="20338"/>
                </a:cubicBezTo>
                <a:cubicBezTo>
                  <a:pt x="7661" y="20360"/>
                  <a:pt x="7731" y="20383"/>
                  <a:pt x="7802" y="20402"/>
                </a:cubicBezTo>
                <a:cubicBezTo>
                  <a:pt x="7873" y="20422"/>
                  <a:pt x="7946" y="20408"/>
                  <a:pt x="8017" y="20426"/>
                </a:cubicBezTo>
                <a:cubicBezTo>
                  <a:pt x="8088" y="20445"/>
                  <a:pt x="8157" y="20485"/>
                  <a:pt x="8229" y="20501"/>
                </a:cubicBezTo>
                <a:cubicBezTo>
                  <a:pt x="8300" y="20518"/>
                  <a:pt x="8370" y="20542"/>
                  <a:pt x="8442" y="20557"/>
                </a:cubicBezTo>
                <a:cubicBezTo>
                  <a:pt x="8513" y="20573"/>
                  <a:pt x="8583" y="20594"/>
                  <a:pt x="8655" y="20608"/>
                </a:cubicBezTo>
                <a:cubicBezTo>
                  <a:pt x="8726" y="20622"/>
                  <a:pt x="8799" y="20606"/>
                  <a:pt x="8870" y="20618"/>
                </a:cubicBezTo>
                <a:cubicBezTo>
                  <a:pt x="8941" y="20631"/>
                  <a:pt x="9012" y="20653"/>
                  <a:pt x="9084" y="20664"/>
                </a:cubicBezTo>
                <a:cubicBezTo>
                  <a:pt x="9155" y="20675"/>
                  <a:pt x="9226" y="20699"/>
                  <a:pt x="9297" y="20709"/>
                </a:cubicBezTo>
                <a:cubicBezTo>
                  <a:pt x="9368" y="20718"/>
                  <a:pt x="9441" y="20705"/>
                  <a:pt x="9512" y="20713"/>
                </a:cubicBezTo>
                <a:cubicBezTo>
                  <a:pt x="9584" y="20721"/>
                  <a:pt x="9655" y="20741"/>
                  <a:pt x="9726" y="20748"/>
                </a:cubicBezTo>
                <a:cubicBezTo>
                  <a:pt x="9798" y="20754"/>
                  <a:pt x="9870" y="20734"/>
                  <a:pt x="9942" y="20740"/>
                </a:cubicBezTo>
                <a:cubicBezTo>
                  <a:pt x="10013" y="20745"/>
                  <a:pt x="10084" y="20761"/>
                  <a:pt x="10156" y="20765"/>
                </a:cubicBezTo>
                <a:cubicBezTo>
                  <a:pt x="10227" y="20769"/>
                  <a:pt x="10299" y="20800"/>
                  <a:pt x="10370" y="20802"/>
                </a:cubicBezTo>
                <a:cubicBezTo>
                  <a:pt x="10442" y="20805"/>
                  <a:pt x="10513" y="20808"/>
                  <a:pt x="10585" y="20809"/>
                </a:cubicBezTo>
                <a:cubicBezTo>
                  <a:pt x="10657" y="20810"/>
                  <a:pt x="10728" y="20814"/>
                  <a:pt x="10800" y="20814"/>
                </a:cubicBezTo>
                <a:cubicBezTo>
                  <a:pt x="10871" y="20814"/>
                  <a:pt x="10941" y="20777"/>
                  <a:pt x="11011" y="20776"/>
                </a:cubicBezTo>
                <a:cubicBezTo>
                  <a:pt x="11082" y="20774"/>
                  <a:pt x="11153" y="20808"/>
                  <a:pt x="11223" y="20805"/>
                </a:cubicBezTo>
                <a:cubicBezTo>
                  <a:pt x="11294" y="20803"/>
                  <a:pt x="11364" y="20766"/>
                  <a:pt x="11434" y="20762"/>
                </a:cubicBezTo>
                <a:cubicBezTo>
                  <a:pt x="11505" y="20758"/>
                  <a:pt x="11575" y="20777"/>
                  <a:pt x="11646" y="20772"/>
                </a:cubicBezTo>
                <a:cubicBezTo>
                  <a:pt x="11716" y="20767"/>
                  <a:pt x="11786" y="20744"/>
                  <a:pt x="11856" y="20737"/>
                </a:cubicBezTo>
                <a:cubicBezTo>
                  <a:pt x="11927" y="20731"/>
                  <a:pt x="11997" y="20715"/>
                  <a:pt x="12067" y="20707"/>
                </a:cubicBezTo>
                <a:cubicBezTo>
                  <a:pt x="12138" y="20699"/>
                  <a:pt x="12209" y="20720"/>
                  <a:pt x="12279" y="20711"/>
                </a:cubicBezTo>
                <a:cubicBezTo>
                  <a:pt x="12350" y="20702"/>
                  <a:pt x="12420" y="20686"/>
                  <a:pt x="12490" y="20675"/>
                </a:cubicBezTo>
                <a:cubicBezTo>
                  <a:pt x="12560" y="20665"/>
                  <a:pt x="12630" y="20644"/>
                  <a:pt x="12700" y="20632"/>
                </a:cubicBezTo>
                <a:cubicBezTo>
                  <a:pt x="12770" y="20620"/>
                  <a:pt x="12840" y="20600"/>
                  <a:pt x="12910" y="20587"/>
                </a:cubicBezTo>
                <a:cubicBezTo>
                  <a:pt x="12980" y="20573"/>
                  <a:pt x="13052" y="20589"/>
                  <a:pt x="13122" y="20574"/>
                </a:cubicBezTo>
                <a:cubicBezTo>
                  <a:pt x="13192" y="20559"/>
                  <a:pt x="13261" y="20520"/>
                  <a:pt x="13330" y="20503"/>
                </a:cubicBezTo>
                <a:cubicBezTo>
                  <a:pt x="13401" y="20487"/>
                  <a:pt x="13470" y="20464"/>
                  <a:pt x="13540" y="20447"/>
                </a:cubicBezTo>
                <a:cubicBezTo>
                  <a:pt x="13610" y="20429"/>
                  <a:pt x="13680" y="20415"/>
                  <a:pt x="13749" y="20396"/>
                </a:cubicBezTo>
                <a:cubicBezTo>
                  <a:pt x="13819" y="20377"/>
                  <a:pt x="13889" y="20353"/>
                  <a:pt x="13958" y="20333"/>
                </a:cubicBezTo>
                <a:cubicBezTo>
                  <a:pt x="14028" y="20312"/>
                  <a:pt x="14100" y="20321"/>
                  <a:pt x="14169" y="20300"/>
                </a:cubicBezTo>
                <a:cubicBezTo>
                  <a:pt x="14239" y="20278"/>
                  <a:pt x="14305" y="20218"/>
                  <a:pt x="14374" y="20195"/>
                </a:cubicBezTo>
                <a:cubicBezTo>
                  <a:pt x="14444" y="20171"/>
                  <a:pt x="14515" y="20168"/>
                  <a:pt x="14584" y="20143"/>
                </a:cubicBezTo>
                <a:cubicBezTo>
                  <a:pt x="14654" y="20118"/>
                  <a:pt x="14720" y="20067"/>
                  <a:pt x="14789" y="20041"/>
                </a:cubicBezTo>
                <a:cubicBezTo>
                  <a:pt x="14858" y="20014"/>
                  <a:pt x="14928" y="19993"/>
                  <a:pt x="14997" y="19965"/>
                </a:cubicBezTo>
                <a:cubicBezTo>
                  <a:pt x="15066" y="19936"/>
                  <a:pt x="15136" y="19923"/>
                  <a:pt x="15205" y="19894"/>
                </a:cubicBezTo>
                <a:cubicBezTo>
                  <a:pt x="15274" y="19864"/>
                  <a:pt x="15341" y="19826"/>
                  <a:pt x="15410" y="19795"/>
                </a:cubicBezTo>
                <a:cubicBezTo>
                  <a:pt x="15478" y="19764"/>
                  <a:pt x="15545" y="19720"/>
                  <a:pt x="15613" y="19687"/>
                </a:cubicBezTo>
                <a:cubicBezTo>
                  <a:pt x="15682" y="19654"/>
                  <a:pt x="15751" y="19624"/>
                  <a:pt x="15818" y="19590"/>
                </a:cubicBezTo>
                <a:cubicBezTo>
                  <a:pt x="15887" y="19555"/>
                  <a:pt x="15954" y="19515"/>
                  <a:pt x="16021" y="19479"/>
                </a:cubicBezTo>
                <a:cubicBezTo>
                  <a:pt x="16090" y="19442"/>
                  <a:pt x="16160" y="19425"/>
                  <a:pt x="16227" y="19387"/>
                </a:cubicBezTo>
                <a:cubicBezTo>
                  <a:pt x="16295" y="19349"/>
                  <a:pt x="16362" y="19304"/>
                  <a:pt x="16429" y="19265"/>
                </a:cubicBezTo>
                <a:cubicBezTo>
                  <a:pt x="16496" y="19225"/>
                  <a:pt x="16562" y="19178"/>
                  <a:pt x="16629" y="19136"/>
                </a:cubicBezTo>
                <a:cubicBezTo>
                  <a:pt x="16696" y="19095"/>
                  <a:pt x="16769" y="19084"/>
                  <a:pt x="16835" y="19041"/>
                </a:cubicBezTo>
                <a:cubicBezTo>
                  <a:pt x="16902" y="18997"/>
                  <a:pt x="16966" y="18939"/>
                  <a:pt x="17032" y="18894"/>
                </a:cubicBezTo>
                <a:cubicBezTo>
                  <a:pt x="17099" y="18849"/>
                  <a:pt x="17165" y="18787"/>
                  <a:pt x="17230" y="18740"/>
                </a:cubicBezTo>
                <a:cubicBezTo>
                  <a:pt x="17273" y="18833"/>
                  <a:pt x="17317" y="18948"/>
                  <a:pt x="17371" y="19046"/>
                </a:cubicBezTo>
                <a:cubicBezTo>
                  <a:pt x="17420" y="19133"/>
                  <a:pt x="17477" y="19212"/>
                  <a:pt x="17534" y="19300"/>
                </a:cubicBezTo>
                <a:cubicBezTo>
                  <a:pt x="17586" y="19383"/>
                  <a:pt x="17644" y="19459"/>
                  <a:pt x="17701" y="19542"/>
                </a:cubicBezTo>
                <a:cubicBezTo>
                  <a:pt x="17756" y="19621"/>
                  <a:pt x="17811" y="19704"/>
                  <a:pt x="17869" y="19782"/>
                </a:cubicBezTo>
                <a:cubicBezTo>
                  <a:pt x="17925" y="19859"/>
                  <a:pt x="17985" y="19931"/>
                  <a:pt x="18043" y="20006"/>
                </a:cubicBezTo>
                <a:cubicBezTo>
                  <a:pt x="18101" y="20081"/>
                  <a:pt x="18159" y="20156"/>
                  <a:pt x="18218" y="20229"/>
                </a:cubicBezTo>
                <a:cubicBezTo>
                  <a:pt x="18277" y="20301"/>
                  <a:pt x="18332" y="20385"/>
                  <a:pt x="18391" y="20455"/>
                </a:cubicBezTo>
                <a:cubicBezTo>
                  <a:pt x="18452" y="20526"/>
                  <a:pt x="18520" y="20570"/>
                  <a:pt x="18579" y="20637"/>
                </a:cubicBezTo>
                <a:cubicBezTo>
                  <a:pt x="18641" y="20707"/>
                  <a:pt x="18700" y="20779"/>
                  <a:pt x="18759" y="20843"/>
                </a:cubicBezTo>
                <a:cubicBezTo>
                  <a:pt x="18822" y="20912"/>
                  <a:pt x="18883" y="20979"/>
                  <a:pt x="18942" y="21040"/>
                </a:cubicBezTo>
                <a:cubicBezTo>
                  <a:pt x="19008" y="21109"/>
                  <a:pt x="19060" y="21207"/>
                  <a:pt x="19117" y="21264"/>
                </a:cubicBezTo>
                <a:cubicBezTo>
                  <a:pt x="19188" y="21335"/>
                  <a:pt x="19253" y="21392"/>
                  <a:pt x="19306" y="21441"/>
                </a:cubicBezTo>
                <a:cubicBezTo>
                  <a:pt x="19443" y="21568"/>
                  <a:pt x="19513" y="21599"/>
                  <a:pt x="19469" y="21529"/>
                </a:cubicBezTo>
                <a:cubicBezTo>
                  <a:pt x="19414" y="21441"/>
                  <a:pt x="19363" y="21349"/>
                  <a:pt x="19314" y="21259"/>
                </a:cubicBezTo>
                <a:cubicBezTo>
                  <a:pt x="19262" y="21165"/>
                  <a:pt x="19206" y="21082"/>
                  <a:pt x="19160" y="20986"/>
                </a:cubicBezTo>
                <a:cubicBezTo>
                  <a:pt x="19111" y="20886"/>
                  <a:pt x="19080" y="20761"/>
                  <a:pt x="19038" y="20659"/>
                </a:cubicBezTo>
                <a:cubicBezTo>
                  <a:pt x="18994" y="20551"/>
                  <a:pt x="18953" y="20445"/>
                  <a:pt x="18915" y="20337"/>
                </a:cubicBezTo>
                <a:cubicBezTo>
                  <a:pt x="18875" y="20223"/>
                  <a:pt x="18828" y="20123"/>
                  <a:pt x="18794" y="20009"/>
                </a:cubicBezTo>
                <a:cubicBezTo>
                  <a:pt x="18760" y="19889"/>
                  <a:pt x="18721" y="19776"/>
                  <a:pt x="18693" y="19657"/>
                </a:cubicBezTo>
                <a:cubicBezTo>
                  <a:pt x="18663" y="19532"/>
                  <a:pt x="18639" y="19405"/>
                  <a:pt x="18617" y="19283"/>
                </a:cubicBezTo>
                <a:cubicBezTo>
                  <a:pt x="18592" y="19153"/>
                  <a:pt x="18590" y="19015"/>
                  <a:pt x="18572" y="18890"/>
                </a:cubicBezTo>
                <a:cubicBezTo>
                  <a:pt x="18554" y="18757"/>
                  <a:pt x="18531" y="18631"/>
                  <a:pt x="18519" y="18504"/>
                </a:cubicBezTo>
                <a:cubicBezTo>
                  <a:pt x="18506" y="18367"/>
                  <a:pt x="18503" y="18234"/>
                  <a:pt x="18496" y="18107"/>
                </a:cubicBezTo>
                <a:cubicBezTo>
                  <a:pt x="18488" y="17967"/>
                  <a:pt x="18481" y="17843"/>
                  <a:pt x="18479" y="17717"/>
                </a:cubicBezTo>
                <a:cubicBezTo>
                  <a:pt x="18543" y="17654"/>
                  <a:pt x="18606" y="17600"/>
                  <a:pt x="18669" y="17535"/>
                </a:cubicBezTo>
                <a:cubicBezTo>
                  <a:pt x="18733" y="17469"/>
                  <a:pt x="18786" y="17368"/>
                  <a:pt x="18848" y="17301"/>
                </a:cubicBezTo>
                <a:cubicBezTo>
                  <a:pt x="18911" y="17233"/>
                  <a:pt x="18974" y="17165"/>
                  <a:pt x="19035" y="17095"/>
                </a:cubicBezTo>
                <a:cubicBezTo>
                  <a:pt x="19098" y="17024"/>
                  <a:pt x="19166" y="16973"/>
                  <a:pt x="19226" y="16900"/>
                </a:cubicBezTo>
                <a:cubicBezTo>
                  <a:pt x="19288" y="16826"/>
                  <a:pt x="19351" y="16759"/>
                  <a:pt x="19410" y="16683"/>
                </a:cubicBezTo>
                <a:cubicBezTo>
                  <a:pt x="19471" y="16606"/>
                  <a:pt x="19528" y="16523"/>
                  <a:pt x="19587" y="16445"/>
                </a:cubicBezTo>
                <a:cubicBezTo>
                  <a:pt x="19646" y="16365"/>
                  <a:pt x="19708" y="16293"/>
                  <a:pt x="19765" y="16211"/>
                </a:cubicBezTo>
                <a:cubicBezTo>
                  <a:pt x="19824" y="16128"/>
                  <a:pt x="19877" y="16033"/>
                  <a:pt x="19932" y="15948"/>
                </a:cubicBezTo>
                <a:cubicBezTo>
                  <a:pt x="19989" y="15861"/>
                  <a:pt x="20040" y="15762"/>
                  <a:pt x="20094" y="15674"/>
                </a:cubicBezTo>
                <a:cubicBezTo>
                  <a:pt x="20149" y="15583"/>
                  <a:pt x="20213" y="15513"/>
                  <a:pt x="20266" y="15421"/>
                </a:cubicBezTo>
                <a:cubicBezTo>
                  <a:pt x="20319" y="15327"/>
                  <a:pt x="20369" y="15226"/>
                  <a:pt x="20420" y="15130"/>
                </a:cubicBezTo>
                <a:cubicBezTo>
                  <a:pt x="20471" y="15033"/>
                  <a:pt x="20510" y="14913"/>
                  <a:pt x="20559" y="14813"/>
                </a:cubicBezTo>
                <a:cubicBezTo>
                  <a:pt x="20608" y="14712"/>
                  <a:pt x="20668" y="14629"/>
                  <a:pt x="20714" y="14526"/>
                </a:cubicBezTo>
                <a:cubicBezTo>
                  <a:pt x="20762" y="14420"/>
                  <a:pt x="20810" y="14316"/>
                  <a:pt x="20853" y="14209"/>
                </a:cubicBezTo>
                <a:cubicBezTo>
                  <a:pt x="20898" y="14099"/>
                  <a:pt x="20926" y="13967"/>
                  <a:pt x="20966" y="13856"/>
                </a:cubicBezTo>
                <a:cubicBezTo>
                  <a:pt x="21008" y="13742"/>
                  <a:pt x="21067" y="13651"/>
                  <a:pt x="21105" y="13536"/>
                </a:cubicBezTo>
                <a:cubicBezTo>
                  <a:pt x="21143" y="13418"/>
                  <a:pt x="21175" y="13293"/>
                  <a:pt x="21210" y="13173"/>
                </a:cubicBezTo>
                <a:cubicBezTo>
                  <a:pt x="21244" y="13052"/>
                  <a:pt x="21277" y="12929"/>
                  <a:pt x="21308" y="12805"/>
                </a:cubicBezTo>
                <a:cubicBezTo>
                  <a:pt x="21338" y="12679"/>
                  <a:pt x="21368" y="12553"/>
                  <a:pt x="21394" y="12426"/>
                </a:cubicBezTo>
                <a:cubicBezTo>
                  <a:pt x="21421" y="12297"/>
                  <a:pt x="21441" y="12164"/>
                  <a:pt x="21462" y="12033"/>
                </a:cubicBezTo>
                <a:cubicBezTo>
                  <a:pt x="21483" y="11902"/>
                  <a:pt x="21489" y="11762"/>
                  <a:pt x="21505" y="11629"/>
                </a:cubicBezTo>
                <a:cubicBezTo>
                  <a:pt x="21521" y="11495"/>
                  <a:pt x="21556" y="11367"/>
                  <a:pt x="21567" y="11231"/>
                </a:cubicBezTo>
                <a:cubicBezTo>
                  <a:pt x="21578" y="11096"/>
                  <a:pt x="21581" y="10957"/>
                  <a:pt x="21586" y="10819"/>
                </a:cubicBezTo>
                <a:cubicBezTo>
                  <a:pt x="21592" y="10683"/>
                  <a:pt x="21600" y="10544"/>
                  <a:pt x="21600" y="10407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FDFF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1587500" y="3136900"/>
            <a:ext cx="13081000" cy="2616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9980">
                <a:srgbClr val="FF2F92"/>
              </a:gs>
              <a:gs pos="100000">
                <a:srgbClr val="FF86B8"/>
              </a:gs>
            </a:gsLst>
            <a:lin ang="17824808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48" name="Shape"/>
          <p:cNvSpPr/>
          <p:nvPr/>
        </p:nvSpPr>
        <p:spPr>
          <a:xfrm>
            <a:off x="1155700" y="835377"/>
            <a:ext cx="14004764" cy="7441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73" fill="norm" stroke="1" extrusionOk="0">
                <a:moveTo>
                  <a:pt x="13392" y="1"/>
                </a:moveTo>
                <a:cubicBezTo>
                  <a:pt x="13328" y="1"/>
                  <a:pt x="13263" y="-1"/>
                  <a:pt x="13199" y="1"/>
                </a:cubicBezTo>
                <a:cubicBezTo>
                  <a:pt x="13135" y="3"/>
                  <a:pt x="13071" y="35"/>
                  <a:pt x="13007" y="38"/>
                </a:cubicBezTo>
                <a:cubicBezTo>
                  <a:pt x="12943" y="42"/>
                  <a:pt x="12878" y="27"/>
                  <a:pt x="12814" y="33"/>
                </a:cubicBezTo>
                <a:cubicBezTo>
                  <a:pt x="12750" y="38"/>
                  <a:pt x="12685" y="38"/>
                  <a:pt x="12621" y="45"/>
                </a:cubicBezTo>
                <a:cubicBezTo>
                  <a:pt x="12557" y="53"/>
                  <a:pt x="12493" y="55"/>
                  <a:pt x="12429" y="65"/>
                </a:cubicBezTo>
                <a:cubicBezTo>
                  <a:pt x="12365" y="74"/>
                  <a:pt x="12302" y="111"/>
                  <a:pt x="12238" y="122"/>
                </a:cubicBezTo>
                <a:cubicBezTo>
                  <a:pt x="12174" y="133"/>
                  <a:pt x="12110" y="136"/>
                  <a:pt x="12046" y="150"/>
                </a:cubicBezTo>
                <a:cubicBezTo>
                  <a:pt x="11982" y="163"/>
                  <a:pt x="11918" y="165"/>
                  <a:pt x="11854" y="180"/>
                </a:cubicBezTo>
                <a:cubicBezTo>
                  <a:pt x="11790" y="196"/>
                  <a:pt x="11728" y="232"/>
                  <a:pt x="11665" y="249"/>
                </a:cubicBezTo>
                <a:cubicBezTo>
                  <a:pt x="11601" y="266"/>
                  <a:pt x="11536" y="274"/>
                  <a:pt x="11473" y="293"/>
                </a:cubicBezTo>
                <a:cubicBezTo>
                  <a:pt x="11410" y="313"/>
                  <a:pt x="11348" y="356"/>
                  <a:pt x="11285" y="377"/>
                </a:cubicBezTo>
                <a:cubicBezTo>
                  <a:pt x="11222" y="398"/>
                  <a:pt x="11158" y="411"/>
                  <a:pt x="11095" y="434"/>
                </a:cubicBezTo>
                <a:cubicBezTo>
                  <a:pt x="11032" y="458"/>
                  <a:pt x="10967" y="458"/>
                  <a:pt x="10904" y="484"/>
                </a:cubicBezTo>
                <a:cubicBezTo>
                  <a:pt x="10841" y="509"/>
                  <a:pt x="10778" y="535"/>
                  <a:pt x="10716" y="562"/>
                </a:cubicBezTo>
                <a:cubicBezTo>
                  <a:pt x="10653" y="590"/>
                  <a:pt x="10590" y="616"/>
                  <a:pt x="10528" y="645"/>
                </a:cubicBezTo>
                <a:cubicBezTo>
                  <a:pt x="10466" y="674"/>
                  <a:pt x="10408" y="736"/>
                  <a:pt x="10346" y="767"/>
                </a:cubicBezTo>
                <a:cubicBezTo>
                  <a:pt x="10284" y="799"/>
                  <a:pt x="10218" y="802"/>
                  <a:pt x="10156" y="835"/>
                </a:cubicBezTo>
                <a:cubicBezTo>
                  <a:pt x="10094" y="869"/>
                  <a:pt x="10037" y="932"/>
                  <a:pt x="9976" y="967"/>
                </a:cubicBezTo>
                <a:cubicBezTo>
                  <a:pt x="9915" y="1003"/>
                  <a:pt x="9850" y="1020"/>
                  <a:pt x="9789" y="1058"/>
                </a:cubicBezTo>
                <a:cubicBezTo>
                  <a:pt x="9728" y="1096"/>
                  <a:pt x="9670" y="1149"/>
                  <a:pt x="9610" y="1189"/>
                </a:cubicBezTo>
                <a:cubicBezTo>
                  <a:pt x="9549" y="1229"/>
                  <a:pt x="9490" y="1277"/>
                  <a:pt x="9430" y="1319"/>
                </a:cubicBezTo>
                <a:cubicBezTo>
                  <a:pt x="9369" y="1362"/>
                  <a:pt x="9304" y="1380"/>
                  <a:pt x="9245" y="1425"/>
                </a:cubicBezTo>
                <a:cubicBezTo>
                  <a:pt x="9185" y="1469"/>
                  <a:pt x="9127" y="1520"/>
                  <a:pt x="9068" y="1566"/>
                </a:cubicBezTo>
                <a:cubicBezTo>
                  <a:pt x="9008" y="1613"/>
                  <a:pt x="8951" y="1668"/>
                  <a:pt x="8892" y="1717"/>
                </a:cubicBezTo>
                <a:cubicBezTo>
                  <a:pt x="8833" y="1766"/>
                  <a:pt x="8777" y="1823"/>
                  <a:pt x="8719" y="1874"/>
                </a:cubicBezTo>
                <a:cubicBezTo>
                  <a:pt x="8660" y="1925"/>
                  <a:pt x="8596" y="1954"/>
                  <a:pt x="8539" y="2007"/>
                </a:cubicBezTo>
                <a:cubicBezTo>
                  <a:pt x="8481" y="2061"/>
                  <a:pt x="8429" y="2135"/>
                  <a:pt x="8373" y="2191"/>
                </a:cubicBezTo>
                <a:cubicBezTo>
                  <a:pt x="8315" y="2247"/>
                  <a:pt x="8260" y="2309"/>
                  <a:pt x="8204" y="2367"/>
                </a:cubicBezTo>
                <a:cubicBezTo>
                  <a:pt x="8148" y="2426"/>
                  <a:pt x="8091" y="2482"/>
                  <a:pt x="8036" y="2542"/>
                </a:cubicBezTo>
                <a:cubicBezTo>
                  <a:pt x="7980" y="2603"/>
                  <a:pt x="7926" y="2669"/>
                  <a:pt x="7872" y="2732"/>
                </a:cubicBezTo>
                <a:cubicBezTo>
                  <a:pt x="7817" y="2795"/>
                  <a:pt x="7755" y="2837"/>
                  <a:pt x="7701" y="2902"/>
                </a:cubicBezTo>
                <a:cubicBezTo>
                  <a:pt x="7647" y="2968"/>
                  <a:pt x="7603" y="3063"/>
                  <a:pt x="7551" y="3130"/>
                </a:cubicBezTo>
                <a:cubicBezTo>
                  <a:pt x="7497" y="3199"/>
                  <a:pt x="7440" y="3252"/>
                  <a:pt x="7389" y="3323"/>
                </a:cubicBezTo>
                <a:cubicBezTo>
                  <a:pt x="7328" y="3307"/>
                  <a:pt x="7266" y="3316"/>
                  <a:pt x="7204" y="3303"/>
                </a:cubicBezTo>
                <a:cubicBezTo>
                  <a:pt x="7143" y="3290"/>
                  <a:pt x="7082" y="3274"/>
                  <a:pt x="7021" y="3263"/>
                </a:cubicBezTo>
                <a:cubicBezTo>
                  <a:pt x="6959" y="3253"/>
                  <a:pt x="6898" y="3230"/>
                  <a:pt x="6837" y="3223"/>
                </a:cubicBezTo>
                <a:cubicBezTo>
                  <a:pt x="6775" y="3215"/>
                  <a:pt x="6714" y="3215"/>
                  <a:pt x="6652" y="3210"/>
                </a:cubicBezTo>
                <a:cubicBezTo>
                  <a:pt x="6590" y="3205"/>
                  <a:pt x="6528" y="3212"/>
                  <a:pt x="6467" y="3209"/>
                </a:cubicBezTo>
                <a:cubicBezTo>
                  <a:pt x="6405" y="3207"/>
                  <a:pt x="6343" y="3202"/>
                  <a:pt x="6282" y="3202"/>
                </a:cubicBezTo>
                <a:cubicBezTo>
                  <a:pt x="6218" y="3202"/>
                  <a:pt x="6156" y="3208"/>
                  <a:pt x="6093" y="3211"/>
                </a:cubicBezTo>
                <a:cubicBezTo>
                  <a:pt x="6029" y="3213"/>
                  <a:pt x="5966" y="3200"/>
                  <a:pt x="5904" y="3205"/>
                </a:cubicBezTo>
                <a:cubicBezTo>
                  <a:pt x="5840" y="3210"/>
                  <a:pt x="5778" y="3222"/>
                  <a:pt x="5715" y="3230"/>
                </a:cubicBezTo>
                <a:cubicBezTo>
                  <a:pt x="5652" y="3238"/>
                  <a:pt x="5589" y="3253"/>
                  <a:pt x="5527" y="3264"/>
                </a:cubicBezTo>
                <a:cubicBezTo>
                  <a:pt x="5464" y="3275"/>
                  <a:pt x="5400" y="3258"/>
                  <a:pt x="5337" y="3271"/>
                </a:cubicBezTo>
                <a:cubicBezTo>
                  <a:pt x="5274" y="3284"/>
                  <a:pt x="5213" y="3312"/>
                  <a:pt x="5150" y="3328"/>
                </a:cubicBezTo>
                <a:cubicBezTo>
                  <a:pt x="5088" y="3344"/>
                  <a:pt x="5026" y="3375"/>
                  <a:pt x="4964" y="3394"/>
                </a:cubicBezTo>
                <a:cubicBezTo>
                  <a:pt x="4902" y="3413"/>
                  <a:pt x="4838" y="3413"/>
                  <a:pt x="4776" y="3435"/>
                </a:cubicBezTo>
                <a:cubicBezTo>
                  <a:pt x="4714" y="3456"/>
                  <a:pt x="4653" y="3490"/>
                  <a:pt x="4592" y="3515"/>
                </a:cubicBezTo>
                <a:cubicBezTo>
                  <a:pt x="4530" y="3539"/>
                  <a:pt x="4470" y="3573"/>
                  <a:pt x="4409" y="3600"/>
                </a:cubicBezTo>
                <a:cubicBezTo>
                  <a:pt x="4347" y="3628"/>
                  <a:pt x="4285" y="3652"/>
                  <a:pt x="4225" y="3682"/>
                </a:cubicBezTo>
                <a:cubicBezTo>
                  <a:pt x="4163" y="3712"/>
                  <a:pt x="4103" y="3748"/>
                  <a:pt x="4043" y="3781"/>
                </a:cubicBezTo>
                <a:cubicBezTo>
                  <a:pt x="3982" y="3814"/>
                  <a:pt x="3922" y="3846"/>
                  <a:pt x="3862" y="3882"/>
                </a:cubicBezTo>
                <a:cubicBezTo>
                  <a:pt x="3802" y="3918"/>
                  <a:pt x="3740" y="3943"/>
                  <a:pt x="3680" y="3981"/>
                </a:cubicBezTo>
                <a:cubicBezTo>
                  <a:pt x="3620" y="4020"/>
                  <a:pt x="3566" y="4085"/>
                  <a:pt x="3507" y="4126"/>
                </a:cubicBezTo>
                <a:cubicBezTo>
                  <a:pt x="3448" y="4168"/>
                  <a:pt x="3389" y="4206"/>
                  <a:pt x="3330" y="4251"/>
                </a:cubicBezTo>
                <a:cubicBezTo>
                  <a:pt x="3272" y="4295"/>
                  <a:pt x="3214" y="4340"/>
                  <a:pt x="3156" y="4387"/>
                </a:cubicBezTo>
                <a:cubicBezTo>
                  <a:pt x="3098" y="4435"/>
                  <a:pt x="3033" y="4453"/>
                  <a:pt x="2976" y="4503"/>
                </a:cubicBezTo>
                <a:cubicBezTo>
                  <a:pt x="2919" y="4553"/>
                  <a:pt x="2863" y="4609"/>
                  <a:pt x="2807" y="4662"/>
                </a:cubicBezTo>
                <a:cubicBezTo>
                  <a:pt x="2751" y="4715"/>
                  <a:pt x="2699" y="4785"/>
                  <a:pt x="2644" y="4841"/>
                </a:cubicBezTo>
                <a:cubicBezTo>
                  <a:pt x="2588" y="4897"/>
                  <a:pt x="2531" y="4951"/>
                  <a:pt x="2477" y="5010"/>
                </a:cubicBezTo>
                <a:cubicBezTo>
                  <a:pt x="2422" y="5069"/>
                  <a:pt x="2373" y="5143"/>
                  <a:pt x="2319" y="5205"/>
                </a:cubicBezTo>
                <a:cubicBezTo>
                  <a:pt x="2265" y="5268"/>
                  <a:pt x="2203" y="5305"/>
                  <a:pt x="2151" y="5370"/>
                </a:cubicBezTo>
                <a:cubicBezTo>
                  <a:pt x="2098" y="5436"/>
                  <a:pt x="2046" y="5504"/>
                  <a:pt x="1995" y="5572"/>
                </a:cubicBezTo>
                <a:cubicBezTo>
                  <a:pt x="1943" y="5640"/>
                  <a:pt x="1899" y="5729"/>
                  <a:pt x="1849" y="5800"/>
                </a:cubicBezTo>
                <a:cubicBezTo>
                  <a:pt x="1799" y="5871"/>
                  <a:pt x="1754" y="5955"/>
                  <a:pt x="1705" y="6029"/>
                </a:cubicBezTo>
                <a:cubicBezTo>
                  <a:pt x="1656" y="6103"/>
                  <a:pt x="1606" y="6175"/>
                  <a:pt x="1558" y="6252"/>
                </a:cubicBezTo>
                <a:cubicBezTo>
                  <a:pt x="1510" y="6330"/>
                  <a:pt x="1452" y="6386"/>
                  <a:pt x="1406" y="6466"/>
                </a:cubicBezTo>
                <a:cubicBezTo>
                  <a:pt x="1360" y="6547"/>
                  <a:pt x="1319" y="6638"/>
                  <a:pt x="1274" y="6721"/>
                </a:cubicBezTo>
                <a:cubicBezTo>
                  <a:pt x="1229" y="6805"/>
                  <a:pt x="1181" y="6883"/>
                  <a:pt x="1138" y="6969"/>
                </a:cubicBezTo>
                <a:cubicBezTo>
                  <a:pt x="1095" y="7056"/>
                  <a:pt x="1055" y="7147"/>
                  <a:pt x="1014" y="7237"/>
                </a:cubicBezTo>
                <a:cubicBezTo>
                  <a:pt x="972" y="7327"/>
                  <a:pt x="930" y="7415"/>
                  <a:pt x="891" y="7508"/>
                </a:cubicBezTo>
                <a:cubicBezTo>
                  <a:pt x="852" y="7601"/>
                  <a:pt x="828" y="7716"/>
                  <a:pt x="791" y="7812"/>
                </a:cubicBezTo>
                <a:cubicBezTo>
                  <a:pt x="754" y="7908"/>
                  <a:pt x="718" y="8004"/>
                  <a:pt x="683" y="8102"/>
                </a:cubicBezTo>
                <a:cubicBezTo>
                  <a:pt x="648" y="8201"/>
                  <a:pt x="604" y="8289"/>
                  <a:pt x="572" y="8389"/>
                </a:cubicBezTo>
                <a:cubicBezTo>
                  <a:pt x="539" y="8491"/>
                  <a:pt x="504" y="8590"/>
                  <a:pt x="473" y="8694"/>
                </a:cubicBezTo>
                <a:cubicBezTo>
                  <a:pt x="443" y="8798"/>
                  <a:pt x="417" y="8906"/>
                  <a:pt x="389" y="9012"/>
                </a:cubicBezTo>
                <a:cubicBezTo>
                  <a:pt x="361" y="9119"/>
                  <a:pt x="330" y="9222"/>
                  <a:pt x="305" y="9331"/>
                </a:cubicBezTo>
                <a:cubicBezTo>
                  <a:pt x="280" y="9440"/>
                  <a:pt x="262" y="9555"/>
                  <a:pt x="240" y="9665"/>
                </a:cubicBezTo>
                <a:cubicBezTo>
                  <a:pt x="218" y="9776"/>
                  <a:pt x="204" y="9893"/>
                  <a:pt x="185" y="10005"/>
                </a:cubicBezTo>
                <a:cubicBezTo>
                  <a:pt x="165" y="10118"/>
                  <a:pt x="135" y="10225"/>
                  <a:pt x="119" y="10340"/>
                </a:cubicBezTo>
                <a:cubicBezTo>
                  <a:pt x="103" y="10454"/>
                  <a:pt x="92" y="10572"/>
                  <a:pt x="79" y="10688"/>
                </a:cubicBezTo>
                <a:cubicBezTo>
                  <a:pt x="66" y="10803"/>
                  <a:pt x="69" y="10925"/>
                  <a:pt x="59" y="11042"/>
                </a:cubicBezTo>
                <a:cubicBezTo>
                  <a:pt x="49" y="11159"/>
                  <a:pt x="27" y="11272"/>
                  <a:pt x="21" y="11390"/>
                </a:cubicBezTo>
                <a:cubicBezTo>
                  <a:pt x="14" y="11508"/>
                  <a:pt x="7" y="11626"/>
                  <a:pt x="4" y="11745"/>
                </a:cubicBezTo>
                <a:cubicBezTo>
                  <a:pt x="0" y="11863"/>
                  <a:pt x="16" y="11982"/>
                  <a:pt x="16" y="12101"/>
                </a:cubicBezTo>
                <a:cubicBezTo>
                  <a:pt x="16" y="12218"/>
                  <a:pt x="-3" y="12336"/>
                  <a:pt x="0" y="12453"/>
                </a:cubicBezTo>
                <a:cubicBezTo>
                  <a:pt x="3" y="12570"/>
                  <a:pt x="13" y="12687"/>
                  <a:pt x="19" y="12803"/>
                </a:cubicBezTo>
                <a:cubicBezTo>
                  <a:pt x="26" y="12919"/>
                  <a:pt x="33" y="13036"/>
                  <a:pt x="43" y="13151"/>
                </a:cubicBezTo>
                <a:cubicBezTo>
                  <a:pt x="52" y="13267"/>
                  <a:pt x="62" y="13383"/>
                  <a:pt x="75" y="13498"/>
                </a:cubicBezTo>
                <a:cubicBezTo>
                  <a:pt x="88" y="13612"/>
                  <a:pt x="106" y="13725"/>
                  <a:pt x="121" y="13838"/>
                </a:cubicBezTo>
                <a:cubicBezTo>
                  <a:pt x="137" y="13952"/>
                  <a:pt x="166" y="14057"/>
                  <a:pt x="185" y="14169"/>
                </a:cubicBezTo>
                <a:cubicBezTo>
                  <a:pt x="204" y="14280"/>
                  <a:pt x="206" y="14403"/>
                  <a:pt x="228" y="14512"/>
                </a:cubicBezTo>
                <a:cubicBezTo>
                  <a:pt x="250" y="14622"/>
                  <a:pt x="277" y="14728"/>
                  <a:pt x="302" y="14836"/>
                </a:cubicBezTo>
                <a:cubicBezTo>
                  <a:pt x="326" y="14943"/>
                  <a:pt x="347" y="15054"/>
                  <a:pt x="374" y="15160"/>
                </a:cubicBezTo>
                <a:cubicBezTo>
                  <a:pt x="401" y="15265"/>
                  <a:pt x="431" y="15369"/>
                  <a:pt x="461" y="15472"/>
                </a:cubicBezTo>
                <a:cubicBezTo>
                  <a:pt x="490" y="15575"/>
                  <a:pt x="525" y="15673"/>
                  <a:pt x="557" y="15773"/>
                </a:cubicBezTo>
                <a:cubicBezTo>
                  <a:pt x="589" y="15874"/>
                  <a:pt x="617" y="15979"/>
                  <a:pt x="651" y="16077"/>
                </a:cubicBezTo>
                <a:cubicBezTo>
                  <a:pt x="686" y="16175"/>
                  <a:pt x="737" y="16250"/>
                  <a:pt x="774" y="16345"/>
                </a:cubicBezTo>
                <a:cubicBezTo>
                  <a:pt x="810" y="16439"/>
                  <a:pt x="837" y="16548"/>
                  <a:pt x="875" y="16640"/>
                </a:cubicBezTo>
                <a:cubicBezTo>
                  <a:pt x="914" y="16732"/>
                  <a:pt x="962" y="16809"/>
                  <a:pt x="1002" y="16898"/>
                </a:cubicBezTo>
                <a:cubicBezTo>
                  <a:pt x="1043" y="16987"/>
                  <a:pt x="1078" y="17085"/>
                  <a:pt x="1120" y="17171"/>
                </a:cubicBezTo>
                <a:cubicBezTo>
                  <a:pt x="1162" y="17257"/>
                  <a:pt x="1209" y="17334"/>
                  <a:pt x="1253" y="17417"/>
                </a:cubicBezTo>
                <a:cubicBezTo>
                  <a:pt x="1297" y="17500"/>
                  <a:pt x="1330" y="17603"/>
                  <a:pt x="1376" y="17684"/>
                </a:cubicBezTo>
                <a:cubicBezTo>
                  <a:pt x="1421" y="17764"/>
                  <a:pt x="1467" y="17843"/>
                  <a:pt x="1514" y="17921"/>
                </a:cubicBezTo>
                <a:cubicBezTo>
                  <a:pt x="1560" y="17998"/>
                  <a:pt x="1614" y="18060"/>
                  <a:pt x="1662" y="18135"/>
                </a:cubicBezTo>
                <a:cubicBezTo>
                  <a:pt x="1710" y="18208"/>
                  <a:pt x="1765" y="18267"/>
                  <a:pt x="1815" y="18338"/>
                </a:cubicBezTo>
                <a:cubicBezTo>
                  <a:pt x="1864" y="18409"/>
                  <a:pt x="1907" y="18493"/>
                  <a:pt x="1958" y="18562"/>
                </a:cubicBezTo>
                <a:cubicBezTo>
                  <a:pt x="1945" y="18670"/>
                  <a:pt x="1936" y="18787"/>
                  <a:pt x="1917" y="18906"/>
                </a:cubicBezTo>
                <a:cubicBezTo>
                  <a:pt x="1899" y="19013"/>
                  <a:pt x="1872" y="19121"/>
                  <a:pt x="1848" y="19234"/>
                </a:cubicBezTo>
                <a:cubicBezTo>
                  <a:pt x="1825" y="19340"/>
                  <a:pt x="1799" y="19446"/>
                  <a:pt x="1770" y="19555"/>
                </a:cubicBezTo>
                <a:cubicBezTo>
                  <a:pt x="1743" y="19658"/>
                  <a:pt x="1707" y="19754"/>
                  <a:pt x="1674" y="19858"/>
                </a:cubicBezTo>
                <a:cubicBezTo>
                  <a:pt x="1643" y="19957"/>
                  <a:pt x="1624" y="20073"/>
                  <a:pt x="1587" y="20172"/>
                </a:cubicBezTo>
                <a:cubicBezTo>
                  <a:pt x="1551" y="20265"/>
                  <a:pt x="1515" y="20363"/>
                  <a:pt x="1474" y="20455"/>
                </a:cubicBezTo>
                <a:cubicBezTo>
                  <a:pt x="1434" y="20543"/>
                  <a:pt x="1381" y="20611"/>
                  <a:pt x="1336" y="20697"/>
                </a:cubicBezTo>
                <a:cubicBezTo>
                  <a:pt x="1293" y="20778"/>
                  <a:pt x="1251" y="20867"/>
                  <a:pt x="1202" y="20945"/>
                </a:cubicBezTo>
                <a:cubicBezTo>
                  <a:pt x="1156" y="21020"/>
                  <a:pt x="1111" y="21104"/>
                  <a:pt x="1059" y="21176"/>
                </a:cubicBezTo>
                <a:cubicBezTo>
                  <a:pt x="1010" y="21244"/>
                  <a:pt x="951" y="21290"/>
                  <a:pt x="897" y="21355"/>
                </a:cubicBezTo>
                <a:cubicBezTo>
                  <a:pt x="845" y="21416"/>
                  <a:pt x="797" y="21494"/>
                  <a:pt x="740" y="21552"/>
                </a:cubicBezTo>
                <a:cubicBezTo>
                  <a:pt x="694" y="21599"/>
                  <a:pt x="756" y="21561"/>
                  <a:pt x="892" y="21493"/>
                </a:cubicBezTo>
                <a:cubicBezTo>
                  <a:pt x="945" y="21467"/>
                  <a:pt x="1011" y="21448"/>
                  <a:pt x="1082" y="21407"/>
                </a:cubicBezTo>
                <a:cubicBezTo>
                  <a:pt x="1139" y="21375"/>
                  <a:pt x="1202" y="21343"/>
                  <a:pt x="1269" y="21303"/>
                </a:cubicBezTo>
                <a:cubicBezTo>
                  <a:pt x="1328" y="21267"/>
                  <a:pt x="1388" y="21219"/>
                  <a:pt x="1452" y="21178"/>
                </a:cubicBezTo>
                <a:cubicBezTo>
                  <a:pt x="1512" y="21140"/>
                  <a:pt x="1572" y="21091"/>
                  <a:pt x="1635" y="21049"/>
                </a:cubicBezTo>
                <a:cubicBezTo>
                  <a:pt x="1695" y="21008"/>
                  <a:pt x="1754" y="20956"/>
                  <a:pt x="1815" y="20912"/>
                </a:cubicBezTo>
                <a:cubicBezTo>
                  <a:pt x="1876" y="20869"/>
                  <a:pt x="1944" y="20859"/>
                  <a:pt x="2004" y="20813"/>
                </a:cubicBezTo>
                <a:cubicBezTo>
                  <a:pt x="2065" y="20768"/>
                  <a:pt x="2119" y="20694"/>
                  <a:pt x="2179" y="20646"/>
                </a:cubicBezTo>
                <a:cubicBezTo>
                  <a:pt x="2239" y="20598"/>
                  <a:pt x="2300" y="20555"/>
                  <a:pt x="2358" y="20504"/>
                </a:cubicBezTo>
                <a:cubicBezTo>
                  <a:pt x="2418" y="20452"/>
                  <a:pt x="2478" y="20404"/>
                  <a:pt x="2535" y="20350"/>
                </a:cubicBezTo>
                <a:cubicBezTo>
                  <a:pt x="2595" y="20293"/>
                  <a:pt x="2649" y="20221"/>
                  <a:pt x="2703" y="20163"/>
                </a:cubicBezTo>
                <a:cubicBezTo>
                  <a:pt x="2762" y="20099"/>
                  <a:pt x="2819" y="20038"/>
                  <a:pt x="2869" y="19974"/>
                </a:cubicBezTo>
                <a:cubicBezTo>
                  <a:pt x="2928" y="19900"/>
                  <a:pt x="2984" y="19836"/>
                  <a:pt x="3028" y="19762"/>
                </a:cubicBezTo>
                <a:cubicBezTo>
                  <a:pt x="3033" y="19753"/>
                  <a:pt x="3035" y="19747"/>
                  <a:pt x="3040" y="19738"/>
                </a:cubicBezTo>
                <a:cubicBezTo>
                  <a:pt x="3099" y="19789"/>
                  <a:pt x="3163" y="19823"/>
                  <a:pt x="3223" y="19871"/>
                </a:cubicBezTo>
                <a:cubicBezTo>
                  <a:pt x="3283" y="19919"/>
                  <a:pt x="3342" y="19971"/>
                  <a:pt x="3404" y="20016"/>
                </a:cubicBezTo>
                <a:cubicBezTo>
                  <a:pt x="3464" y="20060"/>
                  <a:pt x="3525" y="20105"/>
                  <a:pt x="3587" y="20146"/>
                </a:cubicBezTo>
                <a:cubicBezTo>
                  <a:pt x="3648" y="20188"/>
                  <a:pt x="3712" y="20218"/>
                  <a:pt x="3774" y="20257"/>
                </a:cubicBezTo>
                <a:cubicBezTo>
                  <a:pt x="3836" y="20295"/>
                  <a:pt x="3899" y="20330"/>
                  <a:pt x="3962" y="20365"/>
                </a:cubicBezTo>
                <a:cubicBezTo>
                  <a:pt x="4024" y="20401"/>
                  <a:pt x="4085" y="20443"/>
                  <a:pt x="4149" y="20476"/>
                </a:cubicBezTo>
                <a:cubicBezTo>
                  <a:pt x="4211" y="20508"/>
                  <a:pt x="4273" y="20551"/>
                  <a:pt x="4337" y="20581"/>
                </a:cubicBezTo>
                <a:cubicBezTo>
                  <a:pt x="4400" y="20610"/>
                  <a:pt x="4463" y="20648"/>
                  <a:pt x="4527" y="20674"/>
                </a:cubicBezTo>
                <a:cubicBezTo>
                  <a:pt x="4591" y="20700"/>
                  <a:pt x="4657" y="20709"/>
                  <a:pt x="4721" y="20732"/>
                </a:cubicBezTo>
                <a:cubicBezTo>
                  <a:pt x="4785" y="20756"/>
                  <a:pt x="4850" y="20770"/>
                  <a:pt x="4915" y="20790"/>
                </a:cubicBezTo>
                <a:cubicBezTo>
                  <a:pt x="4979" y="20810"/>
                  <a:pt x="5044" y="20829"/>
                  <a:pt x="5109" y="20846"/>
                </a:cubicBezTo>
                <a:cubicBezTo>
                  <a:pt x="5173" y="20864"/>
                  <a:pt x="5238" y="20873"/>
                  <a:pt x="5304" y="20887"/>
                </a:cubicBezTo>
                <a:cubicBezTo>
                  <a:pt x="5368" y="20902"/>
                  <a:pt x="5432" y="20932"/>
                  <a:pt x="5498" y="20944"/>
                </a:cubicBezTo>
                <a:cubicBezTo>
                  <a:pt x="5563" y="20956"/>
                  <a:pt x="5628" y="20970"/>
                  <a:pt x="5693" y="20979"/>
                </a:cubicBezTo>
                <a:cubicBezTo>
                  <a:pt x="5758" y="20988"/>
                  <a:pt x="5824" y="20980"/>
                  <a:pt x="5889" y="20986"/>
                </a:cubicBezTo>
                <a:cubicBezTo>
                  <a:pt x="5955" y="20992"/>
                  <a:pt x="6020" y="21021"/>
                  <a:pt x="6085" y="21024"/>
                </a:cubicBezTo>
                <a:cubicBezTo>
                  <a:pt x="6150" y="21027"/>
                  <a:pt x="6216" y="21004"/>
                  <a:pt x="6282" y="21004"/>
                </a:cubicBezTo>
                <a:cubicBezTo>
                  <a:pt x="6346" y="21004"/>
                  <a:pt x="6410" y="20997"/>
                  <a:pt x="6473" y="20994"/>
                </a:cubicBezTo>
                <a:cubicBezTo>
                  <a:pt x="6538" y="20991"/>
                  <a:pt x="6601" y="20988"/>
                  <a:pt x="6665" y="20983"/>
                </a:cubicBezTo>
                <a:cubicBezTo>
                  <a:pt x="6729" y="20977"/>
                  <a:pt x="6794" y="21001"/>
                  <a:pt x="6857" y="20993"/>
                </a:cubicBezTo>
                <a:cubicBezTo>
                  <a:pt x="6922" y="20985"/>
                  <a:pt x="6984" y="20945"/>
                  <a:pt x="7047" y="20934"/>
                </a:cubicBezTo>
                <a:cubicBezTo>
                  <a:pt x="7111" y="20923"/>
                  <a:pt x="7175" y="20913"/>
                  <a:pt x="7238" y="20900"/>
                </a:cubicBezTo>
                <a:cubicBezTo>
                  <a:pt x="7302" y="20886"/>
                  <a:pt x="7366" y="20876"/>
                  <a:pt x="7429" y="20860"/>
                </a:cubicBezTo>
                <a:cubicBezTo>
                  <a:pt x="7493" y="20843"/>
                  <a:pt x="7557" y="20841"/>
                  <a:pt x="7620" y="20822"/>
                </a:cubicBezTo>
                <a:cubicBezTo>
                  <a:pt x="7683" y="20802"/>
                  <a:pt x="7747" y="20783"/>
                  <a:pt x="7809" y="20761"/>
                </a:cubicBezTo>
                <a:cubicBezTo>
                  <a:pt x="7872" y="20739"/>
                  <a:pt x="7935" y="20713"/>
                  <a:pt x="7997" y="20687"/>
                </a:cubicBezTo>
                <a:cubicBezTo>
                  <a:pt x="8060" y="20662"/>
                  <a:pt x="8123" y="20636"/>
                  <a:pt x="8185" y="20608"/>
                </a:cubicBezTo>
                <a:cubicBezTo>
                  <a:pt x="8247" y="20580"/>
                  <a:pt x="8307" y="20531"/>
                  <a:pt x="8368" y="20500"/>
                </a:cubicBezTo>
                <a:cubicBezTo>
                  <a:pt x="8430" y="20469"/>
                  <a:pt x="8495" y="20457"/>
                  <a:pt x="8556" y="20424"/>
                </a:cubicBezTo>
                <a:cubicBezTo>
                  <a:pt x="8618" y="20390"/>
                  <a:pt x="8674" y="20322"/>
                  <a:pt x="8734" y="20286"/>
                </a:cubicBezTo>
                <a:cubicBezTo>
                  <a:pt x="8795" y="20249"/>
                  <a:pt x="8857" y="20220"/>
                  <a:pt x="8918" y="20180"/>
                </a:cubicBezTo>
                <a:cubicBezTo>
                  <a:pt x="8978" y="20140"/>
                  <a:pt x="9037" y="20095"/>
                  <a:pt x="9097" y="20053"/>
                </a:cubicBezTo>
                <a:cubicBezTo>
                  <a:pt x="9157" y="20010"/>
                  <a:pt x="9216" y="19966"/>
                  <a:pt x="9275" y="19921"/>
                </a:cubicBezTo>
                <a:cubicBezTo>
                  <a:pt x="9335" y="19875"/>
                  <a:pt x="9396" y="19839"/>
                  <a:pt x="9454" y="19790"/>
                </a:cubicBezTo>
                <a:cubicBezTo>
                  <a:pt x="9513" y="19741"/>
                  <a:pt x="9571" y="19677"/>
                  <a:pt x="9628" y="19626"/>
                </a:cubicBezTo>
                <a:cubicBezTo>
                  <a:pt x="9688" y="19665"/>
                  <a:pt x="9748" y="19725"/>
                  <a:pt x="9809" y="19763"/>
                </a:cubicBezTo>
                <a:cubicBezTo>
                  <a:pt x="9869" y="19800"/>
                  <a:pt x="9931" y="19827"/>
                  <a:pt x="9993" y="19863"/>
                </a:cubicBezTo>
                <a:cubicBezTo>
                  <a:pt x="10054" y="19898"/>
                  <a:pt x="10114" y="19936"/>
                  <a:pt x="10176" y="19970"/>
                </a:cubicBezTo>
                <a:cubicBezTo>
                  <a:pt x="10237" y="20003"/>
                  <a:pt x="10299" y="20033"/>
                  <a:pt x="10361" y="20065"/>
                </a:cubicBezTo>
                <a:cubicBezTo>
                  <a:pt x="10422" y="20096"/>
                  <a:pt x="10484" y="20125"/>
                  <a:pt x="10546" y="20154"/>
                </a:cubicBezTo>
                <a:cubicBezTo>
                  <a:pt x="10608" y="20183"/>
                  <a:pt x="10669" y="20220"/>
                  <a:pt x="10731" y="20247"/>
                </a:cubicBezTo>
                <a:cubicBezTo>
                  <a:pt x="10793" y="20274"/>
                  <a:pt x="10856" y="20298"/>
                  <a:pt x="10919" y="20323"/>
                </a:cubicBezTo>
                <a:cubicBezTo>
                  <a:pt x="10981" y="20348"/>
                  <a:pt x="11045" y="20361"/>
                  <a:pt x="11107" y="20384"/>
                </a:cubicBezTo>
                <a:cubicBezTo>
                  <a:pt x="11170" y="20407"/>
                  <a:pt x="11232" y="20434"/>
                  <a:pt x="11295" y="20455"/>
                </a:cubicBezTo>
                <a:cubicBezTo>
                  <a:pt x="11358" y="20476"/>
                  <a:pt x="11421" y="20490"/>
                  <a:pt x="11485" y="20510"/>
                </a:cubicBezTo>
                <a:cubicBezTo>
                  <a:pt x="11548" y="20529"/>
                  <a:pt x="11609" y="20571"/>
                  <a:pt x="11672" y="20588"/>
                </a:cubicBezTo>
                <a:cubicBezTo>
                  <a:pt x="11735" y="20605"/>
                  <a:pt x="11800" y="20604"/>
                  <a:pt x="11863" y="20619"/>
                </a:cubicBezTo>
                <a:cubicBezTo>
                  <a:pt x="11927" y="20634"/>
                  <a:pt x="11990" y="20651"/>
                  <a:pt x="12053" y="20664"/>
                </a:cubicBezTo>
                <a:cubicBezTo>
                  <a:pt x="12117" y="20678"/>
                  <a:pt x="12180" y="20686"/>
                  <a:pt x="12244" y="20697"/>
                </a:cubicBezTo>
                <a:cubicBezTo>
                  <a:pt x="12308" y="20708"/>
                  <a:pt x="12371" y="20732"/>
                  <a:pt x="12435" y="20741"/>
                </a:cubicBezTo>
                <a:cubicBezTo>
                  <a:pt x="12498" y="20751"/>
                  <a:pt x="12562" y="20757"/>
                  <a:pt x="12626" y="20765"/>
                </a:cubicBezTo>
                <a:cubicBezTo>
                  <a:pt x="12689" y="20772"/>
                  <a:pt x="12753" y="20782"/>
                  <a:pt x="12817" y="20787"/>
                </a:cubicBezTo>
                <a:cubicBezTo>
                  <a:pt x="12881" y="20793"/>
                  <a:pt x="12945" y="20770"/>
                  <a:pt x="13009" y="20774"/>
                </a:cubicBezTo>
                <a:cubicBezTo>
                  <a:pt x="13073" y="20778"/>
                  <a:pt x="13136" y="20796"/>
                  <a:pt x="13201" y="20798"/>
                </a:cubicBezTo>
                <a:cubicBezTo>
                  <a:pt x="13264" y="20800"/>
                  <a:pt x="13328" y="20783"/>
                  <a:pt x="13392" y="20783"/>
                </a:cubicBezTo>
                <a:cubicBezTo>
                  <a:pt x="13456" y="20783"/>
                  <a:pt x="13520" y="20812"/>
                  <a:pt x="13583" y="20810"/>
                </a:cubicBezTo>
                <a:cubicBezTo>
                  <a:pt x="13647" y="20808"/>
                  <a:pt x="13711" y="20793"/>
                  <a:pt x="13774" y="20789"/>
                </a:cubicBezTo>
                <a:cubicBezTo>
                  <a:pt x="13838" y="20786"/>
                  <a:pt x="13902" y="20798"/>
                  <a:pt x="13965" y="20792"/>
                </a:cubicBezTo>
                <a:cubicBezTo>
                  <a:pt x="14029" y="20787"/>
                  <a:pt x="14092" y="20753"/>
                  <a:pt x="14155" y="20745"/>
                </a:cubicBezTo>
                <a:cubicBezTo>
                  <a:pt x="14219" y="20738"/>
                  <a:pt x="14282" y="20726"/>
                  <a:pt x="14345" y="20716"/>
                </a:cubicBezTo>
                <a:cubicBezTo>
                  <a:pt x="14409" y="20707"/>
                  <a:pt x="14474" y="20722"/>
                  <a:pt x="14537" y="20710"/>
                </a:cubicBezTo>
                <a:cubicBezTo>
                  <a:pt x="14600" y="20699"/>
                  <a:pt x="14662" y="20662"/>
                  <a:pt x="14725" y="20649"/>
                </a:cubicBezTo>
                <a:cubicBezTo>
                  <a:pt x="14789" y="20636"/>
                  <a:pt x="14853" y="20636"/>
                  <a:pt x="14916" y="20621"/>
                </a:cubicBezTo>
                <a:cubicBezTo>
                  <a:pt x="14979" y="20606"/>
                  <a:pt x="15041" y="20578"/>
                  <a:pt x="15104" y="20561"/>
                </a:cubicBezTo>
                <a:cubicBezTo>
                  <a:pt x="15167" y="20544"/>
                  <a:pt x="15231" y="20541"/>
                  <a:pt x="15294" y="20522"/>
                </a:cubicBezTo>
                <a:cubicBezTo>
                  <a:pt x="15357" y="20503"/>
                  <a:pt x="15418" y="20460"/>
                  <a:pt x="15480" y="20439"/>
                </a:cubicBezTo>
                <a:cubicBezTo>
                  <a:pt x="15543" y="20419"/>
                  <a:pt x="15609" y="20432"/>
                  <a:pt x="15671" y="20409"/>
                </a:cubicBezTo>
                <a:cubicBezTo>
                  <a:pt x="15734" y="20386"/>
                  <a:pt x="15796" y="20356"/>
                  <a:pt x="15858" y="20331"/>
                </a:cubicBezTo>
                <a:cubicBezTo>
                  <a:pt x="15920" y="20306"/>
                  <a:pt x="15984" y="20289"/>
                  <a:pt x="16046" y="20262"/>
                </a:cubicBezTo>
                <a:cubicBezTo>
                  <a:pt x="16108" y="20235"/>
                  <a:pt x="16169" y="20198"/>
                  <a:pt x="16230" y="20169"/>
                </a:cubicBezTo>
                <a:cubicBezTo>
                  <a:pt x="16292" y="20140"/>
                  <a:pt x="16350" y="20083"/>
                  <a:pt x="16411" y="20052"/>
                </a:cubicBezTo>
                <a:cubicBezTo>
                  <a:pt x="16473" y="20021"/>
                  <a:pt x="16535" y="19997"/>
                  <a:pt x="16596" y="19964"/>
                </a:cubicBezTo>
                <a:cubicBezTo>
                  <a:pt x="16658" y="19931"/>
                  <a:pt x="16720" y="19903"/>
                  <a:pt x="16780" y="19868"/>
                </a:cubicBezTo>
                <a:cubicBezTo>
                  <a:pt x="16841" y="19833"/>
                  <a:pt x="16901" y="19790"/>
                  <a:pt x="16961" y="19753"/>
                </a:cubicBezTo>
                <a:cubicBezTo>
                  <a:pt x="17022" y="19716"/>
                  <a:pt x="17084" y="19686"/>
                  <a:pt x="17144" y="19647"/>
                </a:cubicBezTo>
                <a:cubicBezTo>
                  <a:pt x="17204" y="19607"/>
                  <a:pt x="17262" y="19557"/>
                  <a:pt x="17321" y="19515"/>
                </a:cubicBezTo>
                <a:cubicBezTo>
                  <a:pt x="17381" y="19474"/>
                  <a:pt x="17440" y="19427"/>
                  <a:pt x="17499" y="19384"/>
                </a:cubicBezTo>
                <a:cubicBezTo>
                  <a:pt x="17558" y="19340"/>
                  <a:pt x="17620" y="19308"/>
                  <a:pt x="17678" y="19262"/>
                </a:cubicBezTo>
                <a:cubicBezTo>
                  <a:pt x="17737" y="19216"/>
                  <a:pt x="17798" y="19179"/>
                  <a:pt x="17856" y="19131"/>
                </a:cubicBezTo>
                <a:cubicBezTo>
                  <a:pt x="17915" y="19083"/>
                  <a:pt x="17974" y="19040"/>
                  <a:pt x="18032" y="18990"/>
                </a:cubicBezTo>
                <a:cubicBezTo>
                  <a:pt x="18090" y="18939"/>
                  <a:pt x="18140" y="18860"/>
                  <a:pt x="18197" y="18807"/>
                </a:cubicBezTo>
                <a:cubicBezTo>
                  <a:pt x="18255" y="18754"/>
                  <a:pt x="18313" y="18707"/>
                  <a:pt x="18369" y="18652"/>
                </a:cubicBezTo>
                <a:cubicBezTo>
                  <a:pt x="18426" y="18597"/>
                  <a:pt x="18482" y="18541"/>
                  <a:pt x="18538" y="18484"/>
                </a:cubicBezTo>
                <a:cubicBezTo>
                  <a:pt x="18594" y="18427"/>
                  <a:pt x="18652" y="18376"/>
                  <a:pt x="18707" y="18317"/>
                </a:cubicBezTo>
                <a:cubicBezTo>
                  <a:pt x="18762" y="18257"/>
                  <a:pt x="18815" y="18190"/>
                  <a:pt x="18869" y="18129"/>
                </a:cubicBezTo>
                <a:cubicBezTo>
                  <a:pt x="18924" y="18066"/>
                  <a:pt x="18982" y="18015"/>
                  <a:pt x="19035" y="17951"/>
                </a:cubicBezTo>
                <a:cubicBezTo>
                  <a:pt x="19089" y="17886"/>
                  <a:pt x="19139" y="17810"/>
                  <a:pt x="19191" y="17743"/>
                </a:cubicBezTo>
                <a:cubicBezTo>
                  <a:pt x="19244" y="17676"/>
                  <a:pt x="19293" y="17600"/>
                  <a:pt x="19345" y="17530"/>
                </a:cubicBezTo>
                <a:cubicBezTo>
                  <a:pt x="19397" y="17461"/>
                  <a:pt x="19449" y="17391"/>
                  <a:pt x="19499" y="17320"/>
                </a:cubicBezTo>
                <a:cubicBezTo>
                  <a:pt x="19550" y="17247"/>
                  <a:pt x="19601" y="17175"/>
                  <a:pt x="19650" y="17101"/>
                </a:cubicBezTo>
                <a:cubicBezTo>
                  <a:pt x="19700" y="17026"/>
                  <a:pt x="19758" y="16969"/>
                  <a:pt x="19806" y="16892"/>
                </a:cubicBezTo>
                <a:cubicBezTo>
                  <a:pt x="19855" y="16814"/>
                  <a:pt x="19898" y="16725"/>
                  <a:pt x="19945" y="16645"/>
                </a:cubicBezTo>
                <a:cubicBezTo>
                  <a:pt x="19993" y="16565"/>
                  <a:pt x="20039" y="16484"/>
                  <a:pt x="20085" y="16402"/>
                </a:cubicBezTo>
                <a:cubicBezTo>
                  <a:pt x="20132" y="16319"/>
                  <a:pt x="20176" y="16233"/>
                  <a:pt x="20220" y="16148"/>
                </a:cubicBezTo>
                <a:cubicBezTo>
                  <a:pt x="20265" y="16063"/>
                  <a:pt x="20313" y="15983"/>
                  <a:pt x="20356" y="15896"/>
                </a:cubicBezTo>
                <a:cubicBezTo>
                  <a:pt x="20399" y="15807"/>
                  <a:pt x="20445" y="15723"/>
                  <a:pt x="20486" y="15633"/>
                </a:cubicBezTo>
                <a:cubicBezTo>
                  <a:pt x="20528" y="15541"/>
                  <a:pt x="20570" y="15451"/>
                  <a:pt x="20610" y="15358"/>
                </a:cubicBezTo>
                <a:cubicBezTo>
                  <a:pt x="20650" y="15264"/>
                  <a:pt x="20686" y="15165"/>
                  <a:pt x="20724" y="15070"/>
                </a:cubicBezTo>
                <a:cubicBezTo>
                  <a:pt x="20762" y="14973"/>
                  <a:pt x="20794" y="14870"/>
                  <a:pt x="20830" y="14771"/>
                </a:cubicBezTo>
                <a:cubicBezTo>
                  <a:pt x="20866" y="14672"/>
                  <a:pt x="20903" y="14575"/>
                  <a:pt x="20937" y="14474"/>
                </a:cubicBezTo>
                <a:cubicBezTo>
                  <a:pt x="20971" y="14373"/>
                  <a:pt x="21006" y="14272"/>
                  <a:pt x="21037" y="14169"/>
                </a:cubicBezTo>
                <a:cubicBezTo>
                  <a:pt x="21069" y="14065"/>
                  <a:pt x="21100" y="13959"/>
                  <a:pt x="21129" y="13854"/>
                </a:cubicBezTo>
                <a:cubicBezTo>
                  <a:pt x="21159" y="13747"/>
                  <a:pt x="21184" y="13637"/>
                  <a:pt x="21210" y="13529"/>
                </a:cubicBezTo>
                <a:cubicBezTo>
                  <a:pt x="21237" y="13420"/>
                  <a:pt x="21272" y="13318"/>
                  <a:pt x="21296" y="13207"/>
                </a:cubicBezTo>
                <a:cubicBezTo>
                  <a:pt x="21321" y="13097"/>
                  <a:pt x="21342" y="12983"/>
                  <a:pt x="21363" y="12871"/>
                </a:cubicBezTo>
                <a:cubicBezTo>
                  <a:pt x="21385" y="12758"/>
                  <a:pt x="21401" y="12641"/>
                  <a:pt x="21420" y="12527"/>
                </a:cubicBezTo>
                <a:cubicBezTo>
                  <a:pt x="21438" y="12413"/>
                  <a:pt x="21452" y="12296"/>
                  <a:pt x="21468" y="12180"/>
                </a:cubicBezTo>
                <a:cubicBezTo>
                  <a:pt x="21484" y="12064"/>
                  <a:pt x="21507" y="11951"/>
                  <a:pt x="21520" y="11834"/>
                </a:cubicBezTo>
                <a:cubicBezTo>
                  <a:pt x="21532" y="11717"/>
                  <a:pt x="21544" y="11598"/>
                  <a:pt x="21554" y="11480"/>
                </a:cubicBezTo>
                <a:cubicBezTo>
                  <a:pt x="21563" y="11362"/>
                  <a:pt x="21562" y="11241"/>
                  <a:pt x="21569" y="11121"/>
                </a:cubicBezTo>
                <a:cubicBezTo>
                  <a:pt x="21575" y="11003"/>
                  <a:pt x="21584" y="10884"/>
                  <a:pt x="21587" y="10764"/>
                </a:cubicBezTo>
                <a:cubicBezTo>
                  <a:pt x="21590" y="10645"/>
                  <a:pt x="21597" y="10525"/>
                  <a:pt x="21597" y="10405"/>
                </a:cubicBezTo>
                <a:cubicBezTo>
                  <a:pt x="21597" y="10285"/>
                  <a:pt x="21596" y="10164"/>
                  <a:pt x="21592" y="10045"/>
                </a:cubicBezTo>
                <a:cubicBezTo>
                  <a:pt x="21589" y="9925"/>
                  <a:pt x="21580" y="9806"/>
                  <a:pt x="21573" y="9687"/>
                </a:cubicBezTo>
                <a:cubicBezTo>
                  <a:pt x="21567" y="9568"/>
                  <a:pt x="21558" y="9449"/>
                  <a:pt x="21549" y="9331"/>
                </a:cubicBezTo>
                <a:cubicBezTo>
                  <a:pt x="21539" y="9213"/>
                  <a:pt x="21534" y="9092"/>
                  <a:pt x="21521" y="8975"/>
                </a:cubicBezTo>
                <a:cubicBezTo>
                  <a:pt x="21509" y="8858"/>
                  <a:pt x="21493" y="8741"/>
                  <a:pt x="21477" y="8625"/>
                </a:cubicBezTo>
                <a:cubicBezTo>
                  <a:pt x="21461" y="8509"/>
                  <a:pt x="21440" y="8396"/>
                  <a:pt x="21421" y="8281"/>
                </a:cubicBezTo>
                <a:cubicBezTo>
                  <a:pt x="21402" y="8167"/>
                  <a:pt x="21380" y="8055"/>
                  <a:pt x="21359" y="7942"/>
                </a:cubicBezTo>
                <a:cubicBezTo>
                  <a:pt x="21337" y="7830"/>
                  <a:pt x="21303" y="7726"/>
                  <a:pt x="21279" y="7615"/>
                </a:cubicBezTo>
                <a:cubicBezTo>
                  <a:pt x="21255" y="7505"/>
                  <a:pt x="21248" y="7380"/>
                  <a:pt x="21221" y="7271"/>
                </a:cubicBezTo>
                <a:cubicBezTo>
                  <a:pt x="21194" y="7163"/>
                  <a:pt x="21151" y="7069"/>
                  <a:pt x="21122" y="6963"/>
                </a:cubicBezTo>
                <a:cubicBezTo>
                  <a:pt x="21093" y="6857"/>
                  <a:pt x="21063" y="6752"/>
                  <a:pt x="21031" y="6648"/>
                </a:cubicBezTo>
                <a:cubicBezTo>
                  <a:pt x="20999" y="6545"/>
                  <a:pt x="20967" y="6441"/>
                  <a:pt x="20933" y="6340"/>
                </a:cubicBezTo>
                <a:cubicBezTo>
                  <a:pt x="20899" y="6239"/>
                  <a:pt x="20872" y="6129"/>
                  <a:pt x="20836" y="6030"/>
                </a:cubicBezTo>
                <a:cubicBezTo>
                  <a:pt x="20800" y="5932"/>
                  <a:pt x="20766" y="5830"/>
                  <a:pt x="20728" y="5734"/>
                </a:cubicBezTo>
                <a:cubicBezTo>
                  <a:pt x="20690" y="5639"/>
                  <a:pt x="20637" y="5564"/>
                  <a:pt x="20597" y="5470"/>
                </a:cubicBezTo>
                <a:cubicBezTo>
                  <a:pt x="20557" y="5377"/>
                  <a:pt x="20520" y="5280"/>
                  <a:pt x="20479" y="5189"/>
                </a:cubicBezTo>
                <a:cubicBezTo>
                  <a:pt x="20437" y="5099"/>
                  <a:pt x="20396" y="5009"/>
                  <a:pt x="20352" y="4920"/>
                </a:cubicBezTo>
                <a:cubicBezTo>
                  <a:pt x="20309" y="4833"/>
                  <a:pt x="20266" y="4746"/>
                  <a:pt x="20221" y="4660"/>
                </a:cubicBezTo>
                <a:cubicBezTo>
                  <a:pt x="20176" y="4575"/>
                  <a:pt x="20126" y="4502"/>
                  <a:pt x="20080" y="4419"/>
                </a:cubicBezTo>
                <a:cubicBezTo>
                  <a:pt x="20034" y="4336"/>
                  <a:pt x="19988" y="4255"/>
                  <a:pt x="19940" y="4175"/>
                </a:cubicBezTo>
                <a:cubicBezTo>
                  <a:pt x="19893" y="4095"/>
                  <a:pt x="19856" y="3992"/>
                  <a:pt x="19807" y="3914"/>
                </a:cubicBezTo>
                <a:cubicBezTo>
                  <a:pt x="19759" y="3837"/>
                  <a:pt x="19705" y="3773"/>
                  <a:pt x="19655" y="3698"/>
                </a:cubicBezTo>
                <a:cubicBezTo>
                  <a:pt x="19605" y="3624"/>
                  <a:pt x="19551" y="3560"/>
                  <a:pt x="19500" y="3487"/>
                </a:cubicBezTo>
                <a:cubicBezTo>
                  <a:pt x="19449" y="3416"/>
                  <a:pt x="19404" y="3331"/>
                  <a:pt x="19351" y="3261"/>
                </a:cubicBezTo>
                <a:cubicBezTo>
                  <a:pt x="19300" y="3192"/>
                  <a:pt x="19243" y="3138"/>
                  <a:pt x="19190" y="3070"/>
                </a:cubicBezTo>
                <a:cubicBezTo>
                  <a:pt x="19137" y="3004"/>
                  <a:pt x="19089" y="2925"/>
                  <a:pt x="19035" y="2860"/>
                </a:cubicBezTo>
                <a:cubicBezTo>
                  <a:pt x="18981" y="2796"/>
                  <a:pt x="18922" y="2749"/>
                  <a:pt x="18867" y="2687"/>
                </a:cubicBezTo>
                <a:cubicBezTo>
                  <a:pt x="18813" y="2625"/>
                  <a:pt x="18760" y="2558"/>
                  <a:pt x="18705" y="2498"/>
                </a:cubicBezTo>
                <a:cubicBezTo>
                  <a:pt x="18650" y="2439"/>
                  <a:pt x="18598" y="2367"/>
                  <a:pt x="18542" y="2310"/>
                </a:cubicBezTo>
                <a:cubicBezTo>
                  <a:pt x="18487" y="2253"/>
                  <a:pt x="18427" y="2207"/>
                  <a:pt x="18371" y="2152"/>
                </a:cubicBezTo>
                <a:cubicBezTo>
                  <a:pt x="18314" y="2098"/>
                  <a:pt x="18261" y="2033"/>
                  <a:pt x="18203" y="1980"/>
                </a:cubicBezTo>
                <a:cubicBezTo>
                  <a:pt x="18146" y="1927"/>
                  <a:pt x="18086" y="1885"/>
                  <a:pt x="18028" y="1834"/>
                </a:cubicBezTo>
                <a:cubicBezTo>
                  <a:pt x="17971" y="1784"/>
                  <a:pt x="17909" y="1751"/>
                  <a:pt x="17851" y="1702"/>
                </a:cubicBezTo>
                <a:cubicBezTo>
                  <a:pt x="17793" y="1655"/>
                  <a:pt x="17740" y="1582"/>
                  <a:pt x="17681" y="1536"/>
                </a:cubicBezTo>
                <a:cubicBezTo>
                  <a:pt x="17623" y="1490"/>
                  <a:pt x="17565" y="1439"/>
                  <a:pt x="17505" y="1395"/>
                </a:cubicBezTo>
                <a:cubicBezTo>
                  <a:pt x="17446" y="1352"/>
                  <a:pt x="17383" y="1328"/>
                  <a:pt x="17323" y="1287"/>
                </a:cubicBezTo>
                <a:cubicBezTo>
                  <a:pt x="17263" y="1245"/>
                  <a:pt x="17206" y="1193"/>
                  <a:pt x="17145" y="1153"/>
                </a:cubicBezTo>
                <a:cubicBezTo>
                  <a:pt x="17086" y="1114"/>
                  <a:pt x="17023" y="1090"/>
                  <a:pt x="16962" y="1053"/>
                </a:cubicBezTo>
                <a:cubicBezTo>
                  <a:pt x="16902" y="1016"/>
                  <a:pt x="16842" y="976"/>
                  <a:pt x="16781" y="940"/>
                </a:cubicBezTo>
                <a:cubicBezTo>
                  <a:pt x="16720" y="905"/>
                  <a:pt x="16660" y="867"/>
                  <a:pt x="16598" y="834"/>
                </a:cubicBezTo>
                <a:cubicBezTo>
                  <a:pt x="16537" y="801"/>
                  <a:pt x="16475" y="774"/>
                  <a:pt x="16414" y="743"/>
                </a:cubicBezTo>
                <a:cubicBezTo>
                  <a:pt x="16352" y="712"/>
                  <a:pt x="16289" y="697"/>
                  <a:pt x="16227" y="668"/>
                </a:cubicBezTo>
                <a:cubicBezTo>
                  <a:pt x="16165" y="639"/>
                  <a:pt x="16105" y="598"/>
                  <a:pt x="16043" y="571"/>
                </a:cubicBezTo>
                <a:cubicBezTo>
                  <a:pt x="15981" y="544"/>
                  <a:pt x="15917" y="532"/>
                  <a:pt x="15855" y="507"/>
                </a:cubicBezTo>
                <a:cubicBezTo>
                  <a:pt x="15793" y="482"/>
                  <a:pt x="15732" y="445"/>
                  <a:pt x="15669" y="422"/>
                </a:cubicBezTo>
                <a:cubicBezTo>
                  <a:pt x="15607" y="399"/>
                  <a:pt x="15547" y="355"/>
                  <a:pt x="15484" y="334"/>
                </a:cubicBezTo>
                <a:cubicBezTo>
                  <a:pt x="15421" y="313"/>
                  <a:pt x="15358" y="294"/>
                  <a:pt x="15295" y="275"/>
                </a:cubicBezTo>
                <a:cubicBezTo>
                  <a:pt x="15233" y="257"/>
                  <a:pt x="15169" y="246"/>
                  <a:pt x="15106" y="229"/>
                </a:cubicBezTo>
                <a:cubicBezTo>
                  <a:pt x="15043" y="212"/>
                  <a:pt x="14980" y="199"/>
                  <a:pt x="14916" y="184"/>
                </a:cubicBezTo>
                <a:cubicBezTo>
                  <a:pt x="14853" y="169"/>
                  <a:pt x="14789" y="171"/>
                  <a:pt x="14726" y="158"/>
                </a:cubicBezTo>
                <a:cubicBezTo>
                  <a:pt x="14663" y="145"/>
                  <a:pt x="14599" y="138"/>
                  <a:pt x="14536" y="126"/>
                </a:cubicBezTo>
                <a:cubicBezTo>
                  <a:pt x="14472" y="115"/>
                  <a:pt x="14410" y="92"/>
                  <a:pt x="14346" y="82"/>
                </a:cubicBezTo>
                <a:cubicBezTo>
                  <a:pt x="14283" y="73"/>
                  <a:pt x="14220" y="45"/>
                  <a:pt x="14156" y="38"/>
                </a:cubicBezTo>
                <a:cubicBezTo>
                  <a:pt x="14093" y="30"/>
                  <a:pt x="14029" y="37"/>
                  <a:pt x="13965" y="32"/>
                </a:cubicBezTo>
                <a:cubicBezTo>
                  <a:pt x="13902" y="26"/>
                  <a:pt x="13838" y="36"/>
                  <a:pt x="13774" y="32"/>
                </a:cubicBezTo>
                <a:cubicBezTo>
                  <a:pt x="13710" y="29"/>
                  <a:pt x="13647" y="31"/>
                  <a:pt x="13583" y="29"/>
                </a:cubicBezTo>
                <a:cubicBezTo>
                  <a:pt x="13519" y="27"/>
                  <a:pt x="13456" y="1"/>
                  <a:pt x="13392" y="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787900" y="1524000"/>
            <a:ext cx="9588500" cy="18288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7799917" y="3352800"/>
            <a:ext cx="6591301" cy="36703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Righ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9980">
                <a:srgbClr val="FF2F92"/>
              </a:gs>
              <a:gs pos="100000">
                <a:srgbClr val="000000"/>
              </a:gs>
            </a:gsLst>
            <a:lin ang="17824808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59" name="Shape"/>
          <p:cNvSpPr/>
          <p:nvPr/>
        </p:nvSpPr>
        <p:spPr>
          <a:xfrm>
            <a:off x="1155700" y="835377"/>
            <a:ext cx="14004764" cy="7441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73" fill="norm" stroke="1" extrusionOk="0">
                <a:moveTo>
                  <a:pt x="13392" y="1"/>
                </a:moveTo>
                <a:cubicBezTo>
                  <a:pt x="13328" y="1"/>
                  <a:pt x="13263" y="-1"/>
                  <a:pt x="13199" y="1"/>
                </a:cubicBezTo>
                <a:cubicBezTo>
                  <a:pt x="13135" y="3"/>
                  <a:pt x="13071" y="35"/>
                  <a:pt x="13007" y="38"/>
                </a:cubicBezTo>
                <a:cubicBezTo>
                  <a:pt x="12943" y="42"/>
                  <a:pt x="12878" y="27"/>
                  <a:pt x="12814" y="33"/>
                </a:cubicBezTo>
                <a:cubicBezTo>
                  <a:pt x="12750" y="38"/>
                  <a:pt x="12685" y="38"/>
                  <a:pt x="12621" y="45"/>
                </a:cubicBezTo>
                <a:cubicBezTo>
                  <a:pt x="12557" y="53"/>
                  <a:pt x="12493" y="55"/>
                  <a:pt x="12429" y="65"/>
                </a:cubicBezTo>
                <a:cubicBezTo>
                  <a:pt x="12365" y="74"/>
                  <a:pt x="12302" y="111"/>
                  <a:pt x="12238" y="122"/>
                </a:cubicBezTo>
                <a:cubicBezTo>
                  <a:pt x="12174" y="133"/>
                  <a:pt x="12110" y="136"/>
                  <a:pt x="12046" y="150"/>
                </a:cubicBezTo>
                <a:cubicBezTo>
                  <a:pt x="11982" y="163"/>
                  <a:pt x="11918" y="165"/>
                  <a:pt x="11854" y="180"/>
                </a:cubicBezTo>
                <a:cubicBezTo>
                  <a:pt x="11790" y="196"/>
                  <a:pt x="11728" y="232"/>
                  <a:pt x="11665" y="249"/>
                </a:cubicBezTo>
                <a:cubicBezTo>
                  <a:pt x="11601" y="266"/>
                  <a:pt x="11536" y="274"/>
                  <a:pt x="11473" y="293"/>
                </a:cubicBezTo>
                <a:cubicBezTo>
                  <a:pt x="11410" y="313"/>
                  <a:pt x="11348" y="356"/>
                  <a:pt x="11285" y="377"/>
                </a:cubicBezTo>
                <a:cubicBezTo>
                  <a:pt x="11222" y="398"/>
                  <a:pt x="11158" y="411"/>
                  <a:pt x="11095" y="434"/>
                </a:cubicBezTo>
                <a:cubicBezTo>
                  <a:pt x="11032" y="458"/>
                  <a:pt x="10967" y="458"/>
                  <a:pt x="10904" y="484"/>
                </a:cubicBezTo>
                <a:cubicBezTo>
                  <a:pt x="10841" y="509"/>
                  <a:pt x="10778" y="535"/>
                  <a:pt x="10716" y="562"/>
                </a:cubicBezTo>
                <a:cubicBezTo>
                  <a:pt x="10653" y="590"/>
                  <a:pt x="10590" y="616"/>
                  <a:pt x="10528" y="645"/>
                </a:cubicBezTo>
                <a:cubicBezTo>
                  <a:pt x="10466" y="674"/>
                  <a:pt x="10408" y="736"/>
                  <a:pt x="10346" y="767"/>
                </a:cubicBezTo>
                <a:cubicBezTo>
                  <a:pt x="10284" y="799"/>
                  <a:pt x="10218" y="802"/>
                  <a:pt x="10156" y="835"/>
                </a:cubicBezTo>
                <a:cubicBezTo>
                  <a:pt x="10094" y="869"/>
                  <a:pt x="10037" y="932"/>
                  <a:pt x="9976" y="967"/>
                </a:cubicBezTo>
                <a:cubicBezTo>
                  <a:pt x="9915" y="1003"/>
                  <a:pt x="9850" y="1020"/>
                  <a:pt x="9789" y="1058"/>
                </a:cubicBezTo>
                <a:cubicBezTo>
                  <a:pt x="9728" y="1096"/>
                  <a:pt x="9670" y="1149"/>
                  <a:pt x="9610" y="1189"/>
                </a:cubicBezTo>
                <a:cubicBezTo>
                  <a:pt x="9549" y="1229"/>
                  <a:pt x="9490" y="1277"/>
                  <a:pt x="9430" y="1319"/>
                </a:cubicBezTo>
                <a:cubicBezTo>
                  <a:pt x="9369" y="1362"/>
                  <a:pt x="9304" y="1380"/>
                  <a:pt x="9245" y="1425"/>
                </a:cubicBezTo>
                <a:cubicBezTo>
                  <a:pt x="9185" y="1469"/>
                  <a:pt x="9127" y="1520"/>
                  <a:pt x="9068" y="1566"/>
                </a:cubicBezTo>
                <a:cubicBezTo>
                  <a:pt x="9008" y="1613"/>
                  <a:pt x="8951" y="1668"/>
                  <a:pt x="8892" y="1717"/>
                </a:cubicBezTo>
                <a:cubicBezTo>
                  <a:pt x="8833" y="1766"/>
                  <a:pt x="8777" y="1823"/>
                  <a:pt x="8719" y="1874"/>
                </a:cubicBezTo>
                <a:cubicBezTo>
                  <a:pt x="8660" y="1925"/>
                  <a:pt x="8596" y="1954"/>
                  <a:pt x="8539" y="2007"/>
                </a:cubicBezTo>
                <a:cubicBezTo>
                  <a:pt x="8481" y="2061"/>
                  <a:pt x="8429" y="2135"/>
                  <a:pt x="8373" y="2191"/>
                </a:cubicBezTo>
                <a:cubicBezTo>
                  <a:pt x="8315" y="2247"/>
                  <a:pt x="8260" y="2309"/>
                  <a:pt x="8204" y="2367"/>
                </a:cubicBezTo>
                <a:cubicBezTo>
                  <a:pt x="8148" y="2426"/>
                  <a:pt x="8091" y="2482"/>
                  <a:pt x="8036" y="2542"/>
                </a:cubicBezTo>
                <a:cubicBezTo>
                  <a:pt x="7980" y="2603"/>
                  <a:pt x="7926" y="2669"/>
                  <a:pt x="7872" y="2732"/>
                </a:cubicBezTo>
                <a:cubicBezTo>
                  <a:pt x="7817" y="2795"/>
                  <a:pt x="7755" y="2837"/>
                  <a:pt x="7701" y="2902"/>
                </a:cubicBezTo>
                <a:cubicBezTo>
                  <a:pt x="7647" y="2968"/>
                  <a:pt x="7603" y="3063"/>
                  <a:pt x="7551" y="3130"/>
                </a:cubicBezTo>
                <a:cubicBezTo>
                  <a:pt x="7497" y="3199"/>
                  <a:pt x="7440" y="3252"/>
                  <a:pt x="7389" y="3323"/>
                </a:cubicBezTo>
                <a:cubicBezTo>
                  <a:pt x="7328" y="3307"/>
                  <a:pt x="7266" y="3316"/>
                  <a:pt x="7204" y="3303"/>
                </a:cubicBezTo>
                <a:cubicBezTo>
                  <a:pt x="7143" y="3290"/>
                  <a:pt x="7082" y="3274"/>
                  <a:pt x="7021" y="3263"/>
                </a:cubicBezTo>
                <a:cubicBezTo>
                  <a:pt x="6959" y="3253"/>
                  <a:pt x="6898" y="3230"/>
                  <a:pt x="6837" y="3223"/>
                </a:cubicBezTo>
                <a:cubicBezTo>
                  <a:pt x="6775" y="3215"/>
                  <a:pt x="6714" y="3215"/>
                  <a:pt x="6652" y="3210"/>
                </a:cubicBezTo>
                <a:cubicBezTo>
                  <a:pt x="6590" y="3205"/>
                  <a:pt x="6528" y="3212"/>
                  <a:pt x="6467" y="3209"/>
                </a:cubicBezTo>
                <a:cubicBezTo>
                  <a:pt x="6405" y="3207"/>
                  <a:pt x="6343" y="3202"/>
                  <a:pt x="6282" y="3202"/>
                </a:cubicBezTo>
                <a:cubicBezTo>
                  <a:pt x="6218" y="3202"/>
                  <a:pt x="6156" y="3208"/>
                  <a:pt x="6093" y="3211"/>
                </a:cubicBezTo>
                <a:cubicBezTo>
                  <a:pt x="6029" y="3213"/>
                  <a:pt x="5966" y="3200"/>
                  <a:pt x="5904" y="3205"/>
                </a:cubicBezTo>
                <a:cubicBezTo>
                  <a:pt x="5840" y="3210"/>
                  <a:pt x="5778" y="3222"/>
                  <a:pt x="5715" y="3230"/>
                </a:cubicBezTo>
                <a:cubicBezTo>
                  <a:pt x="5652" y="3238"/>
                  <a:pt x="5589" y="3253"/>
                  <a:pt x="5527" y="3264"/>
                </a:cubicBezTo>
                <a:cubicBezTo>
                  <a:pt x="5464" y="3275"/>
                  <a:pt x="5400" y="3258"/>
                  <a:pt x="5337" y="3271"/>
                </a:cubicBezTo>
                <a:cubicBezTo>
                  <a:pt x="5274" y="3284"/>
                  <a:pt x="5213" y="3312"/>
                  <a:pt x="5150" y="3328"/>
                </a:cubicBezTo>
                <a:cubicBezTo>
                  <a:pt x="5088" y="3344"/>
                  <a:pt x="5026" y="3375"/>
                  <a:pt x="4964" y="3394"/>
                </a:cubicBezTo>
                <a:cubicBezTo>
                  <a:pt x="4902" y="3413"/>
                  <a:pt x="4838" y="3413"/>
                  <a:pt x="4776" y="3435"/>
                </a:cubicBezTo>
                <a:cubicBezTo>
                  <a:pt x="4714" y="3456"/>
                  <a:pt x="4653" y="3490"/>
                  <a:pt x="4592" y="3515"/>
                </a:cubicBezTo>
                <a:cubicBezTo>
                  <a:pt x="4530" y="3539"/>
                  <a:pt x="4470" y="3573"/>
                  <a:pt x="4409" y="3600"/>
                </a:cubicBezTo>
                <a:cubicBezTo>
                  <a:pt x="4347" y="3628"/>
                  <a:pt x="4285" y="3652"/>
                  <a:pt x="4225" y="3682"/>
                </a:cubicBezTo>
                <a:cubicBezTo>
                  <a:pt x="4163" y="3712"/>
                  <a:pt x="4103" y="3748"/>
                  <a:pt x="4043" y="3781"/>
                </a:cubicBezTo>
                <a:cubicBezTo>
                  <a:pt x="3982" y="3814"/>
                  <a:pt x="3922" y="3846"/>
                  <a:pt x="3862" y="3882"/>
                </a:cubicBezTo>
                <a:cubicBezTo>
                  <a:pt x="3802" y="3918"/>
                  <a:pt x="3740" y="3943"/>
                  <a:pt x="3680" y="3981"/>
                </a:cubicBezTo>
                <a:cubicBezTo>
                  <a:pt x="3620" y="4020"/>
                  <a:pt x="3566" y="4085"/>
                  <a:pt x="3507" y="4126"/>
                </a:cubicBezTo>
                <a:cubicBezTo>
                  <a:pt x="3448" y="4168"/>
                  <a:pt x="3389" y="4206"/>
                  <a:pt x="3330" y="4251"/>
                </a:cubicBezTo>
                <a:cubicBezTo>
                  <a:pt x="3272" y="4295"/>
                  <a:pt x="3214" y="4340"/>
                  <a:pt x="3156" y="4387"/>
                </a:cubicBezTo>
                <a:cubicBezTo>
                  <a:pt x="3098" y="4435"/>
                  <a:pt x="3033" y="4453"/>
                  <a:pt x="2976" y="4503"/>
                </a:cubicBezTo>
                <a:cubicBezTo>
                  <a:pt x="2919" y="4553"/>
                  <a:pt x="2863" y="4609"/>
                  <a:pt x="2807" y="4662"/>
                </a:cubicBezTo>
                <a:cubicBezTo>
                  <a:pt x="2751" y="4715"/>
                  <a:pt x="2699" y="4785"/>
                  <a:pt x="2644" y="4841"/>
                </a:cubicBezTo>
                <a:cubicBezTo>
                  <a:pt x="2588" y="4897"/>
                  <a:pt x="2531" y="4951"/>
                  <a:pt x="2477" y="5010"/>
                </a:cubicBezTo>
                <a:cubicBezTo>
                  <a:pt x="2422" y="5069"/>
                  <a:pt x="2373" y="5143"/>
                  <a:pt x="2319" y="5205"/>
                </a:cubicBezTo>
                <a:cubicBezTo>
                  <a:pt x="2265" y="5268"/>
                  <a:pt x="2203" y="5305"/>
                  <a:pt x="2151" y="5370"/>
                </a:cubicBezTo>
                <a:cubicBezTo>
                  <a:pt x="2098" y="5436"/>
                  <a:pt x="2046" y="5504"/>
                  <a:pt x="1995" y="5572"/>
                </a:cubicBezTo>
                <a:cubicBezTo>
                  <a:pt x="1943" y="5640"/>
                  <a:pt x="1899" y="5729"/>
                  <a:pt x="1849" y="5800"/>
                </a:cubicBezTo>
                <a:cubicBezTo>
                  <a:pt x="1799" y="5871"/>
                  <a:pt x="1754" y="5955"/>
                  <a:pt x="1705" y="6029"/>
                </a:cubicBezTo>
                <a:cubicBezTo>
                  <a:pt x="1656" y="6103"/>
                  <a:pt x="1606" y="6175"/>
                  <a:pt x="1558" y="6252"/>
                </a:cubicBezTo>
                <a:cubicBezTo>
                  <a:pt x="1510" y="6330"/>
                  <a:pt x="1452" y="6386"/>
                  <a:pt x="1406" y="6466"/>
                </a:cubicBezTo>
                <a:cubicBezTo>
                  <a:pt x="1360" y="6547"/>
                  <a:pt x="1319" y="6638"/>
                  <a:pt x="1274" y="6721"/>
                </a:cubicBezTo>
                <a:cubicBezTo>
                  <a:pt x="1229" y="6805"/>
                  <a:pt x="1181" y="6883"/>
                  <a:pt x="1138" y="6969"/>
                </a:cubicBezTo>
                <a:cubicBezTo>
                  <a:pt x="1095" y="7056"/>
                  <a:pt x="1055" y="7147"/>
                  <a:pt x="1014" y="7237"/>
                </a:cubicBezTo>
                <a:cubicBezTo>
                  <a:pt x="972" y="7327"/>
                  <a:pt x="930" y="7415"/>
                  <a:pt x="891" y="7508"/>
                </a:cubicBezTo>
                <a:cubicBezTo>
                  <a:pt x="852" y="7601"/>
                  <a:pt x="828" y="7716"/>
                  <a:pt x="791" y="7812"/>
                </a:cubicBezTo>
                <a:cubicBezTo>
                  <a:pt x="754" y="7908"/>
                  <a:pt x="718" y="8004"/>
                  <a:pt x="683" y="8102"/>
                </a:cubicBezTo>
                <a:cubicBezTo>
                  <a:pt x="648" y="8201"/>
                  <a:pt x="604" y="8289"/>
                  <a:pt x="572" y="8389"/>
                </a:cubicBezTo>
                <a:cubicBezTo>
                  <a:pt x="539" y="8491"/>
                  <a:pt x="504" y="8590"/>
                  <a:pt x="473" y="8694"/>
                </a:cubicBezTo>
                <a:cubicBezTo>
                  <a:pt x="443" y="8798"/>
                  <a:pt x="417" y="8906"/>
                  <a:pt x="389" y="9012"/>
                </a:cubicBezTo>
                <a:cubicBezTo>
                  <a:pt x="361" y="9119"/>
                  <a:pt x="330" y="9222"/>
                  <a:pt x="305" y="9331"/>
                </a:cubicBezTo>
                <a:cubicBezTo>
                  <a:pt x="280" y="9440"/>
                  <a:pt x="262" y="9555"/>
                  <a:pt x="240" y="9665"/>
                </a:cubicBezTo>
                <a:cubicBezTo>
                  <a:pt x="218" y="9776"/>
                  <a:pt x="204" y="9893"/>
                  <a:pt x="185" y="10005"/>
                </a:cubicBezTo>
                <a:cubicBezTo>
                  <a:pt x="165" y="10118"/>
                  <a:pt x="135" y="10225"/>
                  <a:pt x="119" y="10340"/>
                </a:cubicBezTo>
                <a:cubicBezTo>
                  <a:pt x="103" y="10454"/>
                  <a:pt x="92" y="10572"/>
                  <a:pt x="79" y="10688"/>
                </a:cubicBezTo>
                <a:cubicBezTo>
                  <a:pt x="66" y="10803"/>
                  <a:pt x="69" y="10925"/>
                  <a:pt x="59" y="11042"/>
                </a:cubicBezTo>
                <a:cubicBezTo>
                  <a:pt x="49" y="11159"/>
                  <a:pt x="27" y="11272"/>
                  <a:pt x="21" y="11390"/>
                </a:cubicBezTo>
                <a:cubicBezTo>
                  <a:pt x="14" y="11508"/>
                  <a:pt x="7" y="11626"/>
                  <a:pt x="4" y="11745"/>
                </a:cubicBezTo>
                <a:cubicBezTo>
                  <a:pt x="0" y="11863"/>
                  <a:pt x="16" y="11982"/>
                  <a:pt x="16" y="12101"/>
                </a:cubicBezTo>
                <a:cubicBezTo>
                  <a:pt x="16" y="12218"/>
                  <a:pt x="-3" y="12336"/>
                  <a:pt x="0" y="12453"/>
                </a:cubicBezTo>
                <a:cubicBezTo>
                  <a:pt x="3" y="12570"/>
                  <a:pt x="13" y="12687"/>
                  <a:pt x="19" y="12803"/>
                </a:cubicBezTo>
                <a:cubicBezTo>
                  <a:pt x="26" y="12919"/>
                  <a:pt x="33" y="13036"/>
                  <a:pt x="43" y="13151"/>
                </a:cubicBezTo>
                <a:cubicBezTo>
                  <a:pt x="52" y="13267"/>
                  <a:pt x="62" y="13383"/>
                  <a:pt x="75" y="13498"/>
                </a:cubicBezTo>
                <a:cubicBezTo>
                  <a:pt x="88" y="13612"/>
                  <a:pt x="106" y="13725"/>
                  <a:pt x="121" y="13838"/>
                </a:cubicBezTo>
                <a:cubicBezTo>
                  <a:pt x="137" y="13952"/>
                  <a:pt x="166" y="14057"/>
                  <a:pt x="185" y="14169"/>
                </a:cubicBezTo>
                <a:cubicBezTo>
                  <a:pt x="204" y="14280"/>
                  <a:pt x="206" y="14403"/>
                  <a:pt x="228" y="14512"/>
                </a:cubicBezTo>
                <a:cubicBezTo>
                  <a:pt x="250" y="14622"/>
                  <a:pt x="277" y="14728"/>
                  <a:pt x="302" y="14836"/>
                </a:cubicBezTo>
                <a:cubicBezTo>
                  <a:pt x="326" y="14943"/>
                  <a:pt x="347" y="15054"/>
                  <a:pt x="374" y="15160"/>
                </a:cubicBezTo>
                <a:cubicBezTo>
                  <a:pt x="401" y="15265"/>
                  <a:pt x="431" y="15369"/>
                  <a:pt x="461" y="15472"/>
                </a:cubicBezTo>
                <a:cubicBezTo>
                  <a:pt x="490" y="15575"/>
                  <a:pt x="525" y="15673"/>
                  <a:pt x="557" y="15773"/>
                </a:cubicBezTo>
                <a:cubicBezTo>
                  <a:pt x="589" y="15874"/>
                  <a:pt x="617" y="15979"/>
                  <a:pt x="651" y="16077"/>
                </a:cubicBezTo>
                <a:cubicBezTo>
                  <a:pt x="686" y="16175"/>
                  <a:pt x="737" y="16250"/>
                  <a:pt x="774" y="16345"/>
                </a:cubicBezTo>
                <a:cubicBezTo>
                  <a:pt x="810" y="16439"/>
                  <a:pt x="837" y="16548"/>
                  <a:pt x="875" y="16640"/>
                </a:cubicBezTo>
                <a:cubicBezTo>
                  <a:pt x="914" y="16732"/>
                  <a:pt x="962" y="16809"/>
                  <a:pt x="1002" y="16898"/>
                </a:cubicBezTo>
                <a:cubicBezTo>
                  <a:pt x="1043" y="16987"/>
                  <a:pt x="1078" y="17085"/>
                  <a:pt x="1120" y="17171"/>
                </a:cubicBezTo>
                <a:cubicBezTo>
                  <a:pt x="1162" y="17257"/>
                  <a:pt x="1209" y="17334"/>
                  <a:pt x="1253" y="17417"/>
                </a:cubicBezTo>
                <a:cubicBezTo>
                  <a:pt x="1297" y="17500"/>
                  <a:pt x="1330" y="17603"/>
                  <a:pt x="1376" y="17684"/>
                </a:cubicBezTo>
                <a:cubicBezTo>
                  <a:pt x="1421" y="17764"/>
                  <a:pt x="1467" y="17843"/>
                  <a:pt x="1514" y="17921"/>
                </a:cubicBezTo>
                <a:cubicBezTo>
                  <a:pt x="1560" y="17998"/>
                  <a:pt x="1614" y="18060"/>
                  <a:pt x="1662" y="18135"/>
                </a:cubicBezTo>
                <a:cubicBezTo>
                  <a:pt x="1710" y="18208"/>
                  <a:pt x="1765" y="18267"/>
                  <a:pt x="1815" y="18338"/>
                </a:cubicBezTo>
                <a:cubicBezTo>
                  <a:pt x="1864" y="18409"/>
                  <a:pt x="1907" y="18493"/>
                  <a:pt x="1958" y="18562"/>
                </a:cubicBezTo>
                <a:cubicBezTo>
                  <a:pt x="1945" y="18670"/>
                  <a:pt x="1936" y="18787"/>
                  <a:pt x="1917" y="18906"/>
                </a:cubicBezTo>
                <a:cubicBezTo>
                  <a:pt x="1899" y="19013"/>
                  <a:pt x="1872" y="19121"/>
                  <a:pt x="1848" y="19234"/>
                </a:cubicBezTo>
                <a:cubicBezTo>
                  <a:pt x="1825" y="19340"/>
                  <a:pt x="1799" y="19446"/>
                  <a:pt x="1770" y="19555"/>
                </a:cubicBezTo>
                <a:cubicBezTo>
                  <a:pt x="1743" y="19658"/>
                  <a:pt x="1707" y="19754"/>
                  <a:pt x="1674" y="19858"/>
                </a:cubicBezTo>
                <a:cubicBezTo>
                  <a:pt x="1643" y="19957"/>
                  <a:pt x="1624" y="20073"/>
                  <a:pt x="1587" y="20172"/>
                </a:cubicBezTo>
                <a:cubicBezTo>
                  <a:pt x="1551" y="20265"/>
                  <a:pt x="1515" y="20363"/>
                  <a:pt x="1474" y="20455"/>
                </a:cubicBezTo>
                <a:cubicBezTo>
                  <a:pt x="1434" y="20543"/>
                  <a:pt x="1381" y="20611"/>
                  <a:pt x="1336" y="20697"/>
                </a:cubicBezTo>
                <a:cubicBezTo>
                  <a:pt x="1293" y="20778"/>
                  <a:pt x="1251" y="20867"/>
                  <a:pt x="1202" y="20945"/>
                </a:cubicBezTo>
                <a:cubicBezTo>
                  <a:pt x="1156" y="21020"/>
                  <a:pt x="1111" y="21104"/>
                  <a:pt x="1059" y="21176"/>
                </a:cubicBezTo>
                <a:cubicBezTo>
                  <a:pt x="1010" y="21244"/>
                  <a:pt x="951" y="21290"/>
                  <a:pt x="897" y="21355"/>
                </a:cubicBezTo>
                <a:cubicBezTo>
                  <a:pt x="845" y="21416"/>
                  <a:pt x="797" y="21494"/>
                  <a:pt x="740" y="21552"/>
                </a:cubicBezTo>
                <a:cubicBezTo>
                  <a:pt x="694" y="21599"/>
                  <a:pt x="756" y="21561"/>
                  <a:pt x="892" y="21493"/>
                </a:cubicBezTo>
                <a:cubicBezTo>
                  <a:pt x="945" y="21467"/>
                  <a:pt x="1011" y="21448"/>
                  <a:pt x="1082" y="21407"/>
                </a:cubicBezTo>
                <a:cubicBezTo>
                  <a:pt x="1139" y="21375"/>
                  <a:pt x="1202" y="21343"/>
                  <a:pt x="1269" y="21303"/>
                </a:cubicBezTo>
                <a:cubicBezTo>
                  <a:pt x="1328" y="21267"/>
                  <a:pt x="1388" y="21219"/>
                  <a:pt x="1452" y="21178"/>
                </a:cubicBezTo>
                <a:cubicBezTo>
                  <a:pt x="1512" y="21140"/>
                  <a:pt x="1572" y="21091"/>
                  <a:pt x="1635" y="21049"/>
                </a:cubicBezTo>
                <a:cubicBezTo>
                  <a:pt x="1695" y="21008"/>
                  <a:pt x="1754" y="20956"/>
                  <a:pt x="1815" y="20912"/>
                </a:cubicBezTo>
                <a:cubicBezTo>
                  <a:pt x="1876" y="20869"/>
                  <a:pt x="1944" y="20859"/>
                  <a:pt x="2004" y="20813"/>
                </a:cubicBezTo>
                <a:cubicBezTo>
                  <a:pt x="2065" y="20768"/>
                  <a:pt x="2119" y="20694"/>
                  <a:pt x="2179" y="20646"/>
                </a:cubicBezTo>
                <a:cubicBezTo>
                  <a:pt x="2239" y="20598"/>
                  <a:pt x="2300" y="20555"/>
                  <a:pt x="2358" y="20504"/>
                </a:cubicBezTo>
                <a:cubicBezTo>
                  <a:pt x="2418" y="20452"/>
                  <a:pt x="2478" y="20404"/>
                  <a:pt x="2535" y="20350"/>
                </a:cubicBezTo>
                <a:cubicBezTo>
                  <a:pt x="2595" y="20293"/>
                  <a:pt x="2649" y="20221"/>
                  <a:pt x="2703" y="20163"/>
                </a:cubicBezTo>
                <a:cubicBezTo>
                  <a:pt x="2762" y="20099"/>
                  <a:pt x="2819" y="20038"/>
                  <a:pt x="2869" y="19974"/>
                </a:cubicBezTo>
                <a:cubicBezTo>
                  <a:pt x="2928" y="19900"/>
                  <a:pt x="2984" y="19836"/>
                  <a:pt x="3028" y="19762"/>
                </a:cubicBezTo>
                <a:cubicBezTo>
                  <a:pt x="3033" y="19753"/>
                  <a:pt x="3035" y="19747"/>
                  <a:pt x="3040" y="19738"/>
                </a:cubicBezTo>
                <a:cubicBezTo>
                  <a:pt x="3099" y="19789"/>
                  <a:pt x="3163" y="19823"/>
                  <a:pt x="3223" y="19871"/>
                </a:cubicBezTo>
                <a:cubicBezTo>
                  <a:pt x="3283" y="19919"/>
                  <a:pt x="3342" y="19971"/>
                  <a:pt x="3404" y="20016"/>
                </a:cubicBezTo>
                <a:cubicBezTo>
                  <a:pt x="3464" y="20060"/>
                  <a:pt x="3525" y="20105"/>
                  <a:pt x="3587" y="20146"/>
                </a:cubicBezTo>
                <a:cubicBezTo>
                  <a:pt x="3648" y="20188"/>
                  <a:pt x="3712" y="20218"/>
                  <a:pt x="3774" y="20257"/>
                </a:cubicBezTo>
                <a:cubicBezTo>
                  <a:pt x="3836" y="20295"/>
                  <a:pt x="3899" y="20330"/>
                  <a:pt x="3962" y="20365"/>
                </a:cubicBezTo>
                <a:cubicBezTo>
                  <a:pt x="4024" y="20401"/>
                  <a:pt x="4085" y="20443"/>
                  <a:pt x="4149" y="20476"/>
                </a:cubicBezTo>
                <a:cubicBezTo>
                  <a:pt x="4211" y="20508"/>
                  <a:pt x="4273" y="20551"/>
                  <a:pt x="4337" y="20581"/>
                </a:cubicBezTo>
                <a:cubicBezTo>
                  <a:pt x="4400" y="20610"/>
                  <a:pt x="4463" y="20648"/>
                  <a:pt x="4527" y="20674"/>
                </a:cubicBezTo>
                <a:cubicBezTo>
                  <a:pt x="4591" y="20700"/>
                  <a:pt x="4657" y="20709"/>
                  <a:pt x="4721" y="20732"/>
                </a:cubicBezTo>
                <a:cubicBezTo>
                  <a:pt x="4785" y="20756"/>
                  <a:pt x="4850" y="20770"/>
                  <a:pt x="4915" y="20790"/>
                </a:cubicBezTo>
                <a:cubicBezTo>
                  <a:pt x="4979" y="20810"/>
                  <a:pt x="5044" y="20829"/>
                  <a:pt x="5109" y="20846"/>
                </a:cubicBezTo>
                <a:cubicBezTo>
                  <a:pt x="5173" y="20864"/>
                  <a:pt x="5238" y="20873"/>
                  <a:pt x="5304" y="20887"/>
                </a:cubicBezTo>
                <a:cubicBezTo>
                  <a:pt x="5368" y="20902"/>
                  <a:pt x="5432" y="20932"/>
                  <a:pt x="5498" y="20944"/>
                </a:cubicBezTo>
                <a:cubicBezTo>
                  <a:pt x="5563" y="20956"/>
                  <a:pt x="5628" y="20970"/>
                  <a:pt x="5693" y="20979"/>
                </a:cubicBezTo>
                <a:cubicBezTo>
                  <a:pt x="5758" y="20988"/>
                  <a:pt x="5824" y="20980"/>
                  <a:pt x="5889" y="20986"/>
                </a:cubicBezTo>
                <a:cubicBezTo>
                  <a:pt x="5955" y="20992"/>
                  <a:pt x="6020" y="21021"/>
                  <a:pt x="6085" y="21024"/>
                </a:cubicBezTo>
                <a:cubicBezTo>
                  <a:pt x="6150" y="21027"/>
                  <a:pt x="6216" y="21004"/>
                  <a:pt x="6282" y="21004"/>
                </a:cubicBezTo>
                <a:cubicBezTo>
                  <a:pt x="6346" y="21004"/>
                  <a:pt x="6410" y="20997"/>
                  <a:pt x="6473" y="20994"/>
                </a:cubicBezTo>
                <a:cubicBezTo>
                  <a:pt x="6538" y="20991"/>
                  <a:pt x="6601" y="20988"/>
                  <a:pt x="6665" y="20983"/>
                </a:cubicBezTo>
                <a:cubicBezTo>
                  <a:pt x="6729" y="20977"/>
                  <a:pt x="6794" y="21001"/>
                  <a:pt x="6857" y="20993"/>
                </a:cubicBezTo>
                <a:cubicBezTo>
                  <a:pt x="6922" y="20985"/>
                  <a:pt x="6984" y="20945"/>
                  <a:pt x="7047" y="20934"/>
                </a:cubicBezTo>
                <a:cubicBezTo>
                  <a:pt x="7111" y="20923"/>
                  <a:pt x="7175" y="20913"/>
                  <a:pt x="7238" y="20900"/>
                </a:cubicBezTo>
                <a:cubicBezTo>
                  <a:pt x="7302" y="20886"/>
                  <a:pt x="7366" y="20876"/>
                  <a:pt x="7429" y="20860"/>
                </a:cubicBezTo>
                <a:cubicBezTo>
                  <a:pt x="7493" y="20843"/>
                  <a:pt x="7557" y="20841"/>
                  <a:pt x="7620" y="20822"/>
                </a:cubicBezTo>
                <a:cubicBezTo>
                  <a:pt x="7683" y="20802"/>
                  <a:pt x="7747" y="20783"/>
                  <a:pt x="7809" y="20761"/>
                </a:cubicBezTo>
                <a:cubicBezTo>
                  <a:pt x="7872" y="20739"/>
                  <a:pt x="7935" y="20713"/>
                  <a:pt x="7997" y="20687"/>
                </a:cubicBezTo>
                <a:cubicBezTo>
                  <a:pt x="8060" y="20662"/>
                  <a:pt x="8123" y="20636"/>
                  <a:pt x="8185" y="20608"/>
                </a:cubicBezTo>
                <a:cubicBezTo>
                  <a:pt x="8247" y="20580"/>
                  <a:pt x="8307" y="20531"/>
                  <a:pt x="8368" y="20500"/>
                </a:cubicBezTo>
                <a:cubicBezTo>
                  <a:pt x="8430" y="20469"/>
                  <a:pt x="8495" y="20457"/>
                  <a:pt x="8556" y="20424"/>
                </a:cubicBezTo>
                <a:cubicBezTo>
                  <a:pt x="8618" y="20390"/>
                  <a:pt x="8674" y="20322"/>
                  <a:pt x="8734" y="20286"/>
                </a:cubicBezTo>
                <a:cubicBezTo>
                  <a:pt x="8795" y="20249"/>
                  <a:pt x="8857" y="20220"/>
                  <a:pt x="8918" y="20180"/>
                </a:cubicBezTo>
                <a:cubicBezTo>
                  <a:pt x="8978" y="20140"/>
                  <a:pt x="9037" y="20095"/>
                  <a:pt x="9097" y="20053"/>
                </a:cubicBezTo>
                <a:cubicBezTo>
                  <a:pt x="9157" y="20010"/>
                  <a:pt x="9216" y="19966"/>
                  <a:pt x="9275" y="19921"/>
                </a:cubicBezTo>
                <a:cubicBezTo>
                  <a:pt x="9335" y="19875"/>
                  <a:pt x="9396" y="19839"/>
                  <a:pt x="9454" y="19790"/>
                </a:cubicBezTo>
                <a:cubicBezTo>
                  <a:pt x="9513" y="19741"/>
                  <a:pt x="9571" y="19677"/>
                  <a:pt x="9628" y="19626"/>
                </a:cubicBezTo>
                <a:cubicBezTo>
                  <a:pt x="9688" y="19665"/>
                  <a:pt x="9748" y="19725"/>
                  <a:pt x="9809" y="19763"/>
                </a:cubicBezTo>
                <a:cubicBezTo>
                  <a:pt x="9869" y="19800"/>
                  <a:pt x="9931" y="19827"/>
                  <a:pt x="9993" y="19863"/>
                </a:cubicBezTo>
                <a:cubicBezTo>
                  <a:pt x="10054" y="19898"/>
                  <a:pt x="10114" y="19936"/>
                  <a:pt x="10176" y="19970"/>
                </a:cubicBezTo>
                <a:cubicBezTo>
                  <a:pt x="10237" y="20003"/>
                  <a:pt x="10299" y="20033"/>
                  <a:pt x="10361" y="20065"/>
                </a:cubicBezTo>
                <a:cubicBezTo>
                  <a:pt x="10422" y="20096"/>
                  <a:pt x="10484" y="20125"/>
                  <a:pt x="10546" y="20154"/>
                </a:cubicBezTo>
                <a:cubicBezTo>
                  <a:pt x="10608" y="20183"/>
                  <a:pt x="10669" y="20220"/>
                  <a:pt x="10731" y="20247"/>
                </a:cubicBezTo>
                <a:cubicBezTo>
                  <a:pt x="10793" y="20274"/>
                  <a:pt x="10856" y="20298"/>
                  <a:pt x="10919" y="20323"/>
                </a:cubicBezTo>
                <a:cubicBezTo>
                  <a:pt x="10981" y="20348"/>
                  <a:pt x="11045" y="20361"/>
                  <a:pt x="11107" y="20384"/>
                </a:cubicBezTo>
                <a:cubicBezTo>
                  <a:pt x="11170" y="20407"/>
                  <a:pt x="11232" y="20434"/>
                  <a:pt x="11295" y="20455"/>
                </a:cubicBezTo>
                <a:cubicBezTo>
                  <a:pt x="11358" y="20476"/>
                  <a:pt x="11421" y="20490"/>
                  <a:pt x="11485" y="20510"/>
                </a:cubicBezTo>
                <a:cubicBezTo>
                  <a:pt x="11548" y="20529"/>
                  <a:pt x="11609" y="20571"/>
                  <a:pt x="11672" y="20588"/>
                </a:cubicBezTo>
                <a:cubicBezTo>
                  <a:pt x="11735" y="20605"/>
                  <a:pt x="11800" y="20604"/>
                  <a:pt x="11863" y="20619"/>
                </a:cubicBezTo>
                <a:cubicBezTo>
                  <a:pt x="11927" y="20634"/>
                  <a:pt x="11990" y="20651"/>
                  <a:pt x="12053" y="20664"/>
                </a:cubicBezTo>
                <a:cubicBezTo>
                  <a:pt x="12117" y="20678"/>
                  <a:pt x="12180" y="20686"/>
                  <a:pt x="12244" y="20697"/>
                </a:cubicBezTo>
                <a:cubicBezTo>
                  <a:pt x="12308" y="20708"/>
                  <a:pt x="12371" y="20732"/>
                  <a:pt x="12435" y="20741"/>
                </a:cubicBezTo>
                <a:cubicBezTo>
                  <a:pt x="12498" y="20751"/>
                  <a:pt x="12562" y="20757"/>
                  <a:pt x="12626" y="20765"/>
                </a:cubicBezTo>
                <a:cubicBezTo>
                  <a:pt x="12689" y="20772"/>
                  <a:pt x="12753" y="20782"/>
                  <a:pt x="12817" y="20787"/>
                </a:cubicBezTo>
                <a:cubicBezTo>
                  <a:pt x="12881" y="20793"/>
                  <a:pt x="12945" y="20770"/>
                  <a:pt x="13009" y="20774"/>
                </a:cubicBezTo>
                <a:cubicBezTo>
                  <a:pt x="13073" y="20778"/>
                  <a:pt x="13136" y="20796"/>
                  <a:pt x="13201" y="20798"/>
                </a:cubicBezTo>
                <a:cubicBezTo>
                  <a:pt x="13264" y="20800"/>
                  <a:pt x="13328" y="20783"/>
                  <a:pt x="13392" y="20783"/>
                </a:cubicBezTo>
                <a:cubicBezTo>
                  <a:pt x="13456" y="20783"/>
                  <a:pt x="13520" y="20812"/>
                  <a:pt x="13583" y="20810"/>
                </a:cubicBezTo>
                <a:cubicBezTo>
                  <a:pt x="13647" y="20808"/>
                  <a:pt x="13711" y="20793"/>
                  <a:pt x="13774" y="20789"/>
                </a:cubicBezTo>
                <a:cubicBezTo>
                  <a:pt x="13838" y="20786"/>
                  <a:pt x="13902" y="20798"/>
                  <a:pt x="13965" y="20792"/>
                </a:cubicBezTo>
                <a:cubicBezTo>
                  <a:pt x="14029" y="20787"/>
                  <a:pt x="14092" y="20753"/>
                  <a:pt x="14155" y="20745"/>
                </a:cubicBezTo>
                <a:cubicBezTo>
                  <a:pt x="14219" y="20738"/>
                  <a:pt x="14282" y="20726"/>
                  <a:pt x="14345" y="20716"/>
                </a:cubicBezTo>
                <a:cubicBezTo>
                  <a:pt x="14409" y="20707"/>
                  <a:pt x="14474" y="20722"/>
                  <a:pt x="14537" y="20710"/>
                </a:cubicBezTo>
                <a:cubicBezTo>
                  <a:pt x="14600" y="20699"/>
                  <a:pt x="14662" y="20662"/>
                  <a:pt x="14725" y="20649"/>
                </a:cubicBezTo>
                <a:cubicBezTo>
                  <a:pt x="14789" y="20636"/>
                  <a:pt x="14853" y="20636"/>
                  <a:pt x="14916" y="20621"/>
                </a:cubicBezTo>
                <a:cubicBezTo>
                  <a:pt x="14979" y="20606"/>
                  <a:pt x="15041" y="20578"/>
                  <a:pt x="15104" y="20561"/>
                </a:cubicBezTo>
                <a:cubicBezTo>
                  <a:pt x="15167" y="20544"/>
                  <a:pt x="15231" y="20541"/>
                  <a:pt x="15294" y="20522"/>
                </a:cubicBezTo>
                <a:cubicBezTo>
                  <a:pt x="15357" y="20503"/>
                  <a:pt x="15418" y="20460"/>
                  <a:pt x="15480" y="20439"/>
                </a:cubicBezTo>
                <a:cubicBezTo>
                  <a:pt x="15543" y="20419"/>
                  <a:pt x="15609" y="20432"/>
                  <a:pt x="15671" y="20409"/>
                </a:cubicBezTo>
                <a:cubicBezTo>
                  <a:pt x="15734" y="20386"/>
                  <a:pt x="15796" y="20356"/>
                  <a:pt x="15858" y="20331"/>
                </a:cubicBezTo>
                <a:cubicBezTo>
                  <a:pt x="15920" y="20306"/>
                  <a:pt x="15984" y="20289"/>
                  <a:pt x="16046" y="20262"/>
                </a:cubicBezTo>
                <a:cubicBezTo>
                  <a:pt x="16108" y="20235"/>
                  <a:pt x="16169" y="20198"/>
                  <a:pt x="16230" y="20169"/>
                </a:cubicBezTo>
                <a:cubicBezTo>
                  <a:pt x="16292" y="20140"/>
                  <a:pt x="16350" y="20083"/>
                  <a:pt x="16411" y="20052"/>
                </a:cubicBezTo>
                <a:cubicBezTo>
                  <a:pt x="16473" y="20021"/>
                  <a:pt x="16535" y="19997"/>
                  <a:pt x="16596" y="19964"/>
                </a:cubicBezTo>
                <a:cubicBezTo>
                  <a:pt x="16658" y="19931"/>
                  <a:pt x="16720" y="19903"/>
                  <a:pt x="16780" y="19868"/>
                </a:cubicBezTo>
                <a:cubicBezTo>
                  <a:pt x="16841" y="19833"/>
                  <a:pt x="16901" y="19790"/>
                  <a:pt x="16961" y="19753"/>
                </a:cubicBezTo>
                <a:cubicBezTo>
                  <a:pt x="17022" y="19716"/>
                  <a:pt x="17084" y="19686"/>
                  <a:pt x="17144" y="19647"/>
                </a:cubicBezTo>
                <a:cubicBezTo>
                  <a:pt x="17204" y="19607"/>
                  <a:pt x="17262" y="19557"/>
                  <a:pt x="17321" y="19515"/>
                </a:cubicBezTo>
                <a:cubicBezTo>
                  <a:pt x="17381" y="19474"/>
                  <a:pt x="17440" y="19427"/>
                  <a:pt x="17499" y="19384"/>
                </a:cubicBezTo>
                <a:cubicBezTo>
                  <a:pt x="17558" y="19340"/>
                  <a:pt x="17620" y="19308"/>
                  <a:pt x="17678" y="19262"/>
                </a:cubicBezTo>
                <a:cubicBezTo>
                  <a:pt x="17737" y="19216"/>
                  <a:pt x="17798" y="19179"/>
                  <a:pt x="17856" y="19131"/>
                </a:cubicBezTo>
                <a:cubicBezTo>
                  <a:pt x="17915" y="19083"/>
                  <a:pt x="17974" y="19040"/>
                  <a:pt x="18032" y="18990"/>
                </a:cubicBezTo>
                <a:cubicBezTo>
                  <a:pt x="18090" y="18939"/>
                  <a:pt x="18140" y="18860"/>
                  <a:pt x="18197" y="18807"/>
                </a:cubicBezTo>
                <a:cubicBezTo>
                  <a:pt x="18255" y="18754"/>
                  <a:pt x="18313" y="18707"/>
                  <a:pt x="18369" y="18652"/>
                </a:cubicBezTo>
                <a:cubicBezTo>
                  <a:pt x="18426" y="18597"/>
                  <a:pt x="18482" y="18541"/>
                  <a:pt x="18538" y="18484"/>
                </a:cubicBezTo>
                <a:cubicBezTo>
                  <a:pt x="18594" y="18427"/>
                  <a:pt x="18652" y="18376"/>
                  <a:pt x="18707" y="18317"/>
                </a:cubicBezTo>
                <a:cubicBezTo>
                  <a:pt x="18762" y="18257"/>
                  <a:pt x="18815" y="18190"/>
                  <a:pt x="18869" y="18129"/>
                </a:cubicBezTo>
                <a:cubicBezTo>
                  <a:pt x="18924" y="18066"/>
                  <a:pt x="18982" y="18015"/>
                  <a:pt x="19035" y="17951"/>
                </a:cubicBezTo>
                <a:cubicBezTo>
                  <a:pt x="19089" y="17886"/>
                  <a:pt x="19139" y="17810"/>
                  <a:pt x="19191" y="17743"/>
                </a:cubicBezTo>
                <a:cubicBezTo>
                  <a:pt x="19244" y="17676"/>
                  <a:pt x="19293" y="17600"/>
                  <a:pt x="19345" y="17530"/>
                </a:cubicBezTo>
                <a:cubicBezTo>
                  <a:pt x="19397" y="17461"/>
                  <a:pt x="19449" y="17391"/>
                  <a:pt x="19499" y="17320"/>
                </a:cubicBezTo>
                <a:cubicBezTo>
                  <a:pt x="19550" y="17247"/>
                  <a:pt x="19601" y="17175"/>
                  <a:pt x="19650" y="17101"/>
                </a:cubicBezTo>
                <a:cubicBezTo>
                  <a:pt x="19700" y="17026"/>
                  <a:pt x="19758" y="16969"/>
                  <a:pt x="19806" y="16892"/>
                </a:cubicBezTo>
                <a:cubicBezTo>
                  <a:pt x="19855" y="16814"/>
                  <a:pt x="19898" y="16725"/>
                  <a:pt x="19945" y="16645"/>
                </a:cubicBezTo>
                <a:cubicBezTo>
                  <a:pt x="19993" y="16565"/>
                  <a:pt x="20039" y="16484"/>
                  <a:pt x="20085" y="16402"/>
                </a:cubicBezTo>
                <a:cubicBezTo>
                  <a:pt x="20132" y="16319"/>
                  <a:pt x="20176" y="16233"/>
                  <a:pt x="20220" y="16148"/>
                </a:cubicBezTo>
                <a:cubicBezTo>
                  <a:pt x="20265" y="16063"/>
                  <a:pt x="20313" y="15983"/>
                  <a:pt x="20356" y="15896"/>
                </a:cubicBezTo>
                <a:cubicBezTo>
                  <a:pt x="20399" y="15807"/>
                  <a:pt x="20445" y="15723"/>
                  <a:pt x="20486" y="15633"/>
                </a:cubicBezTo>
                <a:cubicBezTo>
                  <a:pt x="20528" y="15541"/>
                  <a:pt x="20570" y="15451"/>
                  <a:pt x="20610" y="15358"/>
                </a:cubicBezTo>
                <a:cubicBezTo>
                  <a:pt x="20650" y="15264"/>
                  <a:pt x="20686" y="15165"/>
                  <a:pt x="20724" y="15070"/>
                </a:cubicBezTo>
                <a:cubicBezTo>
                  <a:pt x="20762" y="14973"/>
                  <a:pt x="20794" y="14870"/>
                  <a:pt x="20830" y="14771"/>
                </a:cubicBezTo>
                <a:cubicBezTo>
                  <a:pt x="20866" y="14672"/>
                  <a:pt x="20903" y="14575"/>
                  <a:pt x="20937" y="14474"/>
                </a:cubicBezTo>
                <a:cubicBezTo>
                  <a:pt x="20971" y="14373"/>
                  <a:pt x="21006" y="14272"/>
                  <a:pt x="21037" y="14169"/>
                </a:cubicBezTo>
                <a:cubicBezTo>
                  <a:pt x="21069" y="14065"/>
                  <a:pt x="21100" y="13959"/>
                  <a:pt x="21129" y="13854"/>
                </a:cubicBezTo>
                <a:cubicBezTo>
                  <a:pt x="21159" y="13747"/>
                  <a:pt x="21184" y="13637"/>
                  <a:pt x="21210" y="13529"/>
                </a:cubicBezTo>
                <a:cubicBezTo>
                  <a:pt x="21237" y="13420"/>
                  <a:pt x="21272" y="13318"/>
                  <a:pt x="21296" y="13207"/>
                </a:cubicBezTo>
                <a:cubicBezTo>
                  <a:pt x="21321" y="13097"/>
                  <a:pt x="21342" y="12983"/>
                  <a:pt x="21363" y="12871"/>
                </a:cubicBezTo>
                <a:cubicBezTo>
                  <a:pt x="21385" y="12758"/>
                  <a:pt x="21401" y="12641"/>
                  <a:pt x="21420" y="12527"/>
                </a:cubicBezTo>
                <a:cubicBezTo>
                  <a:pt x="21438" y="12413"/>
                  <a:pt x="21452" y="12296"/>
                  <a:pt x="21468" y="12180"/>
                </a:cubicBezTo>
                <a:cubicBezTo>
                  <a:pt x="21484" y="12064"/>
                  <a:pt x="21507" y="11951"/>
                  <a:pt x="21520" y="11834"/>
                </a:cubicBezTo>
                <a:cubicBezTo>
                  <a:pt x="21532" y="11717"/>
                  <a:pt x="21544" y="11598"/>
                  <a:pt x="21554" y="11480"/>
                </a:cubicBezTo>
                <a:cubicBezTo>
                  <a:pt x="21563" y="11362"/>
                  <a:pt x="21562" y="11241"/>
                  <a:pt x="21569" y="11121"/>
                </a:cubicBezTo>
                <a:cubicBezTo>
                  <a:pt x="21575" y="11003"/>
                  <a:pt x="21584" y="10884"/>
                  <a:pt x="21587" y="10764"/>
                </a:cubicBezTo>
                <a:cubicBezTo>
                  <a:pt x="21590" y="10645"/>
                  <a:pt x="21597" y="10525"/>
                  <a:pt x="21597" y="10405"/>
                </a:cubicBezTo>
                <a:cubicBezTo>
                  <a:pt x="21597" y="10285"/>
                  <a:pt x="21596" y="10164"/>
                  <a:pt x="21592" y="10045"/>
                </a:cubicBezTo>
                <a:cubicBezTo>
                  <a:pt x="21589" y="9925"/>
                  <a:pt x="21580" y="9806"/>
                  <a:pt x="21573" y="9687"/>
                </a:cubicBezTo>
                <a:cubicBezTo>
                  <a:pt x="21567" y="9568"/>
                  <a:pt x="21558" y="9449"/>
                  <a:pt x="21549" y="9331"/>
                </a:cubicBezTo>
                <a:cubicBezTo>
                  <a:pt x="21539" y="9213"/>
                  <a:pt x="21534" y="9092"/>
                  <a:pt x="21521" y="8975"/>
                </a:cubicBezTo>
                <a:cubicBezTo>
                  <a:pt x="21509" y="8858"/>
                  <a:pt x="21493" y="8741"/>
                  <a:pt x="21477" y="8625"/>
                </a:cubicBezTo>
                <a:cubicBezTo>
                  <a:pt x="21461" y="8509"/>
                  <a:pt x="21440" y="8396"/>
                  <a:pt x="21421" y="8281"/>
                </a:cubicBezTo>
                <a:cubicBezTo>
                  <a:pt x="21402" y="8167"/>
                  <a:pt x="21380" y="8055"/>
                  <a:pt x="21359" y="7942"/>
                </a:cubicBezTo>
                <a:cubicBezTo>
                  <a:pt x="21337" y="7830"/>
                  <a:pt x="21303" y="7726"/>
                  <a:pt x="21279" y="7615"/>
                </a:cubicBezTo>
                <a:cubicBezTo>
                  <a:pt x="21255" y="7505"/>
                  <a:pt x="21248" y="7380"/>
                  <a:pt x="21221" y="7271"/>
                </a:cubicBezTo>
                <a:cubicBezTo>
                  <a:pt x="21194" y="7163"/>
                  <a:pt x="21151" y="7069"/>
                  <a:pt x="21122" y="6963"/>
                </a:cubicBezTo>
                <a:cubicBezTo>
                  <a:pt x="21093" y="6857"/>
                  <a:pt x="21063" y="6752"/>
                  <a:pt x="21031" y="6648"/>
                </a:cubicBezTo>
                <a:cubicBezTo>
                  <a:pt x="20999" y="6545"/>
                  <a:pt x="20967" y="6441"/>
                  <a:pt x="20933" y="6340"/>
                </a:cubicBezTo>
                <a:cubicBezTo>
                  <a:pt x="20899" y="6239"/>
                  <a:pt x="20872" y="6129"/>
                  <a:pt x="20836" y="6030"/>
                </a:cubicBezTo>
                <a:cubicBezTo>
                  <a:pt x="20800" y="5932"/>
                  <a:pt x="20766" y="5830"/>
                  <a:pt x="20728" y="5734"/>
                </a:cubicBezTo>
                <a:cubicBezTo>
                  <a:pt x="20690" y="5639"/>
                  <a:pt x="20637" y="5564"/>
                  <a:pt x="20597" y="5470"/>
                </a:cubicBezTo>
                <a:cubicBezTo>
                  <a:pt x="20557" y="5377"/>
                  <a:pt x="20520" y="5280"/>
                  <a:pt x="20479" y="5189"/>
                </a:cubicBezTo>
                <a:cubicBezTo>
                  <a:pt x="20437" y="5099"/>
                  <a:pt x="20396" y="5009"/>
                  <a:pt x="20352" y="4920"/>
                </a:cubicBezTo>
                <a:cubicBezTo>
                  <a:pt x="20309" y="4833"/>
                  <a:pt x="20266" y="4746"/>
                  <a:pt x="20221" y="4660"/>
                </a:cubicBezTo>
                <a:cubicBezTo>
                  <a:pt x="20176" y="4575"/>
                  <a:pt x="20126" y="4502"/>
                  <a:pt x="20080" y="4419"/>
                </a:cubicBezTo>
                <a:cubicBezTo>
                  <a:pt x="20034" y="4336"/>
                  <a:pt x="19988" y="4255"/>
                  <a:pt x="19940" y="4175"/>
                </a:cubicBezTo>
                <a:cubicBezTo>
                  <a:pt x="19893" y="4095"/>
                  <a:pt x="19856" y="3992"/>
                  <a:pt x="19807" y="3914"/>
                </a:cubicBezTo>
                <a:cubicBezTo>
                  <a:pt x="19759" y="3837"/>
                  <a:pt x="19705" y="3773"/>
                  <a:pt x="19655" y="3698"/>
                </a:cubicBezTo>
                <a:cubicBezTo>
                  <a:pt x="19605" y="3624"/>
                  <a:pt x="19551" y="3560"/>
                  <a:pt x="19500" y="3487"/>
                </a:cubicBezTo>
                <a:cubicBezTo>
                  <a:pt x="19449" y="3416"/>
                  <a:pt x="19404" y="3331"/>
                  <a:pt x="19351" y="3261"/>
                </a:cubicBezTo>
                <a:cubicBezTo>
                  <a:pt x="19300" y="3192"/>
                  <a:pt x="19243" y="3138"/>
                  <a:pt x="19190" y="3070"/>
                </a:cubicBezTo>
                <a:cubicBezTo>
                  <a:pt x="19137" y="3004"/>
                  <a:pt x="19089" y="2925"/>
                  <a:pt x="19035" y="2860"/>
                </a:cubicBezTo>
                <a:cubicBezTo>
                  <a:pt x="18981" y="2796"/>
                  <a:pt x="18922" y="2749"/>
                  <a:pt x="18867" y="2687"/>
                </a:cubicBezTo>
                <a:cubicBezTo>
                  <a:pt x="18813" y="2625"/>
                  <a:pt x="18760" y="2558"/>
                  <a:pt x="18705" y="2498"/>
                </a:cubicBezTo>
                <a:cubicBezTo>
                  <a:pt x="18650" y="2439"/>
                  <a:pt x="18598" y="2367"/>
                  <a:pt x="18542" y="2310"/>
                </a:cubicBezTo>
                <a:cubicBezTo>
                  <a:pt x="18487" y="2253"/>
                  <a:pt x="18427" y="2207"/>
                  <a:pt x="18371" y="2152"/>
                </a:cubicBezTo>
                <a:cubicBezTo>
                  <a:pt x="18314" y="2098"/>
                  <a:pt x="18261" y="2033"/>
                  <a:pt x="18203" y="1980"/>
                </a:cubicBezTo>
                <a:cubicBezTo>
                  <a:pt x="18146" y="1927"/>
                  <a:pt x="18086" y="1885"/>
                  <a:pt x="18028" y="1834"/>
                </a:cubicBezTo>
                <a:cubicBezTo>
                  <a:pt x="17971" y="1784"/>
                  <a:pt x="17909" y="1751"/>
                  <a:pt x="17851" y="1702"/>
                </a:cubicBezTo>
                <a:cubicBezTo>
                  <a:pt x="17793" y="1655"/>
                  <a:pt x="17740" y="1582"/>
                  <a:pt x="17681" y="1536"/>
                </a:cubicBezTo>
                <a:cubicBezTo>
                  <a:pt x="17623" y="1490"/>
                  <a:pt x="17565" y="1439"/>
                  <a:pt x="17505" y="1395"/>
                </a:cubicBezTo>
                <a:cubicBezTo>
                  <a:pt x="17446" y="1352"/>
                  <a:pt x="17383" y="1328"/>
                  <a:pt x="17323" y="1287"/>
                </a:cubicBezTo>
                <a:cubicBezTo>
                  <a:pt x="17263" y="1245"/>
                  <a:pt x="17206" y="1193"/>
                  <a:pt x="17145" y="1153"/>
                </a:cubicBezTo>
                <a:cubicBezTo>
                  <a:pt x="17086" y="1114"/>
                  <a:pt x="17023" y="1090"/>
                  <a:pt x="16962" y="1053"/>
                </a:cubicBezTo>
                <a:cubicBezTo>
                  <a:pt x="16902" y="1016"/>
                  <a:pt x="16842" y="976"/>
                  <a:pt x="16781" y="940"/>
                </a:cubicBezTo>
                <a:cubicBezTo>
                  <a:pt x="16720" y="905"/>
                  <a:pt x="16660" y="867"/>
                  <a:pt x="16598" y="834"/>
                </a:cubicBezTo>
                <a:cubicBezTo>
                  <a:pt x="16537" y="801"/>
                  <a:pt x="16475" y="774"/>
                  <a:pt x="16414" y="743"/>
                </a:cubicBezTo>
                <a:cubicBezTo>
                  <a:pt x="16352" y="712"/>
                  <a:pt x="16289" y="697"/>
                  <a:pt x="16227" y="668"/>
                </a:cubicBezTo>
                <a:cubicBezTo>
                  <a:pt x="16165" y="639"/>
                  <a:pt x="16105" y="598"/>
                  <a:pt x="16043" y="571"/>
                </a:cubicBezTo>
                <a:cubicBezTo>
                  <a:pt x="15981" y="544"/>
                  <a:pt x="15917" y="532"/>
                  <a:pt x="15855" y="507"/>
                </a:cubicBezTo>
                <a:cubicBezTo>
                  <a:pt x="15793" y="482"/>
                  <a:pt x="15732" y="445"/>
                  <a:pt x="15669" y="422"/>
                </a:cubicBezTo>
                <a:cubicBezTo>
                  <a:pt x="15607" y="399"/>
                  <a:pt x="15547" y="355"/>
                  <a:pt x="15484" y="334"/>
                </a:cubicBezTo>
                <a:cubicBezTo>
                  <a:pt x="15421" y="313"/>
                  <a:pt x="15358" y="294"/>
                  <a:pt x="15295" y="275"/>
                </a:cubicBezTo>
                <a:cubicBezTo>
                  <a:pt x="15233" y="257"/>
                  <a:pt x="15169" y="246"/>
                  <a:pt x="15106" y="229"/>
                </a:cubicBezTo>
                <a:cubicBezTo>
                  <a:pt x="15043" y="212"/>
                  <a:pt x="14980" y="199"/>
                  <a:pt x="14916" y="184"/>
                </a:cubicBezTo>
                <a:cubicBezTo>
                  <a:pt x="14853" y="169"/>
                  <a:pt x="14789" y="171"/>
                  <a:pt x="14726" y="158"/>
                </a:cubicBezTo>
                <a:cubicBezTo>
                  <a:pt x="14663" y="145"/>
                  <a:pt x="14599" y="138"/>
                  <a:pt x="14536" y="126"/>
                </a:cubicBezTo>
                <a:cubicBezTo>
                  <a:pt x="14472" y="115"/>
                  <a:pt x="14410" y="92"/>
                  <a:pt x="14346" y="82"/>
                </a:cubicBezTo>
                <a:cubicBezTo>
                  <a:pt x="14283" y="73"/>
                  <a:pt x="14220" y="45"/>
                  <a:pt x="14156" y="38"/>
                </a:cubicBezTo>
                <a:cubicBezTo>
                  <a:pt x="14093" y="30"/>
                  <a:pt x="14029" y="37"/>
                  <a:pt x="13965" y="32"/>
                </a:cubicBezTo>
                <a:cubicBezTo>
                  <a:pt x="13902" y="26"/>
                  <a:pt x="13838" y="36"/>
                  <a:pt x="13774" y="32"/>
                </a:cubicBezTo>
                <a:cubicBezTo>
                  <a:pt x="13710" y="29"/>
                  <a:pt x="13647" y="31"/>
                  <a:pt x="13583" y="29"/>
                </a:cubicBezTo>
                <a:cubicBezTo>
                  <a:pt x="13519" y="27"/>
                  <a:pt x="13456" y="1"/>
                  <a:pt x="13392" y="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4787900" y="1524000"/>
            <a:ext cx="9588500" cy="18288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7799917" y="3352800"/>
            <a:ext cx="6591301" cy="36703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FF86B8"/>
              </a:gs>
            </a:gsLst>
            <a:lin ang="17824808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70" name="Shape"/>
          <p:cNvSpPr/>
          <p:nvPr/>
        </p:nvSpPr>
        <p:spPr>
          <a:xfrm>
            <a:off x="1219200" y="920044"/>
            <a:ext cx="14004088" cy="7445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77" fill="norm" stroke="1" extrusionOk="0">
                <a:moveTo>
                  <a:pt x="20857" y="21553"/>
                </a:moveTo>
                <a:cubicBezTo>
                  <a:pt x="20801" y="21495"/>
                  <a:pt x="20749" y="21426"/>
                  <a:pt x="20698" y="21365"/>
                </a:cubicBezTo>
                <a:cubicBezTo>
                  <a:pt x="20644" y="21301"/>
                  <a:pt x="20588" y="21244"/>
                  <a:pt x="20539" y="21176"/>
                </a:cubicBezTo>
                <a:cubicBezTo>
                  <a:pt x="20487" y="21105"/>
                  <a:pt x="20445" y="21015"/>
                  <a:pt x="20398" y="20940"/>
                </a:cubicBezTo>
                <a:cubicBezTo>
                  <a:pt x="20350" y="20861"/>
                  <a:pt x="20304" y="20781"/>
                  <a:pt x="20261" y="20699"/>
                </a:cubicBezTo>
                <a:cubicBezTo>
                  <a:pt x="20216" y="20614"/>
                  <a:pt x="20165" y="20541"/>
                  <a:pt x="20125" y="20453"/>
                </a:cubicBezTo>
                <a:cubicBezTo>
                  <a:pt x="20084" y="20361"/>
                  <a:pt x="20054" y="20255"/>
                  <a:pt x="20019" y="20162"/>
                </a:cubicBezTo>
                <a:cubicBezTo>
                  <a:pt x="19981" y="20063"/>
                  <a:pt x="19941" y="19972"/>
                  <a:pt x="19909" y="19874"/>
                </a:cubicBezTo>
                <a:cubicBezTo>
                  <a:pt x="19876" y="19770"/>
                  <a:pt x="19859" y="19654"/>
                  <a:pt x="19832" y="19551"/>
                </a:cubicBezTo>
                <a:cubicBezTo>
                  <a:pt x="19803" y="19442"/>
                  <a:pt x="19774" y="19339"/>
                  <a:pt x="19752" y="19233"/>
                </a:cubicBezTo>
                <a:cubicBezTo>
                  <a:pt x="19728" y="19119"/>
                  <a:pt x="19710" y="19007"/>
                  <a:pt x="19692" y="18899"/>
                </a:cubicBezTo>
                <a:cubicBezTo>
                  <a:pt x="19673" y="18781"/>
                  <a:pt x="19659" y="18674"/>
                  <a:pt x="19646" y="18566"/>
                </a:cubicBezTo>
                <a:cubicBezTo>
                  <a:pt x="19697" y="18497"/>
                  <a:pt x="19744" y="18433"/>
                  <a:pt x="19794" y="18362"/>
                </a:cubicBezTo>
                <a:cubicBezTo>
                  <a:pt x="19843" y="18291"/>
                  <a:pt x="19893" y="18219"/>
                  <a:pt x="19941" y="18145"/>
                </a:cubicBezTo>
                <a:cubicBezTo>
                  <a:pt x="19989" y="18070"/>
                  <a:pt x="20031" y="17983"/>
                  <a:pt x="20078" y="17906"/>
                </a:cubicBezTo>
                <a:cubicBezTo>
                  <a:pt x="20125" y="17829"/>
                  <a:pt x="20165" y="17739"/>
                  <a:pt x="20210" y="17659"/>
                </a:cubicBezTo>
                <a:cubicBezTo>
                  <a:pt x="20256" y="17578"/>
                  <a:pt x="20303" y="17501"/>
                  <a:pt x="20346" y="17419"/>
                </a:cubicBezTo>
                <a:cubicBezTo>
                  <a:pt x="20390" y="17335"/>
                  <a:pt x="20441" y="17265"/>
                  <a:pt x="20483" y="17179"/>
                </a:cubicBezTo>
                <a:cubicBezTo>
                  <a:pt x="20525" y="17092"/>
                  <a:pt x="20569" y="17008"/>
                  <a:pt x="20609" y="16919"/>
                </a:cubicBezTo>
                <a:cubicBezTo>
                  <a:pt x="20650" y="16830"/>
                  <a:pt x="20686" y="16734"/>
                  <a:pt x="20724" y="16642"/>
                </a:cubicBezTo>
                <a:cubicBezTo>
                  <a:pt x="20763" y="16550"/>
                  <a:pt x="20801" y="16457"/>
                  <a:pt x="20837" y="16362"/>
                </a:cubicBezTo>
                <a:cubicBezTo>
                  <a:pt x="20874" y="16267"/>
                  <a:pt x="20908" y="16169"/>
                  <a:pt x="20942" y="16072"/>
                </a:cubicBezTo>
                <a:cubicBezTo>
                  <a:pt x="20977" y="15974"/>
                  <a:pt x="21010" y="15874"/>
                  <a:pt x="21042" y="15774"/>
                </a:cubicBezTo>
                <a:cubicBezTo>
                  <a:pt x="21074" y="15673"/>
                  <a:pt x="21097" y="15564"/>
                  <a:pt x="21127" y="15461"/>
                </a:cubicBezTo>
                <a:cubicBezTo>
                  <a:pt x="21156" y="15358"/>
                  <a:pt x="21197" y="15265"/>
                  <a:pt x="21224" y="15160"/>
                </a:cubicBezTo>
                <a:cubicBezTo>
                  <a:pt x="21251" y="15055"/>
                  <a:pt x="21268" y="14940"/>
                  <a:pt x="21292" y="14833"/>
                </a:cubicBezTo>
                <a:cubicBezTo>
                  <a:pt x="21316" y="14725"/>
                  <a:pt x="21334" y="14613"/>
                  <a:pt x="21356" y="14503"/>
                </a:cubicBezTo>
                <a:cubicBezTo>
                  <a:pt x="21377" y="14393"/>
                  <a:pt x="21407" y="14289"/>
                  <a:pt x="21426" y="14177"/>
                </a:cubicBezTo>
                <a:cubicBezTo>
                  <a:pt x="21445" y="14066"/>
                  <a:pt x="21453" y="13949"/>
                  <a:pt x="21469" y="13836"/>
                </a:cubicBezTo>
                <a:cubicBezTo>
                  <a:pt x="21485" y="13723"/>
                  <a:pt x="21508" y="13613"/>
                  <a:pt x="21520" y="13498"/>
                </a:cubicBezTo>
                <a:cubicBezTo>
                  <a:pt x="21533" y="13384"/>
                  <a:pt x="21535" y="13265"/>
                  <a:pt x="21544" y="13150"/>
                </a:cubicBezTo>
                <a:cubicBezTo>
                  <a:pt x="21554" y="13034"/>
                  <a:pt x="21563" y="12919"/>
                  <a:pt x="21569" y="12802"/>
                </a:cubicBezTo>
                <a:cubicBezTo>
                  <a:pt x="21575" y="12686"/>
                  <a:pt x="21582" y="12570"/>
                  <a:pt x="21585" y="12453"/>
                </a:cubicBezTo>
                <a:cubicBezTo>
                  <a:pt x="21588" y="12337"/>
                  <a:pt x="21591" y="12220"/>
                  <a:pt x="21591" y="12103"/>
                </a:cubicBezTo>
                <a:cubicBezTo>
                  <a:pt x="21591" y="11984"/>
                  <a:pt x="21600" y="11865"/>
                  <a:pt x="21597" y="11747"/>
                </a:cubicBezTo>
                <a:cubicBezTo>
                  <a:pt x="21593" y="11628"/>
                  <a:pt x="21590" y="11509"/>
                  <a:pt x="21583" y="11392"/>
                </a:cubicBezTo>
                <a:cubicBezTo>
                  <a:pt x="21577" y="11274"/>
                  <a:pt x="21558" y="11158"/>
                  <a:pt x="21548" y="11042"/>
                </a:cubicBezTo>
                <a:cubicBezTo>
                  <a:pt x="21538" y="10924"/>
                  <a:pt x="21531" y="10807"/>
                  <a:pt x="21518" y="10691"/>
                </a:cubicBezTo>
                <a:cubicBezTo>
                  <a:pt x="21505" y="10575"/>
                  <a:pt x="21484" y="10462"/>
                  <a:pt x="21468" y="10348"/>
                </a:cubicBezTo>
                <a:cubicBezTo>
                  <a:pt x="21452" y="10233"/>
                  <a:pt x="21428" y="10124"/>
                  <a:pt x="21409" y="10011"/>
                </a:cubicBezTo>
                <a:cubicBezTo>
                  <a:pt x="21390" y="9898"/>
                  <a:pt x="21381" y="9779"/>
                  <a:pt x="21359" y="9668"/>
                </a:cubicBezTo>
                <a:cubicBezTo>
                  <a:pt x="21336" y="9558"/>
                  <a:pt x="21303" y="9456"/>
                  <a:pt x="21278" y="9347"/>
                </a:cubicBezTo>
                <a:cubicBezTo>
                  <a:pt x="21253" y="9238"/>
                  <a:pt x="21236" y="9123"/>
                  <a:pt x="21208" y="9017"/>
                </a:cubicBezTo>
                <a:cubicBezTo>
                  <a:pt x="21180" y="8910"/>
                  <a:pt x="21146" y="8811"/>
                  <a:pt x="21116" y="8706"/>
                </a:cubicBezTo>
                <a:cubicBezTo>
                  <a:pt x="21085" y="8603"/>
                  <a:pt x="21063" y="8491"/>
                  <a:pt x="21030" y="8389"/>
                </a:cubicBezTo>
                <a:cubicBezTo>
                  <a:pt x="20997" y="8288"/>
                  <a:pt x="20955" y="8199"/>
                  <a:pt x="20920" y="8100"/>
                </a:cubicBezTo>
                <a:cubicBezTo>
                  <a:pt x="20885" y="8002"/>
                  <a:pt x="20857" y="7893"/>
                  <a:pt x="20820" y="7797"/>
                </a:cubicBezTo>
                <a:cubicBezTo>
                  <a:pt x="20783" y="7702"/>
                  <a:pt x="20745" y="7607"/>
                  <a:pt x="20706" y="7514"/>
                </a:cubicBezTo>
                <a:cubicBezTo>
                  <a:pt x="20667" y="7422"/>
                  <a:pt x="20625" y="7332"/>
                  <a:pt x="20584" y="7242"/>
                </a:cubicBezTo>
                <a:cubicBezTo>
                  <a:pt x="20543" y="7153"/>
                  <a:pt x="20499" y="7067"/>
                  <a:pt x="20456" y="6980"/>
                </a:cubicBezTo>
                <a:cubicBezTo>
                  <a:pt x="20413" y="6893"/>
                  <a:pt x="20362" y="6822"/>
                  <a:pt x="20317" y="6738"/>
                </a:cubicBezTo>
                <a:cubicBezTo>
                  <a:pt x="20273" y="6655"/>
                  <a:pt x="20234" y="6561"/>
                  <a:pt x="20187" y="6480"/>
                </a:cubicBezTo>
                <a:cubicBezTo>
                  <a:pt x="20141" y="6400"/>
                  <a:pt x="20096" y="6317"/>
                  <a:pt x="20048" y="6239"/>
                </a:cubicBezTo>
                <a:cubicBezTo>
                  <a:pt x="20001" y="6162"/>
                  <a:pt x="19952" y="6085"/>
                  <a:pt x="19903" y="6011"/>
                </a:cubicBezTo>
                <a:cubicBezTo>
                  <a:pt x="19854" y="5937"/>
                  <a:pt x="19806" y="5860"/>
                  <a:pt x="19756" y="5788"/>
                </a:cubicBezTo>
                <a:cubicBezTo>
                  <a:pt x="19705" y="5717"/>
                  <a:pt x="19654" y="5648"/>
                  <a:pt x="19602" y="5579"/>
                </a:cubicBezTo>
                <a:cubicBezTo>
                  <a:pt x="19551" y="5511"/>
                  <a:pt x="19500" y="5440"/>
                  <a:pt x="19448" y="5375"/>
                </a:cubicBezTo>
                <a:cubicBezTo>
                  <a:pt x="19395" y="5310"/>
                  <a:pt x="19342" y="5245"/>
                  <a:pt x="19288" y="5183"/>
                </a:cubicBezTo>
                <a:cubicBezTo>
                  <a:pt x="19235" y="5121"/>
                  <a:pt x="19172" y="5086"/>
                  <a:pt x="19118" y="5027"/>
                </a:cubicBezTo>
                <a:cubicBezTo>
                  <a:pt x="19063" y="4968"/>
                  <a:pt x="19007" y="4913"/>
                  <a:pt x="18952" y="4857"/>
                </a:cubicBezTo>
                <a:cubicBezTo>
                  <a:pt x="18896" y="4801"/>
                  <a:pt x="18845" y="4731"/>
                  <a:pt x="18788" y="4677"/>
                </a:cubicBezTo>
                <a:cubicBezTo>
                  <a:pt x="18732" y="4624"/>
                  <a:pt x="18674" y="4580"/>
                  <a:pt x="18617" y="4529"/>
                </a:cubicBezTo>
                <a:cubicBezTo>
                  <a:pt x="18560" y="4479"/>
                  <a:pt x="18504" y="4425"/>
                  <a:pt x="18446" y="4377"/>
                </a:cubicBezTo>
                <a:cubicBezTo>
                  <a:pt x="18388" y="4330"/>
                  <a:pt x="18333" y="4273"/>
                  <a:pt x="18274" y="4228"/>
                </a:cubicBezTo>
                <a:cubicBezTo>
                  <a:pt x="18216" y="4184"/>
                  <a:pt x="18157" y="4140"/>
                  <a:pt x="18098" y="4099"/>
                </a:cubicBezTo>
                <a:cubicBezTo>
                  <a:pt x="18039" y="4058"/>
                  <a:pt x="17976" y="4036"/>
                  <a:pt x="17916" y="3997"/>
                </a:cubicBezTo>
                <a:cubicBezTo>
                  <a:pt x="17857" y="3959"/>
                  <a:pt x="17799" y="3907"/>
                  <a:pt x="17739" y="3871"/>
                </a:cubicBezTo>
                <a:cubicBezTo>
                  <a:pt x="17679" y="3835"/>
                  <a:pt x="17616" y="3822"/>
                  <a:pt x="17555" y="3789"/>
                </a:cubicBezTo>
                <a:cubicBezTo>
                  <a:pt x="17495" y="3757"/>
                  <a:pt x="17433" y="3729"/>
                  <a:pt x="17372" y="3699"/>
                </a:cubicBezTo>
                <a:cubicBezTo>
                  <a:pt x="17311" y="3669"/>
                  <a:pt x="17251" y="3634"/>
                  <a:pt x="17190" y="3606"/>
                </a:cubicBezTo>
                <a:cubicBezTo>
                  <a:pt x="17129" y="3579"/>
                  <a:pt x="17068" y="3544"/>
                  <a:pt x="17006" y="3519"/>
                </a:cubicBezTo>
                <a:cubicBezTo>
                  <a:pt x="16945" y="3495"/>
                  <a:pt x="16881" y="3493"/>
                  <a:pt x="16819" y="3472"/>
                </a:cubicBezTo>
                <a:cubicBezTo>
                  <a:pt x="16757" y="3450"/>
                  <a:pt x="16697" y="3409"/>
                  <a:pt x="16635" y="3390"/>
                </a:cubicBezTo>
                <a:cubicBezTo>
                  <a:pt x="16573" y="3372"/>
                  <a:pt x="16511" y="3349"/>
                  <a:pt x="16448" y="3332"/>
                </a:cubicBezTo>
                <a:cubicBezTo>
                  <a:pt x="16386" y="3316"/>
                  <a:pt x="16323" y="3313"/>
                  <a:pt x="16260" y="3300"/>
                </a:cubicBezTo>
                <a:cubicBezTo>
                  <a:pt x="16197" y="3286"/>
                  <a:pt x="16134" y="3286"/>
                  <a:pt x="16071" y="3275"/>
                </a:cubicBezTo>
                <a:cubicBezTo>
                  <a:pt x="16009" y="3264"/>
                  <a:pt x="15947" y="3221"/>
                  <a:pt x="15884" y="3213"/>
                </a:cubicBezTo>
                <a:cubicBezTo>
                  <a:pt x="15821" y="3205"/>
                  <a:pt x="15758" y="3202"/>
                  <a:pt x="15695" y="3197"/>
                </a:cubicBezTo>
                <a:cubicBezTo>
                  <a:pt x="15632" y="3192"/>
                  <a:pt x="15569" y="3183"/>
                  <a:pt x="15506" y="3180"/>
                </a:cubicBezTo>
                <a:cubicBezTo>
                  <a:pt x="15443" y="3178"/>
                  <a:pt x="15380" y="3184"/>
                  <a:pt x="15317" y="3184"/>
                </a:cubicBezTo>
                <a:cubicBezTo>
                  <a:pt x="15255" y="3184"/>
                  <a:pt x="15193" y="3206"/>
                  <a:pt x="15132" y="3209"/>
                </a:cubicBezTo>
                <a:cubicBezTo>
                  <a:pt x="15070" y="3211"/>
                  <a:pt x="15008" y="3213"/>
                  <a:pt x="14947" y="3218"/>
                </a:cubicBezTo>
                <a:cubicBezTo>
                  <a:pt x="14885" y="3223"/>
                  <a:pt x="14823" y="3216"/>
                  <a:pt x="14761" y="3223"/>
                </a:cubicBezTo>
                <a:cubicBezTo>
                  <a:pt x="14700" y="3231"/>
                  <a:pt x="14639" y="3258"/>
                  <a:pt x="14577" y="3269"/>
                </a:cubicBezTo>
                <a:cubicBezTo>
                  <a:pt x="14516" y="3279"/>
                  <a:pt x="14453" y="3264"/>
                  <a:pt x="14392" y="3277"/>
                </a:cubicBezTo>
                <a:cubicBezTo>
                  <a:pt x="14330" y="3290"/>
                  <a:pt x="14271" y="3311"/>
                  <a:pt x="14210" y="3327"/>
                </a:cubicBezTo>
                <a:cubicBezTo>
                  <a:pt x="14158" y="3256"/>
                  <a:pt x="14110" y="3178"/>
                  <a:pt x="14057" y="3110"/>
                </a:cubicBezTo>
                <a:cubicBezTo>
                  <a:pt x="14005" y="3042"/>
                  <a:pt x="13946" y="2987"/>
                  <a:pt x="13892" y="2921"/>
                </a:cubicBezTo>
                <a:cubicBezTo>
                  <a:pt x="13839" y="2856"/>
                  <a:pt x="13783" y="2796"/>
                  <a:pt x="13728" y="2733"/>
                </a:cubicBezTo>
                <a:cubicBezTo>
                  <a:pt x="13673" y="2670"/>
                  <a:pt x="13617" y="2613"/>
                  <a:pt x="13561" y="2552"/>
                </a:cubicBezTo>
                <a:cubicBezTo>
                  <a:pt x="13506" y="2491"/>
                  <a:pt x="13448" y="2439"/>
                  <a:pt x="13392" y="2381"/>
                </a:cubicBezTo>
                <a:cubicBezTo>
                  <a:pt x="13336" y="2323"/>
                  <a:pt x="13288" y="2235"/>
                  <a:pt x="13231" y="2179"/>
                </a:cubicBezTo>
                <a:cubicBezTo>
                  <a:pt x="13174" y="2123"/>
                  <a:pt x="13109" y="2099"/>
                  <a:pt x="13051" y="2045"/>
                </a:cubicBezTo>
                <a:cubicBezTo>
                  <a:pt x="12993" y="1991"/>
                  <a:pt x="12937" y="1936"/>
                  <a:pt x="12878" y="1884"/>
                </a:cubicBezTo>
                <a:cubicBezTo>
                  <a:pt x="12820" y="1833"/>
                  <a:pt x="12764" y="1774"/>
                  <a:pt x="12706" y="1724"/>
                </a:cubicBezTo>
                <a:cubicBezTo>
                  <a:pt x="12647" y="1676"/>
                  <a:pt x="12590" y="1620"/>
                  <a:pt x="12530" y="1573"/>
                </a:cubicBezTo>
                <a:cubicBezTo>
                  <a:pt x="12471" y="1526"/>
                  <a:pt x="12408" y="1497"/>
                  <a:pt x="12349" y="1453"/>
                </a:cubicBezTo>
                <a:cubicBezTo>
                  <a:pt x="12289" y="1408"/>
                  <a:pt x="12229" y="1366"/>
                  <a:pt x="12169" y="1324"/>
                </a:cubicBezTo>
                <a:cubicBezTo>
                  <a:pt x="12109" y="1282"/>
                  <a:pt x="12050" y="1235"/>
                  <a:pt x="11989" y="1194"/>
                </a:cubicBezTo>
                <a:cubicBezTo>
                  <a:pt x="11928" y="1154"/>
                  <a:pt x="11871" y="1100"/>
                  <a:pt x="11809" y="1062"/>
                </a:cubicBezTo>
                <a:cubicBezTo>
                  <a:pt x="11749" y="1024"/>
                  <a:pt x="11685" y="1003"/>
                  <a:pt x="11623" y="967"/>
                </a:cubicBezTo>
                <a:cubicBezTo>
                  <a:pt x="11562" y="931"/>
                  <a:pt x="11500" y="898"/>
                  <a:pt x="11438" y="865"/>
                </a:cubicBezTo>
                <a:cubicBezTo>
                  <a:pt x="11377" y="831"/>
                  <a:pt x="11316" y="796"/>
                  <a:pt x="11253" y="764"/>
                </a:cubicBezTo>
                <a:cubicBezTo>
                  <a:pt x="11192" y="733"/>
                  <a:pt x="11129" y="704"/>
                  <a:pt x="11067" y="675"/>
                </a:cubicBezTo>
                <a:cubicBezTo>
                  <a:pt x="11005" y="646"/>
                  <a:pt x="10941" y="630"/>
                  <a:pt x="10878" y="602"/>
                </a:cubicBezTo>
                <a:cubicBezTo>
                  <a:pt x="10816" y="575"/>
                  <a:pt x="10756" y="522"/>
                  <a:pt x="10693" y="496"/>
                </a:cubicBezTo>
                <a:cubicBezTo>
                  <a:pt x="10631" y="471"/>
                  <a:pt x="10569" y="440"/>
                  <a:pt x="10505" y="416"/>
                </a:cubicBezTo>
                <a:cubicBezTo>
                  <a:pt x="10443" y="393"/>
                  <a:pt x="10378" y="382"/>
                  <a:pt x="10315" y="360"/>
                </a:cubicBezTo>
                <a:cubicBezTo>
                  <a:pt x="10252" y="339"/>
                  <a:pt x="10189" y="307"/>
                  <a:pt x="10126" y="287"/>
                </a:cubicBezTo>
                <a:cubicBezTo>
                  <a:pt x="10063" y="268"/>
                  <a:pt x="9999" y="257"/>
                  <a:pt x="9935" y="239"/>
                </a:cubicBezTo>
                <a:cubicBezTo>
                  <a:pt x="9871" y="222"/>
                  <a:pt x="9806" y="226"/>
                  <a:pt x="9742" y="211"/>
                </a:cubicBezTo>
                <a:cubicBezTo>
                  <a:pt x="9679" y="196"/>
                  <a:pt x="9616" y="165"/>
                  <a:pt x="9552" y="152"/>
                </a:cubicBezTo>
                <a:cubicBezTo>
                  <a:pt x="9489" y="138"/>
                  <a:pt x="9425" y="117"/>
                  <a:pt x="9361" y="105"/>
                </a:cubicBezTo>
                <a:cubicBezTo>
                  <a:pt x="9297" y="94"/>
                  <a:pt x="9232" y="101"/>
                  <a:pt x="9168" y="92"/>
                </a:cubicBezTo>
                <a:cubicBezTo>
                  <a:pt x="9104" y="82"/>
                  <a:pt x="9041" y="52"/>
                  <a:pt x="8977" y="44"/>
                </a:cubicBezTo>
                <a:cubicBezTo>
                  <a:pt x="8913" y="37"/>
                  <a:pt x="8848" y="42"/>
                  <a:pt x="8784" y="36"/>
                </a:cubicBezTo>
                <a:cubicBezTo>
                  <a:pt x="8720" y="30"/>
                  <a:pt x="8655" y="41"/>
                  <a:pt x="8591" y="37"/>
                </a:cubicBezTo>
                <a:cubicBezTo>
                  <a:pt x="8527" y="33"/>
                  <a:pt x="8463" y="27"/>
                  <a:pt x="8398" y="25"/>
                </a:cubicBezTo>
                <a:cubicBezTo>
                  <a:pt x="8334" y="23"/>
                  <a:pt x="8270" y="0"/>
                  <a:pt x="8206" y="0"/>
                </a:cubicBezTo>
                <a:cubicBezTo>
                  <a:pt x="8142" y="0"/>
                  <a:pt x="8078" y="26"/>
                  <a:pt x="8015" y="27"/>
                </a:cubicBezTo>
                <a:cubicBezTo>
                  <a:pt x="7951" y="29"/>
                  <a:pt x="7887" y="12"/>
                  <a:pt x="7824" y="16"/>
                </a:cubicBezTo>
                <a:cubicBezTo>
                  <a:pt x="7760" y="20"/>
                  <a:pt x="7697" y="53"/>
                  <a:pt x="7634" y="59"/>
                </a:cubicBezTo>
                <a:cubicBezTo>
                  <a:pt x="7570" y="64"/>
                  <a:pt x="7505" y="38"/>
                  <a:pt x="7442" y="46"/>
                </a:cubicBezTo>
                <a:cubicBezTo>
                  <a:pt x="7378" y="53"/>
                  <a:pt x="7315" y="71"/>
                  <a:pt x="7252" y="81"/>
                </a:cubicBezTo>
                <a:cubicBezTo>
                  <a:pt x="7188" y="90"/>
                  <a:pt x="7126" y="124"/>
                  <a:pt x="7063" y="135"/>
                </a:cubicBezTo>
                <a:cubicBezTo>
                  <a:pt x="6999" y="146"/>
                  <a:pt x="6935" y="149"/>
                  <a:pt x="6872" y="162"/>
                </a:cubicBezTo>
                <a:cubicBezTo>
                  <a:pt x="6809" y="176"/>
                  <a:pt x="6746" y="192"/>
                  <a:pt x="6683" y="207"/>
                </a:cubicBezTo>
                <a:cubicBezTo>
                  <a:pt x="6620" y="223"/>
                  <a:pt x="6557" y="237"/>
                  <a:pt x="6494" y="254"/>
                </a:cubicBezTo>
                <a:cubicBezTo>
                  <a:pt x="6430" y="271"/>
                  <a:pt x="6365" y="262"/>
                  <a:pt x="6303" y="281"/>
                </a:cubicBezTo>
                <a:cubicBezTo>
                  <a:pt x="6240" y="300"/>
                  <a:pt x="6179" y="347"/>
                  <a:pt x="6117" y="368"/>
                </a:cubicBezTo>
                <a:cubicBezTo>
                  <a:pt x="6054" y="389"/>
                  <a:pt x="5992" y="419"/>
                  <a:pt x="5930" y="442"/>
                </a:cubicBezTo>
                <a:cubicBezTo>
                  <a:pt x="5867" y="465"/>
                  <a:pt x="5804" y="476"/>
                  <a:pt x="5742" y="501"/>
                </a:cubicBezTo>
                <a:cubicBezTo>
                  <a:pt x="5679" y="525"/>
                  <a:pt x="5617" y="548"/>
                  <a:pt x="5555" y="575"/>
                </a:cubicBezTo>
                <a:cubicBezTo>
                  <a:pt x="5493" y="602"/>
                  <a:pt x="5433" y="646"/>
                  <a:pt x="5371" y="675"/>
                </a:cubicBezTo>
                <a:cubicBezTo>
                  <a:pt x="5309" y="704"/>
                  <a:pt x="5246" y="721"/>
                  <a:pt x="5185" y="752"/>
                </a:cubicBezTo>
                <a:cubicBezTo>
                  <a:pt x="5123" y="783"/>
                  <a:pt x="5063" y="821"/>
                  <a:pt x="5002" y="854"/>
                </a:cubicBezTo>
                <a:cubicBezTo>
                  <a:pt x="4940" y="887"/>
                  <a:pt x="4878" y="910"/>
                  <a:pt x="4817" y="945"/>
                </a:cubicBezTo>
                <a:cubicBezTo>
                  <a:pt x="4756" y="981"/>
                  <a:pt x="4697" y="1027"/>
                  <a:pt x="4637" y="1064"/>
                </a:cubicBezTo>
                <a:cubicBezTo>
                  <a:pt x="4576" y="1102"/>
                  <a:pt x="4513" y="1125"/>
                  <a:pt x="4453" y="1164"/>
                </a:cubicBezTo>
                <a:cubicBezTo>
                  <a:pt x="4393" y="1204"/>
                  <a:pt x="4333" y="1244"/>
                  <a:pt x="4273" y="1285"/>
                </a:cubicBezTo>
                <a:cubicBezTo>
                  <a:pt x="4213" y="1327"/>
                  <a:pt x="4153" y="1366"/>
                  <a:pt x="4094" y="1409"/>
                </a:cubicBezTo>
                <a:cubicBezTo>
                  <a:pt x="4035" y="1453"/>
                  <a:pt x="3979" y="1514"/>
                  <a:pt x="3921" y="1559"/>
                </a:cubicBezTo>
                <a:cubicBezTo>
                  <a:pt x="3862" y="1605"/>
                  <a:pt x="3797" y="1626"/>
                  <a:pt x="3739" y="1674"/>
                </a:cubicBezTo>
                <a:cubicBezTo>
                  <a:pt x="3680" y="1722"/>
                  <a:pt x="3623" y="1774"/>
                  <a:pt x="3565" y="1824"/>
                </a:cubicBezTo>
                <a:cubicBezTo>
                  <a:pt x="3507" y="1875"/>
                  <a:pt x="3452" y="1935"/>
                  <a:pt x="3395" y="1987"/>
                </a:cubicBezTo>
                <a:cubicBezTo>
                  <a:pt x="3338" y="2040"/>
                  <a:pt x="3284" y="2108"/>
                  <a:pt x="3228" y="2162"/>
                </a:cubicBezTo>
                <a:cubicBezTo>
                  <a:pt x="3171" y="2217"/>
                  <a:pt x="3114" y="2269"/>
                  <a:pt x="3058" y="2326"/>
                </a:cubicBezTo>
                <a:cubicBezTo>
                  <a:pt x="3002" y="2384"/>
                  <a:pt x="2946" y="2439"/>
                  <a:pt x="2891" y="2498"/>
                </a:cubicBezTo>
                <a:cubicBezTo>
                  <a:pt x="2835" y="2558"/>
                  <a:pt x="2780" y="2617"/>
                  <a:pt x="2726" y="2679"/>
                </a:cubicBezTo>
                <a:cubicBezTo>
                  <a:pt x="2671" y="2741"/>
                  <a:pt x="2614" y="2796"/>
                  <a:pt x="2561" y="2860"/>
                </a:cubicBezTo>
                <a:cubicBezTo>
                  <a:pt x="2507" y="2925"/>
                  <a:pt x="2453" y="2988"/>
                  <a:pt x="2400" y="3055"/>
                </a:cubicBezTo>
                <a:cubicBezTo>
                  <a:pt x="2347" y="3122"/>
                  <a:pt x="2298" y="3198"/>
                  <a:pt x="2246" y="3267"/>
                </a:cubicBezTo>
                <a:cubicBezTo>
                  <a:pt x="2194" y="3337"/>
                  <a:pt x="2144" y="3412"/>
                  <a:pt x="2094" y="3483"/>
                </a:cubicBezTo>
                <a:cubicBezTo>
                  <a:pt x="2042" y="3556"/>
                  <a:pt x="1990" y="3623"/>
                  <a:pt x="1940" y="3697"/>
                </a:cubicBezTo>
                <a:cubicBezTo>
                  <a:pt x="1890" y="3772"/>
                  <a:pt x="1843" y="3852"/>
                  <a:pt x="1794" y="3929"/>
                </a:cubicBezTo>
                <a:cubicBezTo>
                  <a:pt x="1745" y="4007"/>
                  <a:pt x="1702" y="4096"/>
                  <a:pt x="1655" y="4175"/>
                </a:cubicBezTo>
                <a:cubicBezTo>
                  <a:pt x="1608" y="4255"/>
                  <a:pt x="1560" y="4334"/>
                  <a:pt x="1514" y="4416"/>
                </a:cubicBezTo>
                <a:cubicBezTo>
                  <a:pt x="1468" y="4499"/>
                  <a:pt x="1426" y="4589"/>
                  <a:pt x="1381" y="4674"/>
                </a:cubicBezTo>
                <a:cubicBezTo>
                  <a:pt x="1336" y="4759"/>
                  <a:pt x="1287" y="4836"/>
                  <a:pt x="1244" y="4924"/>
                </a:cubicBezTo>
                <a:cubicBezTo>
                  <a:pt x="1201" y="5012"/>
                  <a:pt x="1164" y="5110"/>
                  <a:pt x="1123" y="5200"/>
                </a:cubicBezTo>
                <a:cubicBezTo>
                  <a:pt x="1081" y="5291"/>
                  <a:pt x="1032" y="5370"/>
                  <a:pt x="992" y="5463"/>
                </a:cubicBezTo>
                <a:cubicBezTo>
                  <a:pt x="952" y="5557"/>
                  <a:pt x="912" y="5650"/>
                  <a:pt x="874" y="5745"/>
                </a:cubicBezTo>
                <a:cubicBezTo>
                  <a:pt x="836" y="5841"/>
                  <a:pt x="810" y="5954"/>
                  <a:pt x="774" y="6052"/>
                </a:cubicBezTo>
                <a:cubicBezTo>
                  <a:pt x="738" y="6151"/>
                  <a:pt x="701" y="6247"/>
                  <a:pt x="667" y="6348"/>
                </a:cubicBezTo>
                <a:cubicBezTo>
                  <a:pt x="633" y="6449"/>
                  <a:pt x="601" y="6552"/>
                  <a:pt x="569" y="6655"/>
                </a:cubicBezTo>
                <a:cubicBezTo>
                  <a:pt x="537" y="6759"/>
                  <a:pt x="491" y="6848"/>
                  <a:pt x="462" y="6954"/>
                </a:cubicBezTo>
                <a:cubicBezTo>
                  <a:pt x="432" y="7060"/>
                  <a:pt x="420" y="7182"/>
                  <a:pt x="393" y="7290"/>
                </a:cubicBezTo>
                <a:cubicBezTo>
                  <a:pt x="366" y="7398"/>
                  <a:pt x="331" y="7500"/>
                  <a:pt x="307" y="7610"/>
                </a:cubicBezTo>
                <a:cubicBezTo>
                  <a:pt x="282" y="7721"/>
                  <a:pt x="265" y="7837"/>
                  <a:pt x="243" y="7949"/>
                </a:cubicBezTo>
                <a:cubicBezTo>
                  <a:pt x="222" y="8062"/>
                  <a:pt x="194" y="8170"/>
                  <a:pt x="175" y="8284"/>
                </a:cubicBezTo>
                <a:cubicBezTo>
                  <a:pt x="157" y="8399"/>
                  <a:pt x="140" y="8515"/>
                  <a:pt x="124" y="8631"/>
                </a:cubicBezTo>
                <a:cubicBezTo>
                  <a:pt x="109" y="8746"/>
                  <a:pt x="106" y="8868"/>
                  <a:pt x="93" y="8985"/>
                </a:cubicBezTo>
                <a:cubicBezTo>
                  <a:pt x="80" y="9102"/>
                  <a:pt x="56" y="9215"/>
                  <a:pt x="46" y="9334"/>
                </a:cubicBezTo>
                <a:cubicBezTo>
                  <a:pt x="37" y="9452"/>
                  <a:pt x="29" y="9571"/>
                  <a:pt x="23" y="9690"/>
                </a:cubicBezTo>
                <a:cubicBezTo>
                  <a:pt x="16" y="9809"/>
                  <a:pt x="9" y="9928"/>
                  <a:pt x="6" y="10048"/>
                </a:cubicBezTo>
                <a:cubicBezTo>
                  <a:pt x="2" y="10167"/>
                  <a:pt x="0" y="10287"/>
                  <a:pt x="0" y="10407"/>
                </a:cubicBezTo>
                <a:cubicBezTo>
                  <a:pt x="0" y="10527"/>
                  <a:pt x="8" y="10647"/>
                  <a:pt x="11" y="10766"/>
                </a:cubicBezTo>
                <a:cubicBezTo>
                  <a:pt x="14" y="10886"/>
                  <a:pt x="17" y="11006"/>
                  <a:pt x="23" y="11125"/>
                </a:cubicBezTo>
                <a:cubicBezTo>
                  <a:pt x="30" y="11244"/>
                  <a:pt x="33" y="11364"/>
                  <a:pt x="43" y="11483"/>
                </a:cubicBezTo>
                <a:cubicBezTo>
                  <a:pt x="52" y="11601"/>
                  <a:pt x="74" y="11715"/>
                  <a:pt x="87" y="11833"/>
                </a:cubicBezTo>
                <a:cubicBezTo>
                  <a:pt x="100" y="11950"/>
                  <a:pt x="111" y="12067"/>
                  <a:pt x="127" y="12183"/>
                </a:cubicBezTo>
                <a:cubicBezTo>
                  <a:pt x="143" y="12299"/>
                  <a:pt x="152" y="12419"/>
                  <a:pt x="171" y="12533"/>
                </a:cubicBezTo>
                <a:cubicBezTo>
                  <a:pt x="189" y="12648"/>
                  <a:pt x="227" y="12750"/>
                  <a:pt x="249" y="12863"/>
                </a:cubicBezTo>
                <a:cubicBezTo>
                  <a:pt x="270" y="12975"/>
                  <a:pt x="276" y="13099"/>
                  <a:pt x="300" y="13210"/>
                </a:cubicBezTo>
                <a:cubicBezTo>
                  <a:pt x="324" y="13320"/>
                  <a:pt x="350" y="13431"/>
                  <a:pt x="377" y="13539"/>
                </a:cubicBezTo>
                <a:cubicBezTo>
                  <a:pt x="404" y="13647"/>
                  <a:pt x="450" y="13738"/>
                  <a:pt x="479" y="13845"/>
                </a:cubicBezTo>
                <a:cubicBezTo>
                  <a:pt x="509" y="13950"/>
                  <a:pt x="527" y="14067"/>
                  <a:pt x="559" y="14171"/>
                </a:cubicBezTo>
                <a:cubicBezTo>
                  <a:pt x="591" y="14274"/>
                  <a:pt x="619" y="14382"/>
                  <a:pt x="653" y="14484"/>
                </a:cubicBezTo>
                <a:cubicBezTo>
                  <a:pt x="687" y="14585"/>
                  <a:pt x="738" y="14665"/>
                  <a:pt x="774" y="14764"/>
                </a:cubicBezTo>
                <a:cubicBezTo>
                  <a:pt x="810" y="14863"/>
                  <a:pt x="847" y="14958"/>
                  <a:pt x="886" y="15055"/>
                </a:cubicBezTo>
                <a:cubicBezTo>
                  <a:pt x="923" y="15150"/>
                  <a:pt x="949" y="15264"/>
                  <a:pt x="989" y="15358"/>
                </a:cubicBezTo>
                <a:cubicBezTo>
                  <a:pt x="1028" y="15451"/>
                  <a:pt x="1076" y="15533"/>
                  <a:pt x="1117" y="15624"/>
                </a:cubicBezTo>
                <a:cubicBezTo>
                  <a:pt x="1159" y="15714"/>
                  <a:pt x="1197" y="15810"/>
                  <a:pt x="1240" y="15899"/>
                </a:cubicBezTo>
                <a:cubicBezTo>
                  <a:pt x="1283" y="15986"/>
                  <a:pt x="1336" y="16056"/>
                  <a:pt x="1381" y="16142"/>
                </a:cubicBezTo>
                <a:cubicBezTo>
                  <a:pt x="1426" y="16226"/>
                  <a:pt x="1470" y="16312"/>
                  <a:pt x="1516" y="16395"/>
                </a:cubicBezTo>
                <a:cubicBezTo>
                  <a:pt x="1562" y="16477"/>
                  <a:pt x="1602" y="16571"/>
                  <a:pt x="1650" y="16652"/>
                </a:cubicBezTo>
                <a:cubicBezTo>
                  <a:pt x="1697" y="16731"/>
                  <a:pt x="1744" y="16811"/>
                  <a:pt x="1793" y="16889"/>
                </a:cubicBezTo>
                <a:cubicBezTo>
                  <a:pt x="1842" y="16966"/>
                  <a:pt x="1891" y="17042"/>
                  <a:pt x="1941" y="17117"/>
                </a:cubicBezTo>
                <a:cubicBezTo>
                  <a:pt x="1990" y="17192"/>
                  <a:pt x="2040" y="17266"/>
                  <a:pt x="2091" y="17339"/>
                </a:cubicBezTo>
                <a:cubicBezTo>
                  <a:pt x="2142" y="17410"/>
                  <a:pt x="2196" y="17473"/>
                  <a:pt x="2248" y="17543"/>
                </a:cubicBezTo>
                <a:cubicBezTo>
                  <a:pt x="2300" y="17612"/>
                  <a:pt x="2358" y="17665"/>
                  <a:pt x="2411" y="17732"/>
                </a:cubicBezTo>
                <a:cubicBezTo>
                  <a:pt x="2463" y="17798"/>
                  <a:pt x="2510" y="17881"/>
                  <a:pt x="2564" y="17945"/>
                </a:cubicBezTo>
                <a:cubicBezTo>
                  <a:pt x="2618" y="18010"/>
                  <a:pt x="2676" y="18060"/>
                  <a:pt x="2730" y="18123"/>
                </a:cubicBezTo>
                <a:cubicBezTo>
                  <a:pt x="2784" y="18184"/>
                  <a:pt x="2833" y="18264"/>
                  <a:pt x="2889" y="18324"/>
                </a:cubicBezTo>
                <a:cubicBezTo>
                  <a:pt x="2944" y="18383"/>
                  <a:pt x="3005" y="18423"/>
                  <a:pt x="3061" y="18481"/>
                </a:cubicBezTo>
                <a:cubicBezTo>
                  <a:pt x="3116" y="18538"/>
                  <a:pt x="3166" y="18615"/>
                  <a:pt x="3223" y="18671"/>
                </a:cubicBezTo>
                <a:cubicBezTo>
                  <a:pt x="3280" y="18725"/>
                  <a:pt x="3336" y="18781"/>
                  <a:pt x="3393" y="18834"/>
                </a:cubicBezTo>
                <a:cubicBezTo>
                  <a:pt x="3450" y="18886"/>
                  <a:pt x="3507" y="18941"/>
                  <a:pt x="3565" y="18992"/>
                </a:cubicBezTo>
                <a:cubicBezTo>
                  <a:pt x="3623" y="19042"/>
                  <a:pt x="3682" y="19087"/>
                  <a:pt x="3740" y="19135"/>
                </a:cubicBezTo>
                <a:cubicBezTo>
                  <a:pt x="3798" y="19183"/>
                  <a:pt x="3861" y="19210"/>
                  <a:pt x="3921" y="19256"/>
                </a:cubicBezTo>
                <a:cubicBezTo>
                  <a:pt x="3979" y="19301"/>
                  <a:pt x="4037" y="19351"/>
                  <a:pt x="4096" y="19395"/>
                </a:cubicBezTo>
                <a:cubicBezTo>
                  <a:pt x="4155" y="19439"/>
                  <a:pt x="4213" y="19492"/>
                  <a:pt x="4273" y="19533"/>
                </a:cubicBezTo>
                <a:cubicBezTo>
                  <a:pt x="4332" y="19575"/>
                  <a:pt x="4391" y="19621"/>
                  <a:pt x="4451" y="19661"/>
                </a:cubicBezTo>
                <a:cubicBezTo>
                  <a:pt x="4511" y="19700"/>
                  <a:pt x="4577" y="19706"/>
                  <a:pt x="4638" y="19743"/>
                </a:cubicBezTo>
                <a:cubicBezTo>
                  <a:pt x="4698" y="19780"/>
                  <a:pt x="4758" y="19822"/>
                  <a:pt x="4819" y="19857"/>
                </a:cubicBezTo>
                <a:cubicBezTo>
                  <a:pt x="4880" y="19892"/>
                  <a:pt x="4938" y="19944"/>
                  <a:pt x="4999" y="19977"/>
                </a:cubicBezTo>
                <a:cubicBezTo>
                  <a:pt x="5060" y="20010"/>
                  <a:pt x="5122" y="20038"/>
                  <a:pt x="5184" y="20069"/>
                </a:cubicBezTo>
                <a:cubicBezTo>
                  <a:pt x="5245" y="20100"/>
                  <a:pt x="5307" y="20131"/>
                  <a:pt x="5369" y="20160"/>
                </a:cubicBezTo>
                <a:cubicBezTo>
                  <a:pt x="5430" y="20188"/>
                  <a:pt x="5492" y="20213"/>
                  <a:pt x="5555" y="20240"/>
                </a:cubicBezTo>
                <a:cubicBezTo>
                  <a:pt x="5616" y="20267"/>
                  <a:pt x="5679" y="20288"/>
                  <a:pt x="5742" y="20313"/>
                </a:cubicBezTo>
                <a:cubicBezTo>
                  <a:pt x="5804" y="20338"/>
                  <a:pt x="5867" y="20348"/>
                  <a:pt x="5930" y="20371"/>
                </a:cubicBezTo>
                <a:cubicBezTo>
                  <a:pt x="5992" y="20394"/>
                  <a:pt x="6053" y="20438"/>
                  <a:pt x="6115" y="20459"/>
                </a:cubicBezTo>
                <a:cubicBezTo>
                  <a:pt x="6178" y="20480"/>
                  <a:pt x="6241" y="20493"/>
                  <a:pt x="6304" y="20512"/>
                </a:cubicBezTo>
                <a:cubicBezTo>
                  <a:pt x="6367" y="20531"/>
                  <a:pt x="6430" y="20550"/>
                  <a:pt x="6493" y="20567"/>
                </a:cubicBezTo>
                <a:cubicBezTo>
                  <a:pt x="6556" y="20584"/>
                  <a:pt x="6618" y="20613"/>
                  <a:pt x="6681" y="20628"/>
                </a:cubicBezTo>
                <a:cubicBezTo>
                  <a:pt x="6744" y="20643"/>
                  <a:pt x="6807" y="20660"/>
                  <a:pt x="6871" y="20673"/>
                </a:cubicBezTo>
                <a:cubicBezTo>
                  <a:pt x="6934" y="20686"/>
                  <a:pt x="6999" y="20669"/>
                  <a:pt x="7062" y="20680"/>
                </a:cubicBezTo>
                <a:cubicBezTo>
                  <a:pt x="7126" y="20691"/>
                  <a:pt x="7188" y="20722"/>
                  <a:pt x="7252" y="20731"/>
                </a:cubicBezTo>
                <a:cubicBezTo>
                  <a:pt x="7315" y="20740"/>
                  <a:pt x="7378" y="20756"/>
                  <a:pt x="7442" y="20763"/>
                </a:cubicBezTo>
                <a:cubicBezTo>
                  <a:pt x="7505" y="20771"/>
                  <a:pt x="7569" y="20783"/>
                  <a:pt x="7633" y="20789"/>
                </a:cubicBezTo>
                <a:cubicBezTo>
                  <a:pt x="7696" y="20795"/>
                  <a:pt x="7760" y="20773"/>
                  <a:pt x="7824" y="20777"/>
                </a:cubicBezTo>
                <a:cubicBezTo>
                  <a:pt x="7887" y="20781"/>
                  <a:pt x="7951" y="20793"/>
                  <a:pt x="8015" y="20795"/>
                </a:cubicBezTo>
                <a:cubicBezTo>
                  <a:pt x="8078" y="20797"/>
                  <a:pt x="8142" y="20810"/>
                  <a:pt x="8206" y="20810"/>
                </a:cubicBezTo>
                <a:cubicBezTo>
                  <a:pt x="8270" y="20810"/>
                  <a:pt x="8334" y="20789"/>
                  <a:pt x="8397" y="20787"/>
                </a:cubicBezTo>
                <a:cubicBezTo>
                  <a:pt x="8461" y="20785"/>
                  <a:pt x="8525" y="20793"/>
                  <a:pt x="8589" y="20790"/>
                </a:cubicBezTo>
                <a:cubicBezTo>
                  <a:pt x="8653" y="20786"/>
                  <a:pt x="8716" y="20758"/>
                  <a:pt x="8780" y="20753"/>
                </a:cubicBezTo>
                <a:cubicBezTo>
                  <a:pt x="8844" y="20747"/>
                  <a:pt x="8908" y="20750"/>
                  <a:pt x="8971" y="20743"/>
                </a:cubicBezTo>
                <a:cubicBezTo>
                  <a:pt x="9035" y="20735"/>
                  <a:pt x="9100" y="20751"/>
                  <a:pt x="9163" y="20741"/>
                </a:cubicBezTo>
                <a:cubicBezTo>
                  <a:pt x="9227" y="20732"/>
                  <a:pt x="9291" y="20722"/>
                  <a:pt x="9354" y="20711"/>
                </a:cubicBezTo>
                <a:cubicBezTo>
                  <a:pt x="9418" y="20699"/>
                  <a:pt x="9482" y="20690"/>
                  <a:pt x="9545" y="20677"/>
                </a:cubicBezTo>
                <a:cubicBezTo>
                  <a:pt x="9609" y="20663"/>
                  <a:pt x="9670" y="20617"/>
                  <a:pt x="9734" y="20602"/>
                </a:cubicBezTo>
                <a:cubicBezTo>
                  <a:pt x="9797" y="20587"/>
                  <a:pt x="9863" y="20602"/>
                  <a:pt x="9926" y="20585"/>
                </a:cubicBezTo>
                <a:cubicBezTo>
                  <a:pt x="9989" y="20568"/>
                  <a:pt x="10050" y="20520"/>
                  <a:pt x="10113" y="20501"/>
                </a:cubicBezTo>
                <a:cubicBezTo>
                  <a:pt x="10176" y="20482"/>
                  <a:pt x="10241" y="20483"/>
                  <a:pt x="10304" y="20462"/>
                </a:cubicBezTo>
                <a:cubicBezTo>
                  <a:pt x="10367" y="20441"/>
                  <a:pt x="10428" y="20404"/>
                  <a:pt x="10490" y="20381"/>
                </a:cubicBezTo>
                <a:cubicBezTo>
                  <a:pt x="10553" y="20358"/>
                  <a:pt x="10615" y="20327"/>
                  <a:pt x="10677" y="20302"/>
                </a:cubicBezTo>
                <a:cubicBezTo>
                  <a:pt x="10740" y="20277"/>
                  <a:pt x="10805" y="20276"/>
                  <a:pt x="10867" y="20249"/>
                </a:cubicBezTo>
                <a:cubicBezTo>
                  <a:pt x="10930" y="20222"/>
                  <a:pt x="10991" y="20189"/>
                  <a:pt x="11053" y="20160"/>
                </a:cubicBezTo>
                <a:cubicBezTo>
                  <a:pt x="11115" y="20131"/>
                  <a:pt x="11176" y="20093"/>
                  <a:pt x="11237" y="20062"/>
                </a:cubicBezTo>
                <a:cubicBezTo>
                  <a:pt x="11299" y="20031"/>
                  <a:pt x="11360" y="19992"/>
                  <a:pt x="11421" y="19959"/>
                </a:cubicBezTo>
                <a:cubicBezTo>
                  <a:pt x="11483" y="19925"/>
                  <a:pt x="11548" y="19916"/>
                  <a:pt x="11609" y="19881"/>
                </a:cubicBezTo>
                <a:cubicBezTo>
                  <a:pt x="11670" y="19846"/>
                  <a:pt x="11727" y="19789"/>
                  <a:pt x="11788" y="19752"/>
                </a:cubicBezTo>
                <a:cubicBezTo>
                  <a:pt x="11849" y="19714"/>
                  <a:pt x="11910" y="19670"/>
                  <a:pt x="11970" y="19631"/>
                </a:cubicBezTo>
                <a:cubicBezTo>
                  <a:pt x="12027" y="19682"/>
                  <a:pt x="12086" y="19737"/>
                  <a:pt x="12145" y="19786"/>
                </a:cubicBezTo>
                <a:cubicBezTo>
                  <a:pt x="12203" y="19834"/>
                  <a:pt x="12263" y="19878"/>
                  <a:pt x="12322" y="19924"/>
                </a:cubicBezTo>
                <a:cubicBezTo>
                  <a:pt x="12381" y="19969"/>
                  <a:pt x="12435" y="20039"/>
                  <a:pt x="12495" y="20082"/>
                </a:cubicBezTo>
                <a:cubicBezTo>
                  <a:pt x="12555" y="20124"/>
                  <a:pt x="12621" y="20135"/>
                  <a:pt x="12682" y="20175"/>
                </a:cubicBezTo>
                <a:cubicBezTo>
                  <a:pt x="12742" y="20214"/>
                  <a:pt x="12799" y="20270"/>
                  <a:pt x="12860" y="20307"/>
                </a:cubicBezTo>
                <a:cubicBezTo>
                  <a:pt x="12921" y="20344"/>
                  <a:pt x="12985" y="20357"/>
                  <a:pt x="13047" y="20391"/>
                </a:cubicBezTo>
                <a:cubicBezTo>
                  <a:pt x="13108" y="20425"/>
                  <a:pt x="13169" y="20462"/>
                  <a:pt x="13231" y="20493"/>
                </a:cubicBezTo>
                <a:cubicBezTo>
                  <a:pt x="13292" y="20524"/>
                  <a:pt x="13353" y="20567"/>
                  <a:pt x="13415" y="20595"/>
                </a:cubicBezTo>
                <a:cubicBezTo>
                  <a:pt x="13477" y="20623"/>
                  <a:pt x="13540" y="20643"/>
                  <a:pt x="13603" y="20668"/>
                </a:cubicBezTo>
                <a:cubicBezTo>
                  <a:pt x="13665" y="20694"/>
                  <a:pt x="13729" y="20707"/>
                  <a:pt x="13792" y="20729"/>
                </a:cubicBezTo>
                <a:cubicBezTo>
                  <a:pt x="13855" y="20751"/>
                  <a:pt x="13917" y="20775"/>
                  <a:pt x="13980" y="20795"/>
                </a:cubicBezTo>
                <a:cubicBezTo>
                  <a:pt x="14043" y="20814"/>
                  <a:pt x="14107" y="20828"/>
                  <a:pt x="14170" y="20844"/>
                </a:cubicBezTo>
                <a:cubicBezTo>
                  <a:pt x="14233" y="20861"/>
                  <a:pt x="14296" y="20894"/>
                  <a:pt x="14359" y="20908"/>
                </a:cubicBezTo>
                <a:cubicBezTo>
                  <a:pt x="14423" y="20921"/>
                  <a:pt x="14487" y="20929"/>
                  <a:pt x="14550" y="20940"/>
                </a:cubicBezTo>
                <a:cubicBezTo>
                  <a:pt x="14614" y="20951"/>
                  <a:pt x="14678" y="20954"/>
                  <a:pt x="14742" y="20963"/>
                </a:cubicBezTo>
                <a:cubicBezTo>
                  <a:pt x="14805" y="20971"/>
                  <a:pt x="14868" y="21007"/>
                  <a:pt x="14933" y="21012"/>
                </a:cubicBezTo>
                <a:cubicBezTo>
                  <a:pt x="14996" y="21018"/>
                  <a:pt x="15061" y="21009"/>
                  <a:pt x="15125" y="21012"/>
                </a:cubicBezTo>
                <a:cubicBezTo>
                  <a:pt x="15189" y="21015"/>
                  <a:pt x="15253" y="21002"/>
                  <a:pt x="15317" y="21002"/>
                </a:cubicBezTo>
                <a:cubicBezTo>
                  <a:pt x="15382" y="21002"/>
                  <a:pt x="15448" y="21021"/>
                  <a:pt x="15513" y="21019"/>
                </a:cubicBezTo>
                <a:cubicBezTo>
                  <a:pt x="15579" y="21016"/>
                  <a:pt x="15644" y="21000"/>
                  <a:pt x="15709" y="20994"/>
                </a:cubicBezTo>
                <a:cubicBezTo>
                  <a:pt x="15775" y="20989"/>
                  <a:pt x="15840" y="20973"/>
                  <a:pt x="15905" y="20965"/>
                </a:cubicBezTo>
                <a:cubicBezTo>
                  <a:pt x="15970" y="20956"/>
                  <a:pt x="16036" y="20950"/>
                  <a:pt x="16101" y="20938"/>
                </a:cubicBezTo>
                <a:cubicBezTo>
                  <a:pt x="16166" y="20927"/>
                  <a:pt x="16231" y="20910"/>
                  <a:pt x="16295" y="20895"/>
                </a:cubicBezTo>
                <a:cubicBezTo>
                  <a:pt x="16361" y="20881"/>
                  <a:pt x="16426" y="20867"/>
                  <a:pt x="16490" y="20849"/>
                </a:cubicBezTo>
                <a:cubicBezTo>
                  <a:pt x="16555" y="20832"/>
                  <a:pt x="16621" y="20825"/>
                  <a:pt x="16685" y="20805"/>
                </a:cubicBezTo>
                <a:cubicBezTo>
                  <a:pt x="16750" y="20785"/>
                  <a:pt x="16812" y="20737"/>
                  <a:pt x="16876" y="20714"/>
                </a:cubicBezTo>
                <a:cubicBezTo>
                  <a:pt x="16940" y="20690"/>
                  <a:pt x="17004" y="20669"/>
                  <a:pt x="17068" y="20643"/>
                </a:cubicBezTo>
                <a:cubicBezTo>
                  <a:pt x="17132" y="20617"/>
                  <a:pt x="17196" y="20590"/>
                  <a:pt x="17259" y="20561"/>
                </a:cubicBezTo>
                <a:cubicBezTo>
                  <a:pt x="17323" y="20531"/>
                  <a:pt x="17391" y="20533"/>
                  <a:pt x="17454" y="20500"/>
                </a:cubicBezTo>
                <a:cubicBezTo>
                  <a:pt x="17517" y="20468"/>
                  <a:pt x="17580" y="20430"/>
                  <a:pt x="17642" y="20395"/>
                </a:cubicBezTo>
                <a:cubicBezTo>
                  <a:pt x="17705" y="20359"/>
                  <a:pt x="17765" y="20306"/>
                  <a:pt x="17826" y="20267"/>
                </a:cubicBezTo>
                <a:cubicBezTo>
                  <a:pt x="17889" y="20229"/>
                  <a:pt x="17951" y="20193"/>
                  <a:pt x="18013" y="20152"/>
                </a:cubicBezTo>
                <a:cubicBezTo>
                  <a:pt x="18075" y="20110"/>
                  <a:pt x="18133" y="20052"/>
                  <a:pt x="18193" y="20007"/>
                </a:cubicBezTo>
                <a:cubicBezTo>
                  <a:pt x="18255" y="19962"/>
                  <a:pt x="18321" y="19945"/>
                  <a:pt x="18381" y="19897"/>
                </a:cubicBezTo>
                <a:cubicBezTo>
                  <a:pt x="18442" y="19849"/>
                  <a:pt x="18501" y="19799"/>
                  <a:pt x="18560" y="19748"/>
                </a:cubicBezTo>
                <a:cubicBezTo>
                  <a:pt x="18565" y="19757"/>
                  <a:pt x="18569" y="19745"/>
                  <a:pt x="18574" y="19753"/>
                </a:cubicBezTo>
                <a:cubicBezTo>
                  <a:pt x="18618" y="19827"/>
                  <a:pt x="18674" y="19890"/>
                  <a:pt x="18732" y="19964"/>
                </a:cubicBezTo>
                <a:cubicBezTo>
                  <a:pt x="18783" y="20028"/>
                  <a:pt x="18837" y="20096"/>
                  <a:pt x="18896" y="20159"/>
                </a:cubicBezTo>
                <a:cubicBezTo>
                  <a:pt x="18951" y="20218"/>
                  <a:pt x="19000" y="20304"/>
                  <a:pt x="19060" y="20361"/>
                </a:cubicBezTo>
                <a:cubicBezTo>
                  <a:pt x="19117" y="20415"/>
                  <a:pt x="19178" y="20457"/>
                  <a:pt x="19239" y="20509"/>
                </a:cubicBezTo>
                <a:cubicBezTo>
                  <a:pt x="19297" y="20560"/>
                  <a:pt x="19354" y="20620"/>
                  <a:pt x="19414" y="20669"/>
                </a:cubicBezTo>
                <a:cubicBezTo>
                  <a:pt x="19474" y="20717"/>
                  <a:pt x="19535" y="20760"/>
                  <a:pt x="19595" y="20806"/>
                </a:cubicBezTo>
                <a:cubicBezTo>
                  <a:pt x="19656" y="20852"/>
                  <a:pt x="19716" y="20901"/>
                  <a:pt x="19776" y="20944"/>
                </a:cubicBezTo>
                <a:cubicBezTo>
                  <a:pt x="19838" y="20988"/>
                  <a:pt x="19906" y="20997"/>
                  <a:pt x="19966" y="21038"/>
                </a:cubicBezTo>
                <a:cubicBezTo>
                  <a:pt x="20028" y="21080"/>
                  <a:pt x="20090" y="21121"/>
                  <a:pt x="20149" y="21159"/>
                </a:cubicBezTo>
                <a:cubicBezTo>
                  <a:pt x="20214" y="21201"/>
                  <a:pt x="20272" y="21259"/>
                  <a:pt x="20331" y="21295"/>
                </a:cubicBezTo>
                <a:cubicBezTo>
                  <a:pt x="20397" y="21335"/>
                  <a:pt x="20459" y="21379"/>
                  <a:pt x="20516" y="21411"/>
                </a:cubicBezTo>
                <a:cubicBezTo>
                  <a:pt x="20587" y="21451"/>
                  <a:pt x="20652" y="21480"/>
                  <a:pt x="20704" y="21506"/>
                </a:cubicBezTo>
                <a:cubicBezTo>
                  <a:pt x="20841" y="21574"/>
                  <a:pt x="20904" y="21600"/>
                  <a:pt x="20857" y="21553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019300" y="1587500"/>
            <a:ext cx="9817100" cy="17653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2933171" y="3454400"/>
            <a:ext cx="6299201" cy="4013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Lef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99222">
                <a:srgbClr val="000000"/>
              </a:gs>
            </a:gsLst>
            <a:lin ang="17824808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81" name="Shape"/>
          <p:cNvSpPr/>
          <p:nvPr/>
        </p:nvSpPr>
        <p:spPr>
          <a:xfrm>
            <a:off x="1219200" y="920044"/>
            <a:ext cx="14004088" cy="7445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77" fill="norm" stroke="1" extrusionOk="0">
                <a:moveTo>
                  <a:pt x="20857" y="21553"/>
                </a:moveTo>
                <a:cubicBezTo>
                  <a:pt x="20801" y="21495"/>
                  <a:pt x="20749" y="21426"/>
                  <a:pt x="20698" y="21365"/>
                </a:cubicBezTo>
                <a:cubicBezTo>
                  <a:pt x="20644" y="21301"/>
                  <a:pt x="20588" y="21244"/>
                  <a:pt x="20539" y="21176"/>
                </a:cubicBezTo>
                <a:cubicBezTo>
                  <a:pt x="20487" y="21105"/>
                  <a:pt x="20445" y="21015"/>
                  <a:pt x="20398" y="20940"/>
                </a:cubicBezTo>
                <a:cubicBezTo>
                  <a:pt x="20350" y="20861"/>
                  <a:pt x="20304" y="20781"/>
                  <a:pt x="20261" y="20699"/>
                </a:cubicBezTo>
                <a:cubicBezTo>
                  <a:pt x="20216" y="20614"/>
                  <a:pt x="20165" y="20541"/>
                  <a:pt x="20125" y="20453"/>
                </a:cubicBezTo>
                <a:cubicBezTo>
                  <a:pt x="20084" y="20361"/>
                  <a:pt x="20054" y="20255"/>
                  <a:pt x="20019" y="20162"/>
                </a:cubicBezTo>
                <a:cubicBezTo>
                  <a:pt x="19981" y="20063"/>
                  <a:pt x="19941" y="19972"/>
                  <a:pt x="19909" y="19874"/>
                </a:cubicBezTo>
                <a:cubicBezTo>
                  <a:pt x="19876" y="19770"/>
                  <a:pt x="19859" y="19654"/>
                  <a:pt x="19832" y="19551"/>
                </a:cubicBezTo>
                <a:cubicBezTo>
                  <a:pt x="19803" y="19442"/>
                  <a:pt x="19774" y="19339"/>
                  <a:pt x="19752" y="19233"/>
                </a:cubicBezTo>
                <a:cubicBezTo>
                  <a:pt x="19728" y="19119"/>
                  <a:pt x="19710" y="19007"/>
                  <a:pt x="19692" y="18899"/>
                </a:cubicBezTo>
                <a:cubicBezTo>
                  <a:pt x="19673" y="18781"/>
                  <a:pt x="19659" y="18674"/>
                  <a:pt x="19646" y="18566"/>
                </a:cubicBezTo>
                <a:cubicBezTo>
                  <a:pt x="19697" y="18497"/>
                  <a:pt x="19744" y="18433"/>
                  <a:pt x="19794" y="18362"/>
                </a:cubicBezTo>
                <a:cubicBezTo>
                  <a:pt x="19843" y="18291"/>
                  <a:pt x="19893" y="18219"/>
                  <a:pt x="19941" y="18145"/>
                </a:cubicBezTo>
                <a:cubicBezTo>
                  <a:pt x="19989" y="18070"/>
                  <a:pt x="20031" y="17983"/>
                  <a:pt x="20078" y="17906"/>
                </a:cubicBezTo>
                <a:cubicBezTo>
                  <a:pt x="20125" y="17829"/>
                  <a:pt x="20165" y="17739"/>
                  <a:pt x="20210" y="17659"/>
                </a:cubicBezTo>
                <a:cubicBezTo>
                  <a:pt x="20256" y="17578"/>
                  <a:pt x="20303" y="17501"/>
                  <a:pt x="20346" y="17419"/>
                </a:cubicBezTo>
                <a:cubicBezTo>
                  <a:pt x="20390" y="17335"/>
                  <a:pt x="20441" y="17265"/>
                  <a:pt x="20483" y="17179"/>
                </a:cubicBezTo>
                <a:cubicBezTo>
                  <a:pt x="20525" y="17092"/>
                  <a:pt x="20569" y="17008"/>
                  <a:pt x="20609" y="16919"/>
                </a:cubicBezTo>
                <a:cubicBezTo>
                  <a:pt x="20650" y="16830"/>
                  <a:pt x="20686" y="16734"/>
                  <a:pt x="20724" y="16642"/>
                </a:cubicBezTo>
                <a:cubicBezTo>
                  <a:pt x="20763" y="16550"/>
                  <a:pt x="20801" y="16457"/>
                  <a:pt x="20837" y="16362"/>
                </a:cubicBezTo>
                <a:cubicBezTo>
                  <a:pt x="20874" y="16267"/>
                  <a:pt x="20908" y="16169"/>
                  <a:pt x="20942" y="16072"/>
                </a:cubicBezTo>
                <a:cubicBezTo>
                  <a:pt x="20977" y="15974"/>
                  <a:pt x="21010" y="15874"/>
                  <a:pt x="21042" y="15774"/>
                </a:cubicBezTo>
                <a:cubicBezTo>
                  <a:pt x="21074" y="15673"/>
                  <a:pt x="21097" y="15564"/>
                  <a:pt x="21127" y="15461"/>
                </a:cubicBezTo>
                <a:cubicBezTo>
                  <a:pt x="21156" y="15358"/>
                  <a:pt x="21197" y="15265"/>
                  <a:pt x="21224" y="15160"/>
                </a:cubicBezTo>
                <a:cubicBezTo>
                  <a:pt x="21251" y="15055"/>
                  <a:pt x="21268" y="14940"/>
                  <a:pt x="21292" y="14833"/>
                </a:cubicBezTo>
                <a:cubicBezTo>
                  <a:pt x="21316" y="14725"/>
                  <a:pt x="21334" y="14613"/>
                  <a:pt x="21356" y="14503"/>
                </a:cubicBezTo>
                <a:cubicBezTo>
                  <a:pt x="21377" y="14393"/>
                  <a:pt x="21407" y="14289"/>
                  <a:pt x="21426" y="14177"/>
                </a:cubicBezTo>
                <a:cubicBezTo>
                  <a:pt x="21445" y="14066"/>
                  <a:pt x="21453" y="13949"/>
                  <a:pt x="21469" y="13836"/>
                </a:cubicBezTo>
                <a:cubicBezTo>
                  <a:pt x="21485" y="13723"/>
                  <a:pt x="21508" y="13613"/>
                  <a:pt x="21520" y="13498"/>
                </a:cubicBezTo>
                <a:cubicBezTo>
                  <a:pt x="21533" y="13384"/>
                  <a:pt x="21535" y="13265"/>
                  <a:pt x="21544" y="13150"/>
                </a:cubicBezTo>
                <a:cubicBezTo>
                  <a:pt x="21554" y="13034"/>
                  <a:pt x="21563" y="12919"/>
                  <a:pt x="21569" y="12802"/>
                </a:cubicBezTo>
                <a:cubicBezTo>
                  <a:pt x="21575" y="12686"/>
                  <a:pt x="21582" y="12570"/>
                  <a:pt x="21585" y="12453"/>
                </a:cubicBezTo>
                <a:cubicBezTo>
                  <a:pt x="21588" y="12337"/>
                  <a:pt x="21591" y="12220"/>
                  <a:pt x="21591" y="12103"/>
                </a:cubicBezTo>
                <a:cubicBezTo>
                  <a:pt x="21591" y="11984"/>
                  <a:pt x="21600" y="11865"/>
                  <a:pt x="21597" y="11747"/>
                </a:cubicBezTo>
                <a:cubicBezTo>
                  <a:pt x="21593" y="11628"/>
                  <a:pt x="21590" y="11509"/>
                  <a:pt x="21583" y="11392"/>
                </a:cubicBezTo>
                <a:cubicBezTo>
                  <a:pt x="21577" y="11274"/>
                  <a:pt x="21558" y="11158"/>
                  <a:pt x="21548" y="11042"/>
                </a:cubicBezTo>
                <a:cubicBezTo>
                  <a:pt x="21538" y="10924"/>
                  <a:pt x="21531" y="10807"/>
                  <a:pt x="21518" y="10691"/>
                </a:cubicBezTo>
                <a:cubicBezTo>
                  <a:pt x="21505" y="10575"/>
                  <a:pt x="21484" y="10462"/>
                  <a:pt x="21468" y="10348"/>
                </a:cubicBezTo>
                <a:cubicBezTo>
                  <a:pt x="21452" y="10233"/>
                  <a:pt x="21428" y="10124"/>
                  <a:pt x="21409" y="10011"/>
                </a:cubicBezTo>
                <a:cubicBezTo>
                  <a:pt x="21390" y="9898"/>
                  <a:pt x="21381" y="9779"/>
                  <a:pt x="21359" y="9668"/>
                </a:cubicBezTo>
                <a:cubicBezTo>
                  <a:pt x="21336" y="9558"/>
                  <a:pt x="21303" y="9456"/>
                  <a:pt x="21278" y="9347"/>
                </a:cubicBezTo>
                <a:cubicBezTo>
                  <a:pt x="21253" y="9238"/>
                  <a:pt x="21236" y="9123"/>
                  <a:pt x="21208" y="9017"/>
                </a:cubicBezTo>
                <a:cubicBezTo>
                  <a:pt x="21180" y="8910"/>
                  <a:pt x="21146" y="8811"/>
                  <a:pt x="21116" y="8706"/>
                </a:cubicBezTo>
                <a:cubicBezTo>
                  <a:pt x="21085" y="8603"/>
                  <a:pt x="21063" y="8491"/>
                  <a:pt x="21030" y="8389"/>
                </a:cubicBezTo>
                <a:cubicBezTo>
                  <a:pt x="20997" y="8288"/>
                  <a:pt x="20955" y="8199"/>
                  <a:pt x="20920" y="8100"/>
                </a:cubicBezTo>
                <a:cubicBezTo>
                  <a:pt x="20885" y="8002"/>
                  <a:pt x="20857" y="7893"/>
                  <a:pt x="20820" y="7797"/>
                </a:cubicBezTo>
                <a:cubicBezTo>
                  <a:pt x="20783" y="7702"/>
                  <a:pt x="20745" y="7607"/>
                  <a:pt x="20706" y="7514"/>
                </a:cubicBezTo>
                <a:cubicBezTo>
                  <a:pt x="20667" y="7422"/>
                  <a:pt x="20625" y="7332"/>
                  <a:pt x="20584" y="7242"/>
                </a:cubicBezTo>
                <a:cubicBezTo>
                  <a:pt x="20543" y="7153"/>
                  <a:pt x="20499" y="7067"/>
                  <a:pt x="20456" y="6980"/>
                </a:cubicBezTo>
                <a:cubicBezTo>
                  <a:pt x="20413" y="6893"/>
                  <a:pt x="20362" y="6822"/>
                  <a:pt x="20317" y="6738"/>
                </a:cubicBezTo>
                <a:cubicBezTo>
                  <a:pt x="20273" y="6655"/>
                  <a:pt x="20234" y="6561"/>
                  <a:pt x="20187" y="6480"/>
                </a:cubicBezTo>
                <a:cubicBezTo>
                  <a:pt x="20141" y="6400"/>
                  <a:pt x="20096" y="6317"/>
                  <a:pt x="20048" y="6239"/>
                </a:cubicBezTo>
                <a:cubicBezTo>
                  <a:pt x="20001" y="6162"/>
                  <a:pt x="19952" y="6085"/>
                  <a:pt x="19903" y="6011"/>
                </a:cubicBezTo>
                <a:cubicBezTo>
                  <a:pt x="19854" y="5937"/>
                  <a:pt x="19806" y="5860"/>
                  <a:pt x="19756" y="5788"/>
                </a:cubicBezTo>
                <a:cubicBezTo>
                  <a:pt x="19705" y="5717"/>
                  <a:pt x="19654" y="5648"/>
                  <a:pt x="19602" y="5579"/>
                </a:cubicBezTo>
                <a:cubicBezTo>
                  <a:pt x="19551" y="5511"/>
                  <a:pt x="19500" y="5440"/>
                  <a:pt x="19448" y="5375"/>
                </a:cubicBezTo>
                <a:cubicBezTo>
                  <a:pt x="19395" y="5310"/>
                  <a:pt x="19342" y="5245"/>
                  <a:pt x="19288" y="5183"/>
                </a:cubicBezTo>
                <a:cubicBezTo>
                  <a:pt x="19235" y="5121"/>
                  <a:pt x="19172" y="5086"/>
                  <a:pt x="19118" y="5027"/>
                </a:cubicBezTo>
                <a:cubicBezTo>
                  <a:pt x="19063" y="4968"/>
                  <a:pt x="19007" y="4913"/>
                  <a:pt x="18952" y="4857"/>
                </a:cubicBezTo>
                <a:cubicBezTo>
                  <a:pt x="18896" y="4801"/>
                  <a:pt x="18845" y="4731"/>
                  <a:pt x="18788" y="4677"/>
                </a:cubicBezTo>
                <a:cubicBezTo>
                  <a:pt x="18732" y="4624"/>
                  <a:pt x="18674" y="4580"/>
                  <a:pt x="18617" y="4529"/>
                </a:cubicBezTo>
                <a:cubicBezTo>
                  <a:pt x="18560" y="4479"/>
                  <a:pt x="18504" y="4425"/>
                  <a:pt x="18446" y="4377"/>
                </a:cubicBezTo>
                <a:cubicBezTo>
                  <a:pt x="18388" y="4330"/>
                  <a:pt x="18333" y="4273"/>
                  <a:pt x="18274" y="4228"/>
                </a:cubicBezTo>
                <a:cubicBezTo>
                  <a:pt x="18216" y="4184"/>
                  <a:pt x="18157" y="4140"/>
                  <a:pt x="18098" y="4099"/>
                </a:cubicBezTo>
                <a:cubicBezTo>
                  <a:pt x="18039" y="4058"/>
                  <a:pt x="17976" y="4036"/>
                  <a:pt x="17916" y="3997"/>
                </a:cubicBezTo>
                <a:cubicBezTo>
                  <a:pt x="17857" y="3959"/>
                  <a:pt x="17799" y="3907"/>
                  <a:pt x="17739" y="3871"/>
                </a:cubicBezTo>
                <a:cubicBezTo>
                  <a:pt x="17679" y="3835"/>
                  <a:pt x="17616" y="3822"/>
                  <a:pt x="17555" y="3789"/>
                </a:cubicBezTo>
                <a:cubicBezTo>
                  <a:pt x="17495" y="3757"/>
                  <a:pt x="17433" y="3729"/>
                  <a:pt x="17372" y="3699"/>
                </a:cubicBezTo>
                <a:cubicBezTo>
                  <a:pt x="17311" y="3669"/>
                  <a:pt x="17251" y="3634"/>
                  <a:pt x="17190" y="3606"/>
                </a:cubicBezTo>
                <a:cubicBezTo>
                  <a:pt x="17129" y="3579"/>
                  <a:pt x="17068" y="3544"/>
                  <a:pt x="17006" y="3519"/>
                </a:cubicBezTo>
                <a:cubicBezTo>
                  <a:pt x="16945" y="3495"/>
                  <a:pt x="16881" y="3493"/>
                  <a:pt x="16819" y="3472"/>
                </a:cubicBezTo>
                <a:cubicBezTo>
                  <a:pt x="16757" y="3450"/>
                  <a:pt x="16697" y="3409"/>
                  <a:pt x="16635" y="3390"/>
                </a:cubicBezTo>
                <a:cubicBezTo>
                  <a:pt x="16573" y="3372"/>
                  <a:pt x="16511" y="3349"/>
                  <a:pt x="16448" y="3332"/>
                </a:cubicBezTo>
                <a:cubicBezTo>
                  <a:pt x="16386" y="3316"/>
                  <a:pt x="16323" y="3313"/>
                  <a:pt x="16260" y="3300"/>
                </a:cubicBezTo>
                <a:cubicBezTo>
                  <a:pt x="16197" y="3286"/>
                  <a:pt x="16134" y="3286"/>
                  <a:pt x="16071" y="3275"/>
                </a:cubicBezTo>
                <a:cubicBezTo>
                  <a:pt x="16009" y="3264"/>
                  <a:pt x="15947" y="3221"/>
                  <a:pt x="15884" y="3213"/>
                </a:cubicBezTo>
                <a:cubicBezTo>
                  <a:pt x="15821" y="3205"/>
                  <a:pt x="15758" y="3202"/>
                  <a:pt x="15695" y="3197"/>
                </a:cubicBezTo>
                <a:cubicBezTo>
                  <a:pt x="15632" y="3192"/>
                  <a:pt x="15569" y="3183"/>
                  <a:pt x="15506" y="3180"/>
                </a:cubicBezTo>
                <a:cubicBezTo>
                  <a:pt x="15443" y="3178"/>
                  <a:pt x="15380" y="3184"/>
                  <a:pt x="15317" y="3184"/>
                </a:cubicBezTo>
                <a:cubicBezTo>
                  <a:pt x="15255" y="3184"/>
                  <a:pt x="15193" y="3206"/>
                  <a:pt x="15132" y="3209"/>
                </a:cubicBezTo>
                <a:cubicBezTo>
                  <a:pt x="15070" y="3211"/>
                  <a:pt x="15008" y="3213"/>
                  <a:pt x="14947" y="3218"/>
                </a:cubicBezTo>
                <a:cubicBezTo>
                  <a:pt x="14885" y="3223"/>
                  <a:pt x="14823" y="3216"/>
                  <a:pt x="14761" y="3223"/>
                </a:cubicBezTo>
                <a:cubicBezTo>
                  <a:pt x="14700" y="3231"/>
                  <a:pt x="14639" y="3258"/>
                  <a:pt x="14577" y="3269"/>
                </a:cubicBezTo>
                <a:cubicBezTo>
                  <a:pt x="14516" y="3279"/>
                  <a:pt x="14453" y="3264"/>
                  <a:pt x="14392" y="3277"/>
                </a:cubicBezTo>
                <a:cubicBezTo>
                  <a:pt x="14330" y="3290"/>
                  <a:pt x="14271" y="3311"/>
                  <a:pt x="14210" y="3327"/>
                </a:cubicBezTo>
                <a:cubicBezTo>
                  <a:pt x="14158" y="3256"/>
                  <a:pt x="14110" y="3178"/>
                  <a:pt x="14057" y="3110"/>
                </a:cubicBezTo>
                <a:cubicBezTo>
                  <a:pt x="14005" y="3042"/>
                  <a:pt x="13946" y="2987"/>
                  <a:pt x="13892" y="2921"/>
                </a:cubicBezTo>
                <a:cubicBezTo>
                  <a:pt x="13839" y="2856"/>
                  <a:pt x="13783" y="2796"/>
                  <a:pt x="13728" y="2733"/>
                </a:cubicBezTo>
                <a:cubicBezTo>
                  <a:pt x="13673" y="2670"/>
                  <a:pt x="13617" y="2613"/>
                  <a:pt x="13561" y="2552"/>
                </a:cubicBezTo>
                <a:cubicBezTo>
                  <a:pt x="13506" y="2491"/>
                  <a:pt x="13448" y="2439"/>
                  <a:pt x="13392" y="2381"/>
                </a:cubicBezTo>
                <a:cubicBezTo>
                  <a:pt x="13336" y="2323"/>
                  <a:pt x="13288" y="2235"/>
                  <a:pt x="13231" y="2179"/>
                </a:cubicBezTo>
                <a:cubicBezTo>
                  <a:pt x="13174" y="2123"/>
                  <a:pt x="13109" y="2099"/>
                  <a:pt x="13051" y="2045"/>
                </a:cubicBezTo>
                <a:cubicBezTo>
                  <a:pt x="12993" y="1991"/>
                  <a:pt x="12937" y="1936"/>
                  <a:pt x="12878" y="1884"/>
                </a:cubicBezTo>
                <a:cubicBezTo>
                  <a:pt x="12820" y="1833"/>
                  <a:pt x="12764" y="1774"/>
                  <a:pt x="12706" y="1724"/>
                </a:cubicBezTo>
                <a:cubicBezTo>
                  <a:pt x="12647" y="1676"/>
                  <a:pt x="12590" y="1620"/>
                  <a:pt x="12530" y="1573"/>
                </a:cubicBezTo>
                <a:cubicBezTo>
                  <a:pt x="12471" y="1526"/>
                  <a:pt x="12408" y="1497"/>
                  <a:pt x="12349" y="1453"/>
                </a:cubicBezTo>
                <a:cubicBezTo>
                  <a:pt x="12289" y="1408"/>
                  <a:pt x="12229" y="1366"/>
                  <a:pt x="12169" y="1324"/>
                </a:cubicBezTo>
                <a:cubicBezTo>
                  <a:pt x="12109" y="1282"/>
                  <a:pt x="12050" y="1235"/>
                  <a:pt x="11989" y="1194"/>
                </a:cubicBezTo>
                <a:cubicBezTo>
                  <a:pt x="11928" y="1154"/>
                  <a:pt x="11871" y="1100"/>
                  <a:pt x="11809" y="1062"/>
                </a:cubicBezTo>
                <a:cubicBezTo>
                  <a:pt x="11749" y="1024"/>
                  <a:pt x="11685" y="1003"/>
                  <a:pt x="11623" y="967"/>
                </a:cubicBezTo>
                <a:cubicBezTo>
                  <a:pt x="11562" y="931"/>
                  <a:pt x="11500" y="898"/>
                  <a:pt x="11438" y="865"/>
                </a:cubicBezTo>
                <a:cubicBezTo>
                  <a:pt x="11377" y="831"/>
                  <a:pt x="11316" y="796"/>
                  <a:pt x="11253" y="764"/>
                </a:cubicBezTo>
                <a:cubicBezTo>
                  <a:pt x="11192" y="733"/>
                  <a:pt x="11129" y="704"/>
                  <a:pt x="11067" y="675"/>
                </a:cubicBezTo>
                <a:cubicBezTo>
                  <a:pt x="11005" y="646"/>
                  <a:pt x="10941" y="630"/>
                  <a:pt x="10878" y="602"/>
                </a:cubicBezTo>
                <a:cubicBezTo>
                  <a:pt x="10816" y="575"/>
                  <a:pt x="10756" y="522"/>
                  <a:pt x="10693" y="496"/>
                </a:cubicBezTo>
                <a:cubicBezTo>
                  <a:pt x="10631" y="471"/>
                  <a:pt x="10569" y="440"/>
                  <a:pt x="10505" y="416"/>
                </a:cubicBezTo>
                <a:cubicBezTo>
                  <a:pt x="10443" y="393"/>
                  <a:pt x="10378" y="382"/>
                  <a:pt x="10315" y="360"/>
                </a:cubicBezTo>
                <a:cubicBezTo>
                  <a:pt x="10252" y="339"/>
                  <a:pt x="10189" y="307"/>
                  <a:pt x="10126" y="287"/>
                </a:cubicBezTo>
                <a:cubicBezTo>
                  <a:pt x="10063" y="268"/>
                  <a:pt x="9999" y="257"/>
                  <a:pt x="9935" y="239"/>
                </a:cubicBezTo>
                <a:cubicBezTo>
                  <a:pt x="9871" y="222"/>
                  <a:pt x="9806" y="226"/>
                  <a:pt x="9742" y="211"/>
                </a:cubicBezTo>
                <a:cubicBezTo>
                  <a:pt x="9679" y="196"/>
                  <a:pt x="9616" y="165"/>
                  <a:pt x="9552" y="152"/>
                </a:cubicBezTo>
                <a:cubicBezTo>
                  <a:pt x="9489" y="138"/>
                  <a:pt x="9425" y="117"/>
                  <a:pt x="9361" y="105"/>
                </a:cubicBezTo>
                <a:cubicBezTo>
                  <a:pt x="9297" y="94"/>
                  <a:pt x="9232" y="101"/>
                  <a:pt x="9168" y="92"/>
                </a:cubicBezTo>
                <a:cubicBezTo>
                  <a:pt x="9104" y="82"/>
                  <a:pt x="9041" y="52"/>
                  <a:pt x="8977" y="44"/>
                </a:cubicBezTo>
                <a:cubicBezTo>
                  <a:pt x="8913" y="37"/>
                  <a:pt x="8848" y="42"/>
                  <a:pt x="8784" y="36"/>
                </a:cubicBezTo>
                <a:cubicBezTo>
                  <a:pt x="8720" y="30"/>
                  <a:pt x="8655" y="41"/>
                  <a:pt x="8591" y="37"/>
                </a:cubicBezTo>
                <a:cubicBezTo>
                  <a:pt x="8527" y="33"/>
                  <a:pt x="8463" y="27"/>
                  <a:pt x="8398" y="25"/>
                </a:cubicBezTo>
                <a:cubicBezTo>
                  <a:pt x="8334" y="23"/>
                  <a:pt x="8270" y="0"/>
                  <a:pt x="8206" y="0"/>
                </a:cubicBezTo>
                <a:cubicBezTo>
                  <a:pt x="8142" y="0"/>
                  <a:pt x="8078" y="26"/>
                  <a:pt x="8015" y="27"/>
                </a:cubicBezTo>
                <a:cubicBezTo>
                  <a:pt x="7951" y="29"/>
                  <a:pt x="7887" y="12"/>
                  <a:pt x="7824" y="16"/>
                </a:cubicBezTo>
                <a:cubicBezTo>
                  <a:pt x="7760" y="20"/>
                  <a:pt x="7697" y="53"/>
                  <a:pt x="7634" y="59"/>
                </a:cubicBezTo>
                <a:cubicBezTo>
                  <a:pt x="7570" y="64"/>
                  <a:pt x="7505" y="38"/>
                  <a:pt x="7442" y="46"/>
                </a:cubicBezTo>
                <a:cubicBezTo>
                  <a:pt x="7378" y="53"/>
                  <a:pt x="7315" y="71"/>
                  <a:pt x="7252" y="81"/>
                </a:cubicBezTo>
                <a:cubicBezTo>
                  <a:pt x="7188" y="90"/>
                  <a:pt x="7126" y="124"/>
                  <a:pt x="7063" y="135"/>
                </a:cubicBezTo>
                <a:cubicBezTo>
                  <a:pt x="6999" y="146"/>
                  <a:pt x="6935" y="149"/>
                  <a:pt x="6872" y="162"/>
                </a:cubicBezTo>
                <a:cubicBezTo>
                  <a:pt x="6809" y="176"/>
                  <a:pt x="6746" y="192"/>
                  <a:pt x="6683" y="207"/>
                </a:cubicBezTo>
                <a:cubicBezTo>
                  <a:pt x="6620" y="223"/>
                  <a:pt x="6557" y="237"/>
                  <a:pt x="6494" y="254"/>
                </a:cubicBezTo>
                <a:cubicBezTo>
                  <a:pt x="6430" y="271"/>
                  <a:pt x="6365" y="262"/>
                  <a:pt x="6303" y="281"/>
                </a:cubicBezTo>
                <a:cubicBezTo>
                  <a:pt x="6240" y="300"/>
                  <a:pt x="6179" y="347"/>
                  <a:pt x="6117" y="368"/>
                </a:cubicBezTo>
                <a:cubicBezTo>
                  <a:pt x="6054" y="389"/>
                  <a:pt x="5992" y="419"/>
                  <a:pt x="5930" y="442"/>
                </a:cubicBezTo>
                <a:cubicBezTo>
                  <a:pt x="5867" y="465"/>
                  <a:pt x="5804" y="476"/>
                  <a:pt x="5742" y="501"/>
                </a:cubicBezTo>
                <a:cubicBezTo>
                  <a:pt x="5679" y="525"/>
                  <a:pt x="5617" y="548"/>
                  <a:pt x="5555" y="575"/>
                </a:cubicBezTo>
                <a:cubicBezTo>
                  <a:pt x="5493" y="602"/>
                  <a:pt x="5433" y="646"/>
                  <a:pt x="5371" y="675"/>
                </a:cubicBezTo>
                <a:cubicBezTo>
                  <a:pt x="5309" y="704"/>
                  <a:pt x="5246" y="721"/>
                  <a:pt x="5185" y="752"/>
                </a:cubicBezTo>
                <a:cubicBezTo>
                  <a:pt x="5123" y="783"/>
                  <a:pt x="5063" y="821"/>
                  <a:pt x="5002" y="854"/>
                </a:cubicBezTo>
                <a:cubicBezTo>
                  <a:pt x="4940" y="887"/>
                  <a:pt x="4878" y="910"/>
                  <a:pt x="4817" y="945"/>
                </a:cubicBezTo>
                <a:cubicBezTo>
                  <a:pt x="4756" y="981"/>
                  <a:pt x="4697" y="1027"/>
                  <a:pt x="4637" y="1064"/>
                </a:cubicBezTo>
                <a:cubicBezTo>
                  <a:pt x="4576" y="1102"/>
                  <a:pt x="4513" y="1125"/>
                  <a:pt x="4453" y="1164"/>
                </a:cubicBezTo>
                <a:cubicBezTo>
                  <a:pt x="4393" y="1204"/>
                  <a:pt x="4333" y="1244"/>
                  <a:pt x="4273" y="1285"/>
                </a:cubicBezTo>
                <a:cubicBezTo>
                  <a:pt x="4213" y="1327"/>
                  <a:pt x="4153" y="1366"/>
                  <a:pt x="4094" y="1409"/>
                </a:cubicBezTo>
                <a:cubicBezTo>
                  <a:pt x="4035" y="1453"/>
                  <a:pt x="3979" y="1514"/>
                  <a:pt x="3921" y="1559"/>
                </a:cubicBezTo>
                <a:cubicBezTo>
                  <a:pt x="3862" y="1605"/>
                  <a:pt x="3797" y="1626"/>
                  <a:pt x="3739" y="1674"/>
                </a:cubicBezTo>
                <a:cubicBezTo>
                  <a:pt x="3680" y="1722"/>
                  <a:pt x="3623" y="1774"/>
                  <a:pt x="3565" y="1824"/>
                </a:cubicBezTo>
                <a:cubicBezTo>
                  <a:pt x="3507" y="1875"/>
                  <a:pt x="3452" y="1935"/>
                  <a:pt x="3395" y="1987"/>
                </a:cubicBezTo>
                <a:cubicBezTo>
                  <a:pt x="3338" y="2040"/>
                  <a:pt x="3284" y="2108"/>
                  <a:pt x="3228" y="2162"/>
                </a:cubicBezTo>
                <a:cubicBezTo>
                  <a:pt x="3171" y="2217"/>
                  <a:pt x="3114" y="2269"/>
                  <a:pt x="3058" y="2326"/>
                </a:cubicBezTo>
                <a:cubicBezTo>
                  <a:pt x="3002" y="2384"/>
                  <a:pt x="2946" y="2439"/>
                  <a:pt x="2891" y="2498"/>
                </a:cubicBezTo>
                <a:cubicBezTo>
                  <a:pt x="2835" y="2558"/>
                  <a:pt x="2780" y="2617"/>
                  <a:pt x="2726" y="2679"/>
                </a:cubicBezTo>
                <a:cubicBezTo>
                  <a:pt x="2671" y="2741"/>
                  <a:pt x="2614" y="2796"/>
                  <a:pt x="2561" y="2860"/>
                </a:cubicBezTo>
                <a:cubicBezTo>
                  <a:pt x="2507" y="2925"/>
                  <a:pt x="2453" y="2988"/>
                  <a:pt x="2400" y="3055"/>
                </a:cubicBezTo>
                <a:cubicBezTo>
                  <a:pt x="2347" y="3122"/>
                  <a:pt x="2298" y="3198"/>
                  <a:pt x="2246" y="3267"/>
                </a:cubicBezTo>
                <a:cubicBezTo>
                  <a:pt x="2194" y="3337"/>
                  <a:pt x="2144" y="3412"/>
                  <a:pt x="2094" y="3483"/>
                </a:cubicBezTo>
                <a:cubicBezTo>
                  <a:pt x="2042" y="3556"/>
                  <a:pt x="1990" y="3623"/>
                  <a:pt x="1940" y="3697"/>
                </a:cubicBezTo>
                <a:cubicBezTo>
                  <a:pt x="1890" y="3772"/>
                  <a:pt x="1843" y="3852"/>
                  <a:pt x="1794" y="3929"/>
                </a:cubicBezTo>
                <a:cubicBezTo>
                  <a:pt x="1745" y="4007"/>
                  <a:pt x="1702" y="4096"/>
                  <a:pt x="1655" y="4175"/>
                </a:cubicBezTo>
                <a:cubicBezTo>
                  <a:pt x="1608" y="4255"/>
                  <a:pt x="1560" y="4334"/>
                  <a:pt x="1514" y="4416"/>
                </a:cubicBezTo>
                <a:cubicBezTo>
                  <a:pt x="1468" y="4499"/>
                  <a:pt x="1426" y="4589"/>
                  <a:pt x="1381" y="4674"/>
                </a:cubicBezTo>
                <a:cubicBezTo>
                  <a:pt x="1336" y="4759"/>
                  <a:pt x="1287" y="4836"/>
                  <a:pt x="1244" y="4924"/>
                </a:cubicBezTo>
                <a:cubicBezTo>
                  <a:pt x="1201" y="5012"/>
                  <a:pt x="1164" y="5110"/>
                  <a:pt x="1123" y="5200"/>
                </a:cubicBezTo>
                <a:cubicBezTo>
                  <a:pt x="1081" y="5291"/>
                  <a:pt x="1032" y="5370"/>
                  <a:pt x="992" y="5463"/>
                </a:cubicBezTo>
                <a:cubicBezTo>
                  <a:pt x="952" y="5557"/>
                  <a:pt x="912" y="5650"/>
                  <a:pt x="874" y="5745"/>
                </a:cubicBezTo>
                <a:cubicBezTo>
                  <a:pt x="836" y="5841"/>
                  <a:pt x="810" y="5954"/>
                  <a:pt x="774" y="6052"/>
                </a:cubicBezTo>
                <a:cubicBezTo>
                  <a:pt x="738" y="6151"/>
                  <a:pt x="701" y="6247"/>
                  <a:pt x="667" y="6348"/>
                </a:cubicBezTo>
                <a:cubicBezTo>
                  <a:pt x="633" y="6449"/>
                  <a:pt x="601" y="6552"/>
                  <a:pt x="569" y="6655"/>
                </a:cubicBezTo>
                <a:cubicBezTo>
                  <a:pt x="537" y="6759"/>
                  <a:pt x="491" y="6848"/>
                  <a:pt x="462" y="6954"/>
                </a:cubicBezTo>
                <a:cubicBezTo>
                  <a:pt x="432" y="7060"/>
                  <a:pt x="420" y="7182"/>
                  <a:pt x="393" y="7290"/>
                </a:cubicBezTo>
                <a:cubicBezTo>
                  <a:pt x="366" y="7398"/>
                  <a:pt x="331" y="7500"/>
                  <a:pt x="307" y="7610"/>
                </a:cubicBezTo>
                <a:cubicBezTo>
                  <a:pt x="282" y="7721"/>
                  <a:pt x="265" y="7837"/>
                  <a:pt x="243" y="7949"/>
                </a:cubicBezTo>
                <a:cubicBezTo>
                  <a:pt x="222" y="8062"/>
                  <a:pt x="194" y="8170"/>
                  <a:pt x="175" y="8284"/>
                </a:cubicBezTo>
                <a:cubicBezTo>
                  <a:pt x="157" y="8399"/>
                  <a:pt x="140" y="8515"/>
                  <a:pt x="124" y="8631"/>
                </a:cubicBezTo>
                <a:cubicBezTo>
                  <a:pt x="109" y="8746"/>
                  <a:pt x="106" y="8868"/>
                  <a:pt x="93" y="8985"/>
                </a:cubicBezTo>
                <a:cubicBezTo>
                  <a:pt x="80" y="9102"/>
                  <a:pt x="56" y="9215"/>
                  <a:pt x="46" y="9334"/>
                </a:cubicBezTo>
                <a:cubicBezTo>
                  <a:pt x="37" y="9452"/>
                  <a:pt x="29" y="9571"/>
                  <a:pt x="23" y="9690"/>
                </a:cubicBezTo>
                <a:cubicBezTo>
                  <a:pt x="16" y="9809"/>
                  <a:pt x="9" y="9928"/>
                  <a:pt x="6" y="10048"/>
                </a:cubicBezTo>
                <a:cubicBezTo>
                  <a:pt x="2" y="10167"/>
                  <a:pt x="0" y="10287"/>
                  <a:pt x="0" y="10407"/>
                </a:cubicBezTo>
                <a:cubicBezTo>
                  <a:pt x="0" y="10527"/>
                  <a:pt x="8" y="10647"/>
                  <a:pt x="11" y="10766"/>
                </a:cubicBezTo>
                <a:cubicBezTo>
                  <a:pt x="14" y="10886"/>
                  <a:pt x="17" y="11006"/>
                  <a:pt x="23" y="11125"/>
                </a:cubicBezTo>
                <a:cubicBezTo>
                  <a:pt x="30" y="11244"/>
                  <a:pt x="33" y="11364"/>
                  <a:pt x="43" y="11483"/>
                </a:cubicBezTo>
                <a:cubicBezTo>
                  <a:pt x="52" y="11601"/>
                  <a:pt x="74" y="11715"/>
                  <a:pt x="87" y="11833"/>
                </a:cubicBezTo>
                <a:cubicBezTo>
                  <a:pt x="100" y="11950"/>
                  <a:pt x="111" y="12067"/>
                  <a:pt x="127" y="12183"/>
                </a:cubicBezTo>
                <a:cubicBezTo>
                  <a:pt x="143" y="12299"/>
                  <a:pt x="152" y="12419"/>
                  <a:pt x="171" y="12533"/>
                </a:cubicBezTo>
                <a:cubicBezTo>
                  <a:pt x="189" y="12648"/>
                  <a:pt x="227" y="12750"/>
                  <a:pt x="249" y="12863"/>
                </a:cubicBezTo>
                <a:cubicBezTo>
                  <a:pt x="270" y="12975"/>
                  <a:pt x="276" y="13099"/>
                  <a:pt x="300" y="13210"/>
                </a:cubicBezTo>
                <a:cubicBezTo>
                  <a:pt x="324" y="13320"/>
                  <a:pt x="350" y="13431"/>
                  <a:pt x="377" y="13539"/>
                </a:cubicBezTo>
                <a:cubicBezTo>
                  <a:pt x="404" y="13647"/>
                  <a:pt x="450" y="13738"/>
                  <a:pt x="479" y="13845"/>
                </a:cubicBezTo>
                <a:cubicBezTo>
                  <a:pt x="509" y="13950"/>
                  <a:pt x="527" y="14067"/>
                  <a:pt x="559" y="14171"/>
                </a:cubicBezTo>
                <a:cubicBezTo>
                  <a:pt x="591" y="14274"/>
                  <a:pt x="619" y="14382"/>
                  <a:pt x="653" y="14484"/>
                </a:cubicBezTo>
                <a:cubicBezTo>
                  <a:pt x="687" y="14585"/>
                  <a:pt x="738" y="14665"/>
                  <a:pt x="774" y="14764"/>
                </a:cubicBezTo>
                <a:cubicBezTo>
                  <a:pt x="810" y="14863"/>
                  <a:pt x="847" y="14958"/>
                  <a:pt x="886" y="15055"/>
                </a:cubicBezTo>
                <a:cubicBezTo>
                  <a:pt x="923" y="15150"/>
                  <a:pt x="949" y="15264"/>
                  <a:pt x="989" y="15358"/>
                </a:cubicBezTo>
                <a:cubicBezTo>
                  <a:pt x="1028" y="15451"/>
                  <a:pt x="1076" y="15533"/>
                  <a:pt x="1117" y="15624"/>
                </a:cubicBezTo>
                <a:cubicBezTo>
                  <a:pt x="1159" y="15714"/>
                  <a:pt x="1197" y="15810"/>
                  <a:pt x="1240" y="15899"/>
                </a:cubicBezTo>
                <a:cubicBezTo>
                  <a:pt x="1283" y="15986"/>
                  <a:pt x="1336" y="16056"/>
                  <a:pt x="1381" y="16142"/>
                </a:cubicBezTo>
                <a:cubicBezTo>
                  <a:pt x="1426" y="16226"/>
                  <a:pt x="1470" y="16312"/>
                  <a:pt x="1516" y="16395"/>
                </a:cubicBezTo>
                <a:cubicBezTo>
                  <a:pt x="1562" y="16477"/>
                  <a:pt x="1602" y="16571"/>
                  <a:pt x="1650" y="16652"/>
                </a:cubicBezTo>
                <a:cubicBezTo>
                  <a:pt x="1697" y="16731"/>
                  <a:pt x="1744" y="16811"/>
                  <a:pt x="1793" y="16889"/>
                </a:cubicBezTo>
                <a:cubicBezTo>
                  <a:pt x="1842" y="16966"/>
                  <a:pt x="1891" y="17042"/>
                  <a:pt x="1941" y="17117"/>
                </a:cubicBezTo>
                <a:cubicBezTo>
                  <a:pt x="1990" y="17192"/>
                  <a:pt x="2040" y="17266"/>
                  <a:pt x="2091" y="17339"/>
                </a:cubicBezTo>
                <a:cubicBezTo>
                  <a:pt x="2142" y="17410"/>
                  <a:pt x="2196" y="17473"/>
                  <a:pt x="2248" y="17543"/>
                </a:cubicBezTo>
                <a:cubicBezTo>
                  <a:pt x="2300" y="17612"/>
                  <a:pt x="2358" y="17665"/>
                  <a:pt x="2411" y="17732"/>
                </a:cubicBezTo>
                <a:cubicBezTo>
                  <a:pt x="2463" y="17798"/>
                  <a:pt x="2510" y="17881"/>
                  <a:pt x="2564" y="17945"/>
                </a:cubicBezTo>
                <a:cubicBezTo>
                  <a:pt x="2618" y="18010"/>
                  <a:pt x="2676" y="18060"/>
                  <a:pt x="2730" y="18123"/>
                </a:cubicBezTo>
                <a:cubicBezTo>
                  <a:pt x="2784" y="18184"/>
                  <a:pt x="2833" y="18264"/>
                  <a:pt x="2889" y="18324"/>
                </a:cubicBezTo>
                <a:cubicBezTo>
                  <a:pt x="2944" y="18383"/>
                  <a:pt x="3005" y="18423"/>
                  <a:pt x="3061" y="18481"/>
                </a:cubicBezTo>
                <a:cubicBezTo>
                  <a:pt x="3116" y="18538"/>
                  <a:pt x="3166" y="18615"/>
                  <a:pt x="3223" y="18671"/>
                </a:cubicBezTo>
                <a:cubicBezTo>
                  <a:pt x="3280" y="18725"/>
                  <a:pt x="3336" y="18781"/>
                  <a:pt x="3393" y="18834"/>
                </a:cubicBezTo>
                <a:cubicBezTo>
                  <a:pt x="3450" y="18886"/>
                  <a:pt x="3507" y="18941"/>
                  <a:pt x="3565" y="18992"/>
                </a:cubicBezTo>
                <a:cubicBezTo>
                  <a:pt x="3623" y="19042"/>
                  <a:pt x="3682" y="19087"/>
                  <a:pt x="3740" y="19135"/>
                </a:cubicBezTo>
                <a:cubicBezTo>
                  <a:pt x="3798" y="19183"/>
                  <a:pt x="3861" y="19210"/>
                  <a:pt x="3921" y="19256"/>
                </a:cubicBezTo>
                <a:cubicBezTo>
                  <a:pt x="3979" y="19301"/>
                  <a:pt x="4037" y="19351"/>
                  <a:pt x="4096" y="19395"/>
                </a:cubicBezTo>
                <a:cubicBezTo>
                  <a:pt x="4155" y="19439"/>
                  <a:pt x="4213" y="19492"/>
                  <a:pt x="4273" y="19533"/>
                </a:cubicBezTo>
                <a:cubicBezTo>
                  <a:pt x="4332" y="19575"/>
                  <a:pt x="4391" y="19621"/>
                  <a:pt x="4451" y="19661"/>
                </a:cubicBezTo>
                <a:cubicBezTo>
                  <a:pt x="4511" y="19700"/>
                  <a:pt x="4577" y="19706"/>
                  <a:pt x="4638" y="19743"/>
                </a:cubicBezTo>
                <a:cubicBezTo>
                  <a:pt x="4698" y="19780"/>
                  <a:pt x="4758" y="19822"/>
                  <a:pt x="4819" y="19857"/>
                </a:cubicBezTo>
                <a:cubicBezTo>
                  <a:pt x="4880" y="19892"/>
                  <a:pt x="4938" y="19944"/>
                  <a:pt x="4999" y="19977"/>
                </a:cubicBezTo>
                <a:cubicBezTo>
                  <a:pt x="5060" y="20010"/>
                  <a:pt x="5122" y="20038"/>
                  <a:pt x="5184" y="20069"/>
                </a:cubicBezTo>
                <a:cubicBezTo>
                  <a:pt x="5245" y="20100"/>
                  <a:pt x="5307" y="20131"/>
                  <a:pt x="5369" y="20160"/>
                </a:cubicBezTo>
                <a:cubicBezTo>
                  <a:pt x="5430" y="20188"/>
                  <a:pt x="5492" y="20213"/>
                  <a:pt x="5555" y="20240"/>
                </a:cubicBezTo>
                <a:cubicBezTo>
                  <a:pt x="5616" y="20267"/>
                  <a:pt x="5679" y="20288"/>
                  <a:pt x="5742" y="20313"/>
                </a:cubicBezTo>
                <a:cubicBezTo>
                  <a:pt x="5804" y="20338"/>
                  <a:pt x="5867" y="20348"/>
                  <a:pt x="5930" y="20371"/>
                </a:cubicBezTo>
                <a:cubicBezTo>
                  <a:pt x="5992" y="20394"/>
                  <a:pt x="6053" y="20438"/>
                  <a:pt x="6115" y="20459"/>
                </a:cubicBezTo>
                <a:cubicBezTo>
                  <a:pt x="6178" y="20480"/>
                  <a:pt x="6241" y="20493"/>
                  <a:pt x="6304" y="20512"/>
                </a:cubicBezTo>
                <a:cubicBezTo>
                  <a:pt x="6367" y="20531"/>
                  <a:pt x="6430" y="20550"/>
                  <a:pt x="6493" y="20567"/>
                </a:cubicBezTo>
                <a:cubicBezTo>
                  <a:pt x="6556" y="20584"/>
                  <a:pt x="6618" y="20613"/>
                  <a:pt x="6681" y="20628"/>
                </a:cubicBezTo>
                <a:cubicBezTo>
                  <a:pt x="6744" y="20643"/>
                  <a:pt x="6807" y="20660"/>
                  <a:pt x="6871" y="20673"/>
                </a:cubicBezTo>
                <a:cubicBezTo>
                  <a:pt x="6934" y="20686"/>
                  <a:pt x="6999" y="20669"/>
                  <a:pt x="7062" y="20680"/>
                </a:cubicBezTo>
                <a:cubicBezTo>
                  <a:pt x="7126" y="20691"/>
                  <a:pt x="7188" y="20722"/>
                  <a:pt x="7252" y="20731"/>
                </a:cubicBezTo>
                <a:cubicBezTo>
                  <a:pt x="7315" y="20740"/>
                  <a:pt x="7378" y="20756"/>
                  <a:pt x="7442" y="20763"/>
                </a:cubicBezTo>
                <a:cubicBezTo>
                  <a:pt x="7505" y="20771"/>
                  <a:pt x="7569" y="20783"/>
                  <a:pt x="7633" y="20789"/>
                </a:cubicBezTo>
                <a:cubicBezTo>
                  <a:pt x="7696" y="20795"/>
                  <a:pt x="7760" y="20773"/>
                  <a:pt x="7824" y="20777"/>
                </a:cubicBezTo>
                <a:cubicBezTo>
                  <a:pt x="7887" y="20781"/>
                  <a:pt x="7951" y="20793"/>
                  <a:pt x="8015" y="20795"/>
                </a:cubicBezTo>
                <a:cubicBezTo>
                  <a:pt x="8078" y="20797"/>
                  <a:pt x="8142" y="20810"/>
                  <a:pt x="8206" y="20810"/>
                </a:cubicBezTo>
                <a:cubicBezTo>
                  <a:pt x="8270" y="20810"/>
                  <a:pt x="8334" y="20789"/>
                  <a:pt x="8397" y="20787"/>
                </a:cubicBezTo>
                <a:cubicBezTo>
                  <a:pt x="8461" y="20785"/>
                  <a:pt x="8525" y="20793"/>
                  <a:pt x="8589" y="20790"/>
                </a:cubicBezTo>
                <a:cubicBezTo>
                  <a:pt x="8653" y="20786"/>
                  <a:pt x="8716" y="20758"/>
                  <a:pt x="8780" y="20753"/>
                </a:cubicBezTo>
                <a:cubicBezTo>
                  <a:pt x="8844" y="20747"/>
                  <a:pt x="8908" y="20750"/>
                  <a:pt x="8971" y="20743"/>
                </a:cubicBezTo>
                <a:cubicBezTo>
                  <a:pt x="9035" y="20735"/>
                  <a:pt x="9100" y="20751"/>
                  <a:pt x="9163" y="20741"/>
                </a:cubicBezTo>
                <a:cubicBezTo>
                  <a:pt x="9227" y="20732"/>
                  <a:pt x="9291" y="20722"/>
                  <a:pt x="9354" y="20711"/>
                </a:cubicBezTo>
                <a:cubicBezTo>
                  <a:pt x="9418" y="20699"/>
                  <a:pt x="9482" y="20690"/>
                  <a:pt x="9545" y="20677"/>
                </a:cubicBezTo>
                <a:cubicBezTo>
                  <a:pt x="9609" y="20663"/>
                  <a:pt x="9670" y="20617"/>
                  <a:pt x="9734" y="20602"/>
                </a:cubicBezTo>
                <a:cubicBezTo>
                  <a:pt x="9797" y="20587"/>
                  <a:pt x="9863" y="20602"/>
                  <a:pt x="9926" y="20585"/>
                </a:cubicBezTo>
                <a:cubicBezTo>
                  <a:pt x="9989" y="20568"/>
                  <a:pt x="10050" y="20520"/>
                  <a:pt x="10113" y="20501"/>
                </a:cubicBezTo>
                <a:cubicBezTo>
                  <a:pt x="10176" y="20482"/>
                  <a:pt x="10241" y="20483"/>
                  <a:pt x="10304" y="20462"/>
                </a:cubicBezTo>
                <a:cubicBezTo>
                  <a:pt x="10367" y="20441"/>
                  <a:pt x="10428" y="20404"/>
                  <a:pt x="10490" y="20381"/>
                </a:cubicBezTo>
                <a:cubicBezTo>
                  <a:pt x="10553" y="20358"/>
                  <a:pt x="10615" y="20327"/>
                  <a:pt x="10677" y="20302"/>
                </a:cubicBezTo>
                <a:cubicBezTo>
                  <a:pt x="10740" y="20277"/>
                  <a:pt x="10805" y="20276"/>
                  <a:pt x="10867" y="20249"/>
                </a:cubicBezTo>
                <a:cubicBezTo>
                  <a:pt x="10930" y="20222"/>
                  <a:pt x="10991" y="20189"/>
                  <a:pt x="11053" y="20160"/>
                </a:cubicBezTo>
                <a:cubicBezTo>
                  <a:pt x="11115" y="20131"/>
                  <a:pt x="11176" y="20093"/>
                  <a:pt x="11237" y="20062"/>
                </a:cubicBezTo>
                <a:cubicBezTo>
                  <a:pt x="11299" y="20031"/>
                  <a:pt x="11360" y="19992"/>
                  <a:pt x="11421" y="19959"/>
                </a:cubicBezTo>
                <a:cubicBezTo>
                  <a:pt x="11483" y="19925"/>
                  <a:pt x="11548" y="19916"/>
                  <a:pt x="11609" y="19881"/>
                </a:cubicBezTo>
                <a:cubicBezTo>
                  <a:pt x="11670" y="19846"/>
                  <a:pt x="11727" y="19789"/>
                  <a:pt x="11788" y="19752"/>
                </a:cubicBezTo>
                <a:cubicBezTo>
                  <a:pt x="11849" y="19714"/>
                  <a:pt x="11910" y="19670"/>
                  <a:pt x="11970" y="19631"/>
                </a:cubicBezTo>
                <a:cubicBezTo>
                  <a:pt x="12027" y="19682"/>
                  <a:pt x="12086" y="19737"/>
                  <a:pt x="12145" y="19786"/>
                </a:cubicBezTo>
                <a:cubicBezTo>
                  <a:pt x="12203" y="19834"/>
                  <a:pt x="12263" y="19878"/>
                  <a:pt x="12322" y="19924"/>
                </a:cubicBezTo>
                <a:cubicBezTo>
                  <a:pt x="12381" y="19969"/>
                  <a:pt x="12435" y="20039"/>
                  <a:pt x="12495" y="20082"/>
                </a:cubicBezTo>
                <a:cubicBezTo>
                  <a:pt x="12555" y="20124"/>
                  <a:pt x="12621" y="20135"/>
                  <a:pt x="12682" y="20175"/>
                </a:cubicBezTo>
                <a:cubicBezTo>
                  <a:pt x="12742" y="20214"/>
                  <a:pt x="12799" y="20270"/>
                  <a:pt x="12860" y="20307"/>
                </a:cubicBezTo>
                <a:cubicBezTo>
                  <a:pt x="12921" y="20344"/>
                  <a:pt x="12985" y="20357"/>
                  <a:pt x="13047" y="20391"/>
                </a:cubicBezTo>
                <a:cubicBezTo>
                  <a:pt x="13108" y="20425"/>
                  <a:pt x="13169" y="20462"/>
                  <a:pt x="13231" y="20493"/>
                </a:cubicBezTo>
                <a:cubicBezTo>
                  <a:pt x="13292" y="20524"/>
                  <a:pt x="13353" y="20567"/>
                  <a:pt x="13415" y="20595"/>
                </a:cubicBezTo>
                <a:cubicBezTo>
                  <a:pt x="13477" y="20623"/>
                  <a:pt x="13540" y="20643"/>
                  <a:pt x="13603" y="20668"/>
                </a:cubicBezTo>
                <a:cubicBezTo>
                  <a:pt x="13665" y="20694"/>
                  <a:pt x="13729" y="20707"/>
                  <a:pt x="13792" y="20729"/>
                </a:cubicBezTo>
                <a:cubicBezTo>
                  <a:pt x="13855" y="20751"/>
                  <a:pt x="13917" y="20775"/>
                  <a:pt x="13980" y="20795"/>
                </a:cubicBezTo>
                <a:cubicBezTo>
                  <a:pt x="14043" y="20814"/>
                  <a:pt x="14107" y="20828"/>
                  <a:pt x="14170" y="20844"/>
                </a:cubicBezTo>
                <a:cubicBezTo>
                  <a:pt x="14233" y="20861"/>
                  <a:pt x="14296" y="20894"/>
                  <a:pt x="14359" y="20908"/>
                </a:cubicBezTo>
                <a:cubicBezTo>
                  <a:pt x="14423" y="20921"/>
                  <a:pt x="14487" y="20929"/>
                  <a:pt x="14550" y="20940"/>
                </a:cubicBezTo>
                <a:cubicBezTo>
                  <a:pt x="14614" y="20951"/>
                  <a:pt x="14678" y="20954"/>
                  <a:pt x="14742" y="20963"/>
                </a:cubicBezTo>
                <a:cubicBezTo>
                  <a:pt x="14805" y="20971"/>
                  <a:pt x="14868" y="21007"/>
                  <a:pt x="14933" y="21012"/>
                </a:cubicBezTo>
                <a:cubicBezTo>
                  <a:pt x="14996" y="21018"/>
                  <a:pt x="15061" y="21009"/>
                  <a:pt x="15125" y="21012"/>
                </a:cubicBezTo>
                <a:cubicBezTo>
                  <a:pt x="15189" y="21015"/>
                  <a:pt x="15253" y="21002"/>
                  <a:pt x="15317" y="21002"/>
                </a:cubicBezTo>
                <a:cubicBezTo>
                  <a:pt x="15382" y="21002"/>
                  <a:pt x="15448" y="21021"/>
                  <a:pt x="15513" y="21019"/>
                </a:cubicBezTo>
                <a:cubicBezTo>
                  <a:pt x="15579" y="21016"/>
                  <a:pt x="15644" y="21000"/>
                  <a:pt x="15709" y="20994"/>
                </a:cubicBezTo>
                <a:cubicBezTo>
                  <a:pt x="15775" y="20989"/>
                  <a:pt x="15840" y="20973"/>
                  <a:pt x="15905" y="20965"/>
                </a:cubicBezTo>
                <a:cubicBezTo>
                  <a:pt x="15970" y="20956"/>
                  <a:pt x="16036" y="20950"/>
                  <a:pt x="16101" y="20938"/>
                </a:cubicBezTo>
                <a:cubicBezTo>
                  <a:pt x="16166" y="20927"/>
                  <a:pt x="16231" y="20910"/>
                  <a:pt x="16295" y="20895"/>
                </a:cubicBezTo>
                <a:cubicBezTo>
                  <a:pt x="16361" y="20881"/>
                  <a:pt x="16426" y="20867"/>
                  <a:pt x="16490" y="20849"/>
                </a:cubicBezTo>
                <a:cubicBezTo>
                  <a:pt x="16555" y="20832"/>
                  <a:pt x="16621" y="20825"/>
                  <a:pt x="16685" y="20805"/>
                </a:cubicBezTo>
                <a:cubicBezTo>
                  <a:pt x="16750" y="20785"/>
                  <a:pt x="16812" y="20737"/>
                  <a:pt x="16876" y="20714"/>
                </a:cubicBezTo>
                <a:cubicBezTo>
                  <a:pt x="16940" y="20690"/>
                  <a:pt x="17004" y="20669"/>
                  <a:pt x="17068" y="20643"/>
                </a:cubicBezTo>
                <a:cubicBezTo>
                  <a:pt x="17132" y="20617"/>
                  <a:pt x="17196" y="20590"/>
                  <a:pt x="17259" y="20561"/>
                </a:cubicBezTo>
                <a:cubicBezTo>
                  <a:pt x="17323" y="20531"/>
                  <a:pt x="17391" y="20533"/>
                  <a:pt x="17454" y="20500"/>
                </a:cubicBezTo>
                <a:cubicBezTo>
                  <a:pt x="17517" y="20468"/>
                  <a:pt x="17580" y="20430"/>
                  <a:pt x="17642" y="20395"/>
                </a:cubicBezTo>
                <a:cubicBezTo>
                  <a:pt x="17705" y="20359"/>
                  <a:pt x="17765" y="20306"/>
                  <a:pt x="17826" y="20267"/>
                </a:cubicBezTo>
                <a:cubicBezTo>
                  <a:pt x="17889" y="20229"/>
                  <a:pt x="17951" y="20193"/>
                  <a:pt x="18013" y="20152"/>
                </a:cubicBezTo>
                <a:cubicBezTo>
                  <a:pt x="18075" y="20110"/>
                  <a:pt x="18133" y="20052"/>
                  <a:pt x="18193" y="20007"/>
                </a:cubicBezTo>
                <a:cubicBezTo>
                  <a:pt x="18255" y="19962"/>
                  <a:pt x="18321" y="19945"/>
                  <a:pt x="18381" y="19897"/>
                </a:cubicBezTo>
                <a:cubicBezTo>
                  <a:pt x="18442" y="19849"/>
                  <a:pt x="18501" y="19799"/>
                  <a:pt x="18560" y="19748"/>
                </a:cubicBezTo>
                <a:cubicBezTo>
                  <a:pt x="18565" y="19757"/>
                  <a:pt x="18569" y="19745"/>
                  <a:pt x="18574" y="19753"/>
                </a:cubicBezTo>
                <a:cubicBezTo>
                  <a:pt x="18618" y="19827"/>
                  <a:pt x="18674" y="19890"/>
                  <a:pt x="18732" y="19964"/>
                </a:cubicBezTo>
                <a:cubicBezTo>
                  <a:pt x="18783" y="20028"/>
                  <a:pt x="18837" y="20096"/>
                  <a:pt x="18896" y="20159"/>
                </a:cubicBezTo>
                <a:cubicBezTo>
                  <a:pt x="18951" y="20218"/>
                  <a:pt x="19000" y="20304"/>
                  <a:pt x="19060" y="20361"/>
                </a:cubicBezTo>
                <a:cubicBezTo>
                  <a:pt x="19117" y="20415"/>
                  <a:pt x="19178" y="20457"/>
                  <a:pt x="19239" y="20509"/>
                </a:cubicBezTo>
                <a:cubicBezTo>
                  <a:pt x="19297" y="20560"/>
                  <a:pt x="19354" y="20620"/>
                  <a:pt x="19414" y="20669"/>
                </a:cubicBezTo>
                <a:cubicBezTo>
                  <a:pt x="19474" y="20717"/>
                  <a:pt x="19535" y="20760"/>
                  <a:pt x="19595" y="20806"/>
                </a:cubicBezTo>
                <a:cubicBezTo>
                  <a:pt x="19656" y="20852"/>
                  <a:pt x="19716" y="20901"/>
                  <a:pt x="19776" y="20944"/>
                </a:cubicBezTo>
                <a:cubicBezTo>
                  <a:pt x="19838" y="20988"/>
                  <a:pt x="19906" y="20997"/>
                  <a:pt x="19966" y="21038"/>
                </a:cubicBezTo>
                <a:cubicBezTo>
                  <a:pt x="20028" y="21080"/>
                  <a:pt x="20090" y="21121"/>
                  <a:pt x="20149" y="21159"/>
                </a:cubicBezTo>
                <a:cubicBezTo>
                  <a:pt x="20214" y="21201"/>
                  <a:pt x="20272" y="21259"/>
                  <a:pt x="20331" y="21295"/>
                </a:cubicBezTo>
                <a:cubicBezTo>
                  <a:pt x="20397" y="21335"/>
                  <a:pt x="20459" y="21379"/>
                  <a:pt x="20516" y="21411"/>
                </a:cubicBezTo>
                <a:cubicBezTo>
                  <a:pt x="20587" y="21451"/>
                  <a:pt x="20652" y="21480"/>
                  <a:pt x="20704" y="21506"/>
                </a:cubicBezTo>
                <a:cubicBezTo>
                  <a:pt x="20841" y="21574"/>
                  <a:pt x="20904" y="21600"/>
                  <a:pt x="20857" y="21553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2019300" y="1587500"/>
            <a:ext cx="9817100" cy="17653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quarter" idx="1"/>
          </p:nvPr>
        </p:nvSpPr>
        <p:spPr>
          <a:xfrm>
            <a:off x="2933171" y="3454400"/>
            <a:ext cx="6299201" cy="4013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ckground">
    <p:bg>
      <p:bgPr>
        <a:gradFill flip="none" rotWithShape="1">
          <a:gsLst>
            <a:gs pos="0">
              <a:srgbClr val="FF2F92"/>
            </a:gs>
            <a:gs pos="100000">
              <a:srgbClr val="FF86B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ackground copy">
    <p:bg>
      <p:bgPr>
        <a:gradFill flip="none" rotWithShape="1">
          <a:gsLst>
            <a:gs pos="0">
              <a:srgbClr val="FF2F92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FF86B8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"/>
          <p:cNvSpPr/>
          <p:nvPr/>
        </p:nvSpPr>
        <p:spPr>
          <a:xfrm>
            <a:off x="1104899" y="790222"/>
            <a:ext cx="14131428" cy="750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9" fill="norm" stroke="1" extrusionOk="0">
                <a:moveTo>
                  <a:pt x="21521" y="9611"/>
                </a:moveTo>
                <a:cubicBezTo>
                  <a:pt x="21507" y="9494"/>
                  <a:pt x="21490" y="9380"/>
                  <a:pt x="21471" y="9266"/>
                </a:cubicBezTo>
                <a:cubicBezTo>
                  <a:pt x="21452" y="9152"/>
                  <a:pt x="21435" y="9037"/>
                  <a:pt x="21412" y="8926"/>
                </a:cubicBezTo>
                <a:cubicBezTo>
                  <a:pt x="21389" y="8815"/>
                  <a:pt x="21372" y="8698"/>
                  <a:pt x="21345" y="8589"/>
                </a:cubicBezTo>
                <a:cubicBezTo>
                  <a:pt x="21319" y="8481"/>
                  <a:pt x="21283" y="8382"/>
                  <a:pt x="21252" y="8276"/>
                </a:cubicBezTo>
                <a:cubicBezTo>
                  <a:pt x="21222" y="8172"/>
                  <a:pt x="21189" y="8070"/>
                  <a:pt x="21155" y="7968"/>
                </a:cubicBezTo>
                <a:cubicBezTo>
                  <a:pt x="21121" y="7868"/>
                  <a:pt x="21088" y="7767"/>
                  <a:pt x="21051" y="7669"/>
                </a:cubicBezTo>
                <a:cubicBezTo>
                  <a:pt x="21014" y="7572"/>
                  <a:pt x="20975" y="7478"/>
                  <a:pt x="20935" y="7384"/>
                </a:cubicBezTo>
                <a:cubicBezTo>
                  <a:pt x="20896" y="7291"/>
                  <a:pt x="20850" y="7208"/>
                  <a:pt x="20808" y="7118"/>
                </a:cubicBezTo>
                <a:cubicBezTo>
                  <a:pt x="20767" y="7029"/>
                  <a:pt x="20734" y="6922"/>
                  <a:pt x="20690" y="6836"/>
                </a:cubicBezTo>
                <a:cubicBezTo>
                  <a:pt x="20646" y="6751"/>
                  <a:pt x="20604" y="6661"/>
                  <a:pt x="20557" y="6578"/>
                </a:cubicBezTo>
                <a:cubicBezTo>
                  <a:pt x="20511" y="6497"/>
                  <a:pt x="20460" y="6424"/>
                  <a:pt x="20412" y="6345"/>
                </a:cubicBezTo>
                <a:cubicBezTo>
                  <a:pt x="20365" y="6267"/>
                  <a:pt x="20320" y="6180"/>
                  <a:pt x="20270" y="6105"/>
                </a:cubicBezTo>
                <a:cubicBezTo>
                  <a:pt x="20221" y="6030"/>
                  <a:pt x="20169" y="5962"/>
                  <a:pt x="20118" y="5889"/>
                </a:cubicBezTo>
                <a:cubicBezTo>
                  <a:pt x="20067" y="5818"/>
                  <a:pt x="20010" y="5765"/>
                  <a:pt x="19957" y="5696"/>
                </a:cubicBezTo>
                <a:cubicBezTo>
                  <a:pt x="19906" y="5628"/>
                  <a:pt x="19858" y="5547"/>
                  <a:pt x="19804" y="5481"/>
                </a:cubicBezTo>
                <a:cubicBezTo>
                  <a:pt x="19752" y="5417"/>
                  <a:pt x="19701" y="5345"/>
                  <a:pt x="19646" y="5282"/>
                </a:cubicBezTo>
                <a:cubicBezTo>
                  <a:pt x="19592" y="5220"/>
                  <a:pt x="19533" y="5174"/>
                  <a:pt x="19477" y="5114"/>
                </a:cubicBezTo>
                <a:cubicBezTo>
                  <a:pt x="19423" y="5055"/>
                  <a:pt x="19373" y="4977"/>
                  <a:pt x="19317" y="4920"/>
                </a:cubicBezTo>
                <a:cubicBezTo>
                  <a:pt x="19261" y="4864"/>
                  <a:pt x="19202" y="4818"/>
                  <a:pt x="19145" y="4764"/>
                </a:cubicBezTo>
                <a:cubicBezTo>
                  <a:pt x="19089" y="4710"/>
                  <a:pt x="19029" y="4670"/>
                  <a:pt x="18971" y="4618"/>
                </a:cubicBezTo>
                <a:cubicBezTo>
                  <a:pt x="18914" y="4567"/>
                  <a:pt x="18857" y="4513"/>
                  <a:pt x="18799" y="4463"/>
                </a:cubicBezTo>
                <a:cubicBezTo>
                  <a:pt x="18742" y="4415"/>
                  <a:pt x="18688" y="4346"/>
                  <a:pt x="18630" y="4299"/>
                </a:cubicBezTo>
                <a:cubicBezTo>
                  <a:pt x="18572" y="4252"/>
                  <a:pt x="18508" y="4229"/>
                  <a:pt x="18449" y="4184"/>
                </a:cubicBezTo>
                <a:cubicBezTo>
                  <a:pt x="18390" y="4139"/>
                  <a:pt x="18335" y="4078"/>
                  <a:pt x="18275" y="4035"/>
                </a:cubicBezTo>
                <a:cubicBezTo>
                  <a:pt x="18216" y="3992"/>
                  <a:pt x="18152" y="3978"/>
                  <a:pt x="18091" y="3937"/>
                </a:cubicBezTo>
                <a:cubicBezTo>
                  <a:pt x="18032" y="3897"/>
                  <a:pt x="17978" y="3827"/>
                  <a:pt x="17917" y="3788"/>
                </a:cubicBezTo>
                <a:cubicBezTo>
                  <a:pt x="17858" y="3750"/>
                  <a:pt x="17796" y="3721"/>
                  <a:pt x="17735" y="3685"/>
                </a:cubicBezTo>
                <a:cubicBezTo>
                  <a:pt x="17675" y="3648"/>
                  <a:pt x="17611" y="3635"/>
                  <a:pt x="17549" y="3600"/>
                </a:cubicBezTo>
                <a:cubicBezTo>
                  <a:pt x="17489" y="3566"/>
                  <a:pt x="17430" y="3524"/>
                  <a:pt x="17368" y="3491"/>
                </a:cubicBezTo>
                <a:cubicBezTo>
                  <a:pt x="17307" y="3458"/>
                  <a:pt x="17246" y="3429"/>
                  <a:pt x="17184" y="3398"/>
                </a:cubicBezTo>
                <a:cubicBezTo>
                  <a:pt x="17123" y="3367"/>
                  <a:pt x="17062" y="3336"/>
                  <a:pt x="17000" y="3306"/>
                </a:cubicBezTo>
                <a:cubicBezTo>
                  <a:pt x="16939" y="3277"/>
                  <a:pt x="16881" y="3223"/>
                  <a:pt x="16819" y="3195"/>
                </a:cubicBezTo>
                <a:cubicBezTo>
                  <a:pt x="16757" y="3168"/>
                  <a:pt x="16692" y="3167"/>
                  <a:pt x="16630" y="3141"/>
                </a:cubicBezTo>
                <a:cubicBezTo>
                  <a:pt x="16568" y="3115"/>
                  <a:pt x="16505" y="3099"/>
                  <a:pt x="16443" y="3074"/>
                </a:cubicBezTo>
                <a:cubicBezTo>
                  <a:pt x="16381" y="3050"/>
                  <a:pt x="16320" y="3014"/>
                  <a:pt x="16257" y="2991"/>
                </a:cubicBezTo>
                <a:cubicBezTo>
                  <a:pt x="16195" y="2969"/>
                  <a:pt x="16133" y="2944"/>
                  <a:pt x="16071" y="2923"/>
                </a:cubicBezTo>
                <a:cubicBezTo>
                  <a:pt x="16008" y="2902"/>
                  <a:pt x="15944" y="2897"/>
                  <a:pt x="15882" y="2878"/>
                </a:cubicBezTo>
                <a:cubicBezTo>
                  <a:pt x="15819" y="2858"/>
                  <a:pt x="15758" y="2827"/>
                  <a:pt x="15695" y="2808"/>
                </a:cubicBezTo>
                <a:cubicBezTo>
                  <a:pt x="15632" y="2790"/>
                  <a:pt x="15569" y="2779"/>
                  <a:pt x="15506" y="2762"/>
                </a:cubicBezTo>
                <a:cubicBezTo>
                  <a:pt x="15443" y="2745"/>
                  <a:pt x="15381" y="2719"/>
                  <a:pt x="15318" y="2703"/>
                </a:cubicBezTo>
                <a:cubicBezTo>
                  <a:pt x="15255" y="2688"/>
                  <a:pt x="15192" y="2684"/>
                  <a:pt x="15128" y="2671"/>
                </a:cubicBezTo>
                <a:cubicBezTo>
                  <a:pt x="15066" y="2657"/>
                  <a:pt x="15003" y="2628"/>
                  <a:pt x="14940" y="2615"/>
                </a:cubicBezTo>
                <a:cubicBezTo>
                  <a:pt x="14877" y="2603"/>
                  <a:pt x="14814" y="2591"/>
                  <a:pt x="14750" y="2580"/>
                </a:cubicBezTo>
                <a:cubicBezTo>
                  <a:pt x="14688" y="2568"/>
                  <a:pt x="14624" y="2554"/>
                  <a:pt x="14561" y="2544"/>
                </a:cubicBezTo>
                <a:cubicBezTo>
                  <a:pt x="14498" y="2535"/>
                  <a:pt x="14434" y="2543"/>
                  <a:pt x="14370" y="2534"/>
                </a:cubicBezTo>
                <a:cubicBezTo>
                  <a:pt x="14307" y="2526"/>
                  <a:pt x="14245" y="2489"/>
                  <a:pt x="14181" y="2482"/>
                </a:cubicBezTo>
                <a:cubicBezTo>
                  <a:pt x="14118" y="2475"/>
                  <a:pt x="14055" y="2471"/>
                  <a:pt x="13991" y="2465"/>
                </a:cubicBezTo>
                <a:cubicBezTo>
                  <a:pt x="13928" y="2460"/>
                  <a:pt x="13864" y="2464"/>
                  <a:pt x="13800" y="2459"/>
                </a:cubicBezTo>
                <a:cubicBezTo>
                  <a:pt x="13737" y="2455"/>
                  <a:pt x="13673" y="2466"/>
                  <a:pt x="13610" y="2462"/>
                </a:cubicBezTo>
                <a:cubicBezTo>
                  <a:pt x="13546" y="2459"/>
                  <a:pt x="13482" y="2451"/>
                  <a:pt x="13419" y="2449"/>
                </a:cubicBezTo>
                <a:cubicBezTo>
                  <a:pt x="13371" y="2376"/>
                  <a:pt x="13322" y="2300"/>
                  <a:pt x="13271" y="2229"/>
                </a:cubicBezTo>
                <a:cubicBezTo>
                  <a:pt x="13221" y="2161"/>
                  <a:pt x="13170" y="2093"/>
                  <a:pt x="13117" y="2027"/>
                </a:cubicBezTo>
                <a:cubicBezTo>
                  <a:pt x="13065" y="1964"/>
                  <a:pt x="13015" y="1893"/>
                  <a:pt x="12960" y="1833"/>
                </a:cubicBezTo>
                <a:cubicBezTo>
                  <a:pt x="12907" y="1774"/>
                  <a:pt x="12853" y="1714"/>
                  <a:pt x="12797" y="1658"/>
                </a:cubicBezTo>
                <a:cubicBezTo>
                  <a:pt x="12742" y="1603"/>
                  <a:pt x="12684" y="1558"/>
                  <a:pt x="12627" y="1506"/>
                </a:cubicBezTo>
                <a:cubicBezTo>
                  <a:pt x="12571" y="1456"/>
                  <a:pt x="12513" y="1410"/>
                  <a:pt x="12455" y="1362"/>
                </a:cubicBezTo>
                <a:cubicBezTo>
                  <a:pt x="12399" y="1315"/>
                  <a:pt x="12342" y="1263"/>
                  <a:pt x="12284" y="1218"/>
                </a:cubicBezTo>
                <a:cubicBezTo>
                  <a:pt x="12226" y="1175"/>
                  <a:pt x="12167" y="1137"/>
                  <a:pt x="12107" y="1096"/>
                </a:cubicBezTo>
                <a:cubicBezTo>
                  <a:pt x="12049" y="1055"/>
                  <a:pt x="11988" y="1029"/>
                  <a:pt x="11928" y="991"/>
                </a:cubicBezTo>
                <a:cubicBezTo>
                  <a:pt x="11870" y="953"/>
                  <a:pt x="11811" y="914"/>
                  <a:pt x="11750" y="879"/>
                </a:cubicBezTo>
                <a:cubicBezTo>
                  <a:pt x="11691" y="844"/>
                  <a:pt x="11630" y="819"/>
                  <a:pt x="11569" y="786"/>
                </a:cubicBezTo>
                <a:cubicBezTo>
                  <a:pt x="11510" y="754"/>
                  <a:pt x="11451" y="710"/>
                  <a:pt x="11390" y="680"/>
                </a:cubicBezTo>
                <a:cubicBezTo>
                  <a:pt x="11330" y="651"/>
                  <a:pt x="11268" y="635"/>
                  <a:pt x="11206" y="608"/>
                </a:cubicBezTo>
                <a:cubicBezTo>
                  <a:pt x="11146" y="581"/>
                  <a:pt x="11087" y="535"/>
                  <a:pt x="11026" y="509"/>
                </a:cubicBezTo>
                <a:cubicBezTo>
                  <a:pt x="10965" y="485"/>
                  <a:pt x="10904" y="458"/>
                  <a:pt x="10842" y="435"/>
                </a:cubicBezTo>
                <a:cubicBezTo>
                  <a:pt x="10781" y="412"/>
                  <a:pt x="10717" y="415"/>
                  <a:pt x="10655" y="394"/>
                </a:cubicBezTo>
                <a:cubicBezTo>
                  <a:pt x="10594" y="374"/>
                  <a:pt x="10533" y="348"/>
                  <a:pt x="10471" y="329"/>
                </a:cubicBezTo>
                <a:cubicBezTo>
                  <a:pt x="10410" y="311"/>
                  <a:pt x="10348" y="294"/>
                  <a:pt x="10285" y="277"/>
                </a:cubicBezTo>
                <a:cubicBezTo>
                  <a:pt x="10224" y="260"/>
                  <a:pt x="10164" y="212"/>
                  <a:pt x="10102" y="197"/>
                </a:cubicBezTo>
                <a:cubicBezTo>
                  <a:pt x="10040" y="182"/>
                  <a:pt x="9976" y="199"/>
                  <a:pt x="9913" y="186"/>
                </a:cubicBezTo>
                <a:cubicBezTo>
                  <a:pt x="9852" y="173"/>
                  <a:pt x="9790" y="142"/>
                  <a:pt x="9728" y="130"/>
                </a:cubicBezTo>
                <a:cubicBezTo>
                  <a:pt x="9666" y="119"/>
                  <a:pt x="9603" y="120"/>
                  <a:pt x="9540" y="110"/>
                </a:cubicBezTo>
                <a:cubicBezTo>
                  <a:pt x="9478" y="100"/>
                  <a:pt x="9416" y="76"/>
                  <a:pt x="9354" y="68"/>
                </a:cubicBezTo>
                <a:cubicBezTo>
                  <a:pt x="9292" y="60"/>
                  <a:pt x="9229" y="54"/>
                  <a:pt x="9166" y="48"/>
                </a:cubicBezTo>
                <a:cubicBezTo>
                  <a:pt x="9104" y="41"/>
                  <a:pt x="9041" y="58"/>
                  <a:pt x="8978" y="53"/>
                </a:cubicBezTo>
                <a:cubicBezTo>
                  <a:pt x="8916" y="48"/>
                  <a:pt x="8854" y="19"/>
                  <a:pt x="8791" y="15"/>
                </a:cubicBezTo>
                <a:cubicBezTo>
                  <a:pt x="8729" y="12"/>
                  <a:pt x="8666" y="10"/>
                  <a:pt x="8603" y="8"/>
                </a:cubicBezTo>
                <a:cubicBezTo>
                  <a:pt x="8541" y="6"/>
                  <a:pt x="8478" y="1"/>
                  <a:pt x="8415" y="0"/>
                </a:cubicBezTo>
                <a:cubicBezTo>
                  <a:pt x="8353" y="0"/>
                  <a:pt x="8290" y="-1"/>
                  <a:pt x="8228" y="0"/>
                </a:cubicBezTo>
                <a:cubicBezTo>
                  <a:pt x="8165" y="1"/>
                  <a:pt x="8103" y="15"/>
                  <a:pt x="8040" y="18"/>
                </a:cubicBezTo>
                <a:cubicBezTo>
                  <a:pt x="7978" y="21"/>
                  <a:pt x="7915" y="20"/>
                  <a:pt x="7852" y="24"/>
                </a:cubicBezTo>
                <a:cubicBezTo>
                  <a:pt x="7790" y="29"/>
                  <a:pt x="7727" y="24"/>
                  <a:pt x="7664" y="30"/>
                </a:cubicBezTo>
                <a:cubicBezTo>
                  <a:pt x="7602" y="35"/>
                  <a:pt x="7540" y="62"/>
                  <a:pt x="7477" y="69"/>
                </a:cubicBezTo>
                <a:cubicBezTo>
                  <a:pt x="7415" y="76"/>
                  <a:pt x="7352" y="79"/>
                  <a:pt x="7290" y="87"/>
                </a:cubicBezTo>
                <a:cubicBezTo>
                  <a:pt x="7228" y="96"/>
                  <a:pt x="7164" y="89"/>
                  <a:pt x="7102" y="99"/>
                </a:cubicBezTo>
                <a:cubicBezTo>
                  <a:pt x="7040" y="109"/>
                  <a:pt x="6979" y="153"/>
                  <a:pt x="6916" y="165"/>
                </a:cubicBezTo>
                <a:cubicBezTo>
                  <a:pt x="6854" y="176"/>
                  <a:pt x="6790" y="153"/>
                  <a:pt x="6728" y="166"/>
                </a:cubicBezTo>
                <a:cubicBezTo>
                  <a:pt x="6666" y="178"/>
                  <a:pt x="6603" y="191"/>
                  <a:pt x="6541" y="205"/>
                </a:cubicBezTo>
                <a:cubicBezTo>
                  <a:pt x="6479" y="219"/>
                  <a:pt x="6419" y="270"/>
                  <a:pt x="6357" y="286"/>
                </a:cubicBezTo>
                <a:cubicBezTo>
                  <a:pt x="6294" y="301"/>
                  <a:pt x="6230" y="292"/>
                  <a:pt x="6167" y="309"/>
                </a:cubicBezTo>
                <a:cubicBezTo>
                  <a:pt x="6105" y="325"/>
                  <a:pt x="6041" y="333"/>
                  <a:pt x="5979" y="351"/>
                </a:cubicBezTo>
                <a:cubicBezTo>
                  <a:pt x="5916" y="369"/>
                  <a:pt x="5857" y="422"/>
                  <a:pt x="5795" y="441"/>
                </a:cubicBezTo>
                <a:cubicBezTo>
                  <a:pt x="5732" y="461"/>
                  <a:pt x="5670" y="483"/>
                  <a:pt x="5608" y="504"/>
                </a:cubicBezTo>
                <a:cubicBezTo>
                  <a:pt x="5546" y="525"/>
                  <a:pt x="5481" y="515"/>
                  <a:pt x="5419" y="537"/>
                </a:cubicBezTo>
                <a:cubicBezTo>
                  <a:pt x="5356" y="559"/>
                  <a:pt x="5296" y="598"/>
                  <a:pt x="5234" y="622"/>
                </a:cubicBezTo>
                <a:cubicBezTo>
                  <a:pt x="5172" y="646"/>
                  <a:pt x="5109" y="660"/>
                  <a:pt x="5048" y="685"/>
                </a:cubicBezTo>
                <a:cubicBezTo>
                  <a:pt x="4986" y="710"/>
                  <a:pt x="4927" y="760"/>
                  <a:pt x="4866" y="786"/>
                </a:cubicBezTo>
                <a:cubicBezTo>
                  <a:pt x="4804" y="813"/>
                  <a:pt x="4742" y="839"/>
                  <a:pt x="4681" y="867"/>
                </a:cubicBezTo>
                <a:cubicBezTo>
                  <a:pt x="4619" y="895"/>
                  <a:pt x="4556" y="907"/>
                  <a:pt x="4495" y="937"/>
                </a:cubicBezTo>
                <a:cubicBezTo>
                  <a:pt x="4433" y="967"/>
                  <a:pt x="4372" y="995"/>
                  <a:pt x="4311" y="1027"/>
                </a:cubicBezTo>
                <a:cubicBezTo>
                  <a:pt x="4250" y="1058"/>
                  <a:pt x="4189" y="1090"/>
                  <a:pt x="4129" y="1123"/>
                </a:cubicBezTo>
                <a:cubicBezTo>
                  <a:pt x="4068" y="1156"/>
                  <a:pt x="4007" y="1188"/>
                  <a:pt x="3947" y="1223"/>
                </a:cubicBezTo>
                <a:cubicBezTo>
                  <a:pt x="3886" y="1258"/>
                  <a:pt x="3827" y="1303"/>
                  <a:pt x="3767" y="1339"/>
                </a:cubicBezTo>
                <a:cubicBezTo>
                  <a:pt x="3707" y="1375"/>
                  <a:pt x="3650" y="1431"/>
                  <a:pt x="3591" y="1469"/>
                </a:cubicBezTo>
                <a:cubicBezTo>
                  <a:pt x="3530" y="1507"/>
                  <a:pt x="3467" y="1528"/>
                  <a:pt x="3408" y="1567"/>
                </a:cubicBezTo>
                <a:cubicBezTo>
                  <a:pt x="3348" y="1608"/>
                  <a:pt x="3291" y="1662"/>
                  <a:pt x="3233" y="1704"/>
                </a:cubicBezTo>
                <a:cubicBezTo>
                  <a:pt x="3173" y="1746"/>
                  <a:pt x="3110" y="1769"/>
                  <a:pt x="3052" y="1812"/>
                </a:cubicBezTo>
                <a:cubicBezTo>
                  <a:pt x="2993" y="1856"/>
                  <a:pt x="2938" y="1920"/>
                  <a:pt x="2880" y="1965"/>
                </a:cubicBezTo>
                <a:cubicBezTo>
                  <a:pt x="2821" y="2011"/>
                  <a:pt x="2758" y="2035"/>
                  <a:pt x="2701" y="2083"/>
                </a:cubicBezTo>
                <a:cubicBezTo>
                  <a:pt x="2642" y="2131"/>
                  <a:pt x="2584" y="2178"/>
                  <a:pt x="2527" y="2227"/>
                </a:cubicBezTo>
                <a:cubicBezTo>
                  <a:pt x="2469" y="2277"/>
                  <a:pt x="2411" y="2325"/>
                  <a:pt x="2355" y="2376"/>
                </a:cubicBezTo>
                <a:cubicBezTo>
                  <a:pt x="2298" y="2429"/>
                  <a:pt x="2242" y="2487"/>
                  <a:pt x="2186" y="2540"/>
                </a:cubicBezTo>
                <a:cubicBezTo>
                  <a:pt x="2130" y="2595"/>
                  <a:pt x="2079" y="2670"/>
                  <a:pt x="2024" y="2726"/>
                </a:cubicBezTo>
                <a:cubicBezTo>
                  <a:pt x="1968" y="2783"/>
                  <a:pt x="1911" y="2836"/>
                  <a:pt x="1857" y="2895"/>
                </a:cubicBezTo>
                <a:cubicBezTo>
                  <a:pt x="1802" y="2955"/>
                  <a:pt x="1744" y="3006"/>
                  <a:pt x="1691" y="3067"/>
                </a:cubicBezTo>
                <a:cubicBezTo>
                  <a:pt x="1636" y="3130"/>
                  <a:pt x="1581" y="3188"/>
                  <a:pt x="1529" y="3252"/>
                </a:cubicBezTo>
                <a:cubicBezTo>
                  <a:pt x="1475" y="3317"/>
                  <a:pt x="1432" y="3411"/>
                  <a:pt x="1381" y="3478"/>
                </a:cubicBezTo>
                <a:cubicBezTo>
                  <a:pt x="1329" y="3547"/>
                  <a:pt x="1276" y="3611"/>
                  <a:pt x="1226" y="3681"/>
                </a:cubicBezTo>
                <a:cubicBezTo>
                  <a:pt x="1174" y="3754"/>
                  <a:pt x="1118" y="3812"/>
                  <a:pt x="1070" y="3885"/>
                </a:cubicBezTo>
                <a:cubicBezTo>
                  <a:pt x="1020" y="3961"/>
                  <a:pt x="973" y="4040"/>
                  <a:pt x="926" y="4117"/>
                </a:cubicBezTo>
                <a:cubicBezTo>
                  <a:pt x="877" y="4196"/>
                  <a:pt x="830" y="4276"/>
                  <a:pt x="785" y="4356"/>
                </a:cubicBezTo>
                <a:cubicBezTo>
                  <a:pt x="738" y="4440"/>
                  <a:pt x="695" y="4526"/>
                  <a:pt x="652" y="4611"/>
                </a:cubicBezTo>
                <a:cubicBezTo>
                  <a:pt x="608" y="4698"/>
                  <a:pt x="567" y="4790"/>
                  <a:pt x="527" y="4879"/>
                </a:cubicBezTo>
                <a:cubicBezTo>
                  <a:pt x="486" y="4971"/>
                  <a:pt x="452" y="5072"/>
                  <a:pt x="415" y="5166"/>
                </a:cubicBezTo>
                <a:cubicBezTo>
                  <a:pt x="377" y="5263"/>
                  <a:pt x="331" y="5347"/>
                  <a:pt x="298" y="5446"/>
                </a:cubicBezTo>
                <a:cubicBezTo>
                  <a:pt x="263" y="5548"/>
                  <a:pt x="234" y="5654"/>
                  <a:pt x="205" y="5757"/>
                </a:cubicBezTo>
                <a:cubicBezTo>
                  <a:pt x="175" y="5865"/>
                  <a:pt x="148" y="5972"/>
                  <a:pt x="125" y="6080"/>
                </a:cubicBezTo>
                <a:cubicBezTo>
                  <a:pt x="100" y="6191"/>
                  <a:pt x="72" y="6299"/>
                  <a:pt x="55" y="6412"/>
                </a:cubicBezTo>
                <a:cubicBezTo>
                  <a:pt x="37" y="6528"/>
                  <a:pt x="21" y="6644"/>
                  <a:pt x="11" y="6760"/>
                </a:cubicBezTo>
                <a:cubicBezTo>
                  <a:pt x="1" y="6878"/>
                  <a:pt x="10" y="6999"/>
                  <a:pt x="7" y="7118"/>
                </a:cubicBezTo>
                <a:cubicBezTo>
                  <a:pt x="5" y="7236"/>
                  <a:pt x="-4" y="7355"/>
                  <a:pt x="2" y="7474"/>
                </a:cubicBezTo>
                <a:cubicBezTo>
                  <a:pt x="8" y="7591"/>
                  <a:pt x="15" y="7710"/>
                  <a:pt x="29" y="7828"/>
                </a:cubicBezTo>
                <a:cubicBezTo>
                  <a:pt x="43" y="7943"/>
                  <a:pt x="58" y="8060"/>
                  <a:pt x="80" y="8171"/>
                </a:cubicBezTo>
                <a:cubicBezTo>
                  <a:pt x="102" y="8282"/>
                  <a:pt x="140" y="8380"/>
                  <a:pt x="169" y="8487"/>
                </a:cubicBezTo>
                <a:cubicBezTo>
                  <a:pt x="197" y="8591"/>
                  <a:pt x="225" y="8698"/>
                  <a:pt x="260" y="8798"/>
                </a:cubicBezTo>
                <a:cubicBezTo>
                  <a:pt x="294" y="8896"/>
                  <a:pt x="326" y="8999"/>
                  <a:pt x="366" y="9093"/>
                </a:cubicBezTo>
                <a:cubicBezTo>
                  <a:pt x="405" y="9184"/>
                  <a:pt x="454" y="9260"/>
                  <a:pt x="499" y="9348"/>
                </a:cubicBezTo>
                <a:cubicBezTo>
                  <a:pt x="541" y="9432"/>
                  <a:pt x="583" y="9522"/>
                  <a:pt x="630" y="9603"/>
                </a:cubicBezTo>
                <a:cubicBezTo>
                  <a:pt x="676" y="9681"/>
                  <a:pt x="732" y="9740"/>
                  <a:pt x="782" y="9815"/>
                </a:cubicBezTo>
                <a:cubicBezTo>
                  <a:pt x="831" y="9887"/>
                  <a:pt x="878" y="9965"/>
                  <a:pt x="930" y="10034"/>
                </a:cubicBezTo>
                <a:cubicBezTo>
                  <a:pt x="981" y="10101"/>
                  <a:pt x="1027" y="10186"/>
                  <a:pt x="1081" y="10250"/>
                </a:cubicBezTo>
                <a:cubicBezTo>
                  <a:pt x="1134" y="10312"/>
                  <a:pt x="1188" y="10373"/>
                  <a:pt x="1244" y="10433"/>
                </a:cubicBezTo>
                <a:cubicBezTo>
                  <a:pt x="1298" y="10490"/>
                  <a:pt x="1353" y="10549"/>
                  <a:pt x="1410" y="10604"/>
                </a:cubicBezTo>
                <a:cubicBezTo>
                  <a:pt x="1465" y="10657"/>
                  <a:pt x="1529" y="10681"/>
                  <a:pt x="1587" y="10732"/>
                </a:cubicBezTo>
                <a:cubicBezTo>
                  <a:pt x="1643" y="10781"/>
                  <a:pt x="1694" y="10857"/>
                  <a:pt x="1753" y="10905"/>
                </a:cubicBezTo>
                <a:cubicBezTo>
                  <a:pt x="1810" y="10950"/>
                  <a:pt x="1874" y="10968"/>
                  <a:pt x="1934" y="11012"/>
                </a:cubicBezTo>
                <a:cubicBezTo>
                  <a:pt x="1992" y="11054"/>
                  <a:pt x="2044" y="11111"/>
                  <a:pt x="2104" y="11151"/>
                </a:cubicBezTo>
                <a:cubicBezTo>
                  <a:pt x="2078" y="11265"/>
                  <a:pt x="2060" y="11380"/>
                  <a:pt x="2038" y="11495"/>
                </a:cubicBezTo>
                <a:cubicBezTo>
                  <a:pt x="2014" y="11612"/>
                  <a:pt x="1997" y="11731"/>
                  <a:pt x="1978" y="11848"/>
                </a:cubicBezTo>
                <a:cubicBezTo>
                  <a:pt x="1959" y="11968"/>
                  <a:pt x="1929" y="12081"/>
                  <a:pt x="1915" y="12201"/>
                </a:cubicBezTo>
                <a:cubicBezTo>
                  <a:pt x="1900" y="12322"/>
                  <a:pt x="1890" y="12446"/>
                  <a:pt x="1881" y="12568"/>
                </a:cubicBezTo>
                <a:cubicBezTo>
                  <a:pt x="1871" y="12690"/>
                  <a:pt x="1867" y="12815"/>
                  <a:pt x="1862" y="12938"/>
                </a:cubicBezTo>
                <a:cubicBezTo>
                  <a:pt x="1857" y="13061"/>
                  <a:pt x="1858" y="13185"/>
                  <a:pt x="1858" y="13309"/>
                </a:cubicBezTo>
                <a:cubicBezTo>
                  <a:pt x="1858" y="13433"/>
                  <a:pt x="1846" y="13558"/>
                  <a:pt x="1851" y="13681"/>
                </a:cubicBezTo>
                <a:cubicBezTo>
                  <a:pt x="1856" y="13804"/>
                  <a:pt x="1875" y="13926"/>
                  <a:pt x="1885" y="14049"/>
                </a:cubicBezTo>
                <a:cubicBezTo>
                  <a:pt x="1895" y="14170"/>
                  <a:pt x="1910" y="14291"/>
                  <a:pt x="1925" y="14412"/>
                </a:cubicBezTo>
                <a:cubicBezTo>
                  <a:pt x="1939" y="14528"/>
                  <a:pt x="1953" y="14644"/>
                  <a:pt x="1972" y="14758"/>
                </a:cubicBezTo>
                <a:cubicBezTo>
                  <a:pt x="1991" y="14872"/>
                  <a:pt x="2013" y="14983"/>
                  <a:pt x="2036" y="15095"/>
                </a:cubicBezTo>
                <a:cubicBezTo>
                  <a:pt x="2059" y="15206"/>
                  <a:pt x="2070" y="15327"/>
                  <a:pt x="2097" y="15435"/>
                </a:cubicBezTo>
                <a:cubicBezTo>
                  <a:pt x="2124" y="15543"/>
                  <a:pt x="2168" y="15635"/>
                  <a:pt x="2198" y="15741"/>
                </a:cubicBezTo>
                <a:cubicBezTo>
                  <a:pt x="2228" y="15845"/>
                  <a:pt x="2252" y="15957"/>
                  <a:pt x="2286" y="16059"/>
                </a:cubicBezTo>
                <a:cubicBezTo>
                  <a:pt x="2319" y="16159"/>
                  <a:pt x="2364" y="16245"/>
                  <a:pt x="2401" y="16344"/>
                </a:cubicBezTo>
                <a:cubicBezTo>
                  <a:pt x="2438" y="16440"/>
                  <a:pt x="2473" y="16538"/>
                  <a:pt x="2513" y="16632"/>
                </a:cubicBezTo>
                <a:cubicBezTo>
                  <a:pt x="2552" y="16725"/>
                  <a:pt x="2587" y="16825"/>
                  <a:pt x="2629" y="16916"/>
                </a:cubicBezTo>
                <a:cubicBezTo>
                  <a:pt x="2671" y="17004"/>
                  <a:pt x="2716" y="17088"/>
                  <a:pt x="2761" y="17174"/>
                </a:cubicBezTo>
                <a:cubicBezTo>
                  <a:pt x="2804" y="17259"/>
                  <a:pt x="2853" y="17335"/>
                  <a:pt x="2900" y="17418"/>
                </a:cubicBezTo>
                <a:cubicBezTo>
                  <a:pt x="2945" y="17500"/>
                  <a:pt x="2991" y="17582"/>
                  <a:pt x="3039" y="17662"/>
                </a:cubicBezTo>
                <a:cubicBezTo>
                  <a:pt x="3086" y="17739"/>
                  <a:pt x="3136" y="17812"/>
                  <a:pt x="3186" y="17888"/>
                </a:cubicBezTo>
                <a:cubicBezTo>
                  <a:pt x="3234" y="17963"/>
                  <a:pt x="3279" y="18050"/>
                  <a:pt x="3330" y="18122"/>
                </a:cubicBezTo>
                <a:cubicBezTo>
                  <a:pt x="3380" y="18193"/>
                  <a:pt x="3433" y="18259"/>
                  <a:pt x="3485" y="18328"/>
                </a:cubicBezTo>
                <a:cubicBezTo>
                  <a:pt x="3537" y="18396"/>
                  <a:pt x="3591" y="18458"/>
                  <a:pt x="3644" y="18524"/>
                </a:cubicBezTo>
                <a:cubicBezTo>
                  <a:pt x="3697" y="18589"/>
                  <a:pt x="3742" y="18677"/>
                  <a:pt x="3797" y="18740"/>
                </a:cubicBezTo>
                <a:cubicBezTo>
                  <a:pt x="3850" y="18802"/>
                  <a:pt x="3908" y="18853"/>
                  <a:pt x="3964" y="18913"/>
                </a:cubicBezTo>
                <a:cubicBezTo>
                  <a:pt x="4018" y="18972"/>
                  <a:pt x="4077" y="19018"/>
                  <a:pt x="4133" y="19075"/>
                </a:cubicBezTo>
                <a:cubicBezTo>
                  <a:pt x="4189" y="19131"/>
                  <a:pt x="4240" y="19205"/>
                  <a:pt x="4297" y="19260"/>
                </a:cubicBezTo>
                <a:cubicBezTo>
                  <a:pt x="4353" y="19314"/>
                  <a:pt x="4412" y="19357"/>
                  <a:pt x="4470" y="19409"/>
                </a:cubicBezTo>
                <a:cubicBezTo>
                  <a:pt x="4526" y="19460"/>
                  <a:pt x="4586" y="19503"/>
                  <a:pt x="4644" y="19553"/>
                </a:cubicBezTo>
                <a:cubicBezTo>
                  <a:pt x="4701" y="19602"/>
                  <a:pt x="4758" y="19654"/>
                  <a:pt x="4817" y="19701"/>
                </a:cubicBezTo>
                <a:cubicBezTo>
                  <a:pt x="4875" y="19748"/>
                  <a:pt x="4934" y="19790"/>
                  <a:pt x="4993" y="19835"/>
                </a:cubicBezTo>
                <a:cubicBezTo>
                  <a:pt x="5052" y="19879"/>
                  <a:pt x="5110" y="19924"/>
                  <a:pt x="5170" y="19967"/>
                </a:cubicBezTo>
                <a:cubicBezTo>
                  <a:pt x="5229" y="20009"/>
                  <a:pt x="5286" y="20063"/>
                  <a:pt x="5346" y="20103"/>
                </a:cubicBezTo>
                <a:cubicBezTo>
                  <a:pt x="5405" y="20144"/>
                  <a:pt x="5470" y="20158"/>
                  <a:pt x="5530" y="20197"/>
                </a:cubicBezTo>
                <a:cubicBezTo>
                  <a:pt x="5590" y="20235"/>
                  <a:pt x="5649" y="20277"/>
                  <a:pt x="5710" y="20313"/>
                </a:cubicBezTo>
                <a:cubicBezTo>
                  <a:pt x="5770" y="20350"/>
                  <a:pt x="5830" y="20386"/>
                  <a:pt x="5891" y="20421"/>
                </a:cubicBezTo>
                <a:cubicBezTo>
                  <a:pt x="5951" y="20455"/>
                  <a:pt x="6007" y="20521"/>
                  <a:pt x="6069" y="20554"/>
                </a:cubicBezTo>
                <a:cubicBezTo>
                  <a:pt x="6129" y="20586"/>
                  <a:pt x="6191" y="20615"/>
                  <a:pt x="6253" y="20646"/>
                </a:cubicBezTo>
                <a:cubicBezTo>
                  <a:pt x="6313" y="20677"/>
                  <a:pt x="6377" y="20690"/>
                  <a:pt x="6439" y="20720"/>
                </a:cubicBezTo>
                <a:cubicBezTo>
                  <a:pt x="6500" y="20749"/>
                  <a:pt x="6561" y="20782"/>
                  <a:pt x="6623" y="20810"/>
                </a:cubicBezTo>
                <a:cubicBezTo>
                  <a:pt x="6684" y="20837"/>
                  <a:pt x="6748" y="20848"/>
                  <a:pt x="6810" y="20874"/>
                </a:cubicBezTo>
                <a:cubicBezTo>
                  <a:pt x="6872" y="20900"/>
                  <a:pt x="6930" y="20955"/>
                  <a:pt x="6993" y="20980"/>
                </a:cubicBezTo>
                <a:cubicBezTo>
                  <a:pt x="7054" y="21004"/>
                  <a:pt x="7117" y="21027"/>
                  <a:pt x="7179" y="21049"/>
                </a:cubicBezTo>
                <a:cubicBezTo>
                  <a:pt x="7241" y="21072"/>
                  <a:pt x="7306" y="21072"/>
                  <a:pt x="7369" y="21093"/>
                </a:cubicBezTo>
                <a:cubicBezTo>
                  <a:pt x="7431" y="21114"/>
                  <a:pt x="7494" y="21121"/>
                  <a:pt x="7557" y="21141"/>
                </a:cubicBezTo>
                <a:cubicBezTo>
                  <a:pt x="7619" y="21161"/>
                  <a:pt x="7681" y="21184"/>
                  <a:pt x="7744" y="21202"/>
                </a:cubicBezTo>
                <a:cubicBezTo>
                  <a:pt x="7807" y="21221"/>
                  <a:pt x="7867" y="21269"/>
                  <a:pt x="7930" y="21286"/>
                </a:cubicBezTo>
                <a:cubicBezTo>
                  <a:pt x="7993" y="21303"/>
                  <a:pt x="8056" y="21307"/>
                  <a:pt x="8119" y="21322"/>
                </a:cubicBezTo>
                <a:cubicBezTo>
                  <a:pt x="8182" y="21338"/>
                  <a:pt x="8244" y="21364"/>
                  <a:pt x="8308" y="21378"/>
                </a:cubicBezTo>
                <a:cubicBezTo>
                  <a:pt x="8370" y="21392"/>
                  <a:pt x="8434" y="21401"/>
                  <a:pt x="8497" y="21413"/>
                </a:cubicBezTo>
                <a:cubicBezTo>
                  <a:pt x="8560" y="21426"/>
                  <a:pt x="8623" y="21442"/>
                  <a:pt x="8686" y="21454"/>
                </a:cubicBezTo>
                <a:cubicBezTo>
                  <a:pt x="8749" y="21465"/>
                  <a:pt x="8814" y="21440"/>
                  <a:pt x="8877" y="21450"/>
                </a:cubicBezTo>
                <a:cubicBezTo>
                  <a:pt x="8940" y="21460"/>
                  <a:pt x="9003" y="21470"/>
                  <a:pt x="9067" y="21479"/>
                </a:cubicBezTo>
                <a:cubicBezTo>
                  <a:pt x="9130" y="21487"/>
                  <a:pt x="9192" y="21517"/>
                  <a:pt x="9256" y="21524"/>
                </a:cubicBezTo>
                <a:cubicBezTo>
                  <a:pt x="9319" y="21531"/>
                  <a:pt x="9382" y="21546"/>
                  <a:pt x="9445" y="21552"/>
                </a:cubicBezTo>
                <a:cubicBezTo>
                  <a:pt x="9508" y="21558"/>
                  <a:pt x="9572" y="21558"/>
                  <a:pt x="9635" y="21562"/>
                </a:cubicBezTo>
                <a:cubicBezTo>
                  <a:pt x="9699" y="21567"/>
                  <a:pt x="9762" y="21581"/>
                  <a:pt x="9825" y="21585"/>
                </a:cubicBezTo>
                <a:cubicBezTo>
                  <a:pt x="9889" y="21588"/>
                  <a:pt x="9952" y="21580"/>
                  <a:pt x="10016" y="21582"/>
                </a:cubicBezTo>
                <a:cubicBezTo>
                  <a:pt x="10079" y="21584"/>
                  <a:pt x="10143" y="21573"/>
                  <a:pt x="10206" y="21574"/>
                </a:cubicBezTo>
                <a:cubicBezTo>
                  <a:pt x="10269" y="21574"/>
                  <a:pt x="10333" y="21599"/>
                  <a:pt x="10396" y="21599"/>
                </a:cubicBezTo>
                <a:cubicBezTo>
                  <a:pt x="10460" y="21598"/>
                  <a:pt x="10523" y="21591"/>
                  <a:pt x="10587" y="21589"/>
                </a:cubicBezTo>
                <a:cubicBezTo>
                  <a:pt x="10650" y="21588"/>
                  <a:pt x="10713" y="21559"/>
                  <a:pt x="10777" y="21556"/>
                </a:cubicBezTo>
                <a:cubicBezTo>
                  <a:pt x="10840" y="21553"/>
                  <a:pt x="10903" y="21576"/>
                  <a:pt x="10967" y="21572"/>
                </a:cubicBezTo>
                <a:cubicBezTo>
                  <a:pt x="11030" y="21568"/>
                  <a:pt x="11094" y="21569"/>
                  <a:pt x="11157" y="21564"/>
                </a:cubicBezTo>
                <a:cubicBezTo>
                  <a:pt x="11220" y="21559"/>
                  <a:pt x="11283" y="21521"/>
                  <a:pt x="11346" y="21515"/>
                </a:cubicBezTo>
                <a:cubicBezTo>
                  <a:pt x="11410" y="21509"/>
                  <a:pt x="11474" y="21540"/>
                  <a:pt x="11538" y="21533"/>
                </a:cubicBezTo>
                <a:cubicBezTo>
                  <a:pt x="11601" y="21525"/>
                  <a:pt x="11664" y="21509"/>
                  <a:pt x="11727" y="21500"/>
                </a:cubicBezTo>
                <a:cubicBezTo>
                  <a:pt x="11790" y="21491"/>
                  <a:pt x="11854" y="21483"/>
                  <a:pt x="11917" y="21473"/>
                </a:cubicBezTo>
                <a:cubicBezTo>
                  <a:pt x="11980" y="21464"/>
                  <a:pt x="12043" y="21456"/>
                  <a:pt x="12107" y="21445"/>
                </a:cubicBezTo>
                <a:cubicBezTo>
                  <a:pt x="12170" y="21434"/>
                  <a:pt x="12232" y="21416"/>
                  <a:pt x="12296" y="21404"/>
                </a:cubicBezTo>
                <a:cubicBezTo>
                  <a:pt x="12359" y="21392"/>
                  <a:pt x="12420" y="21356"/>
                  <a:pt x="12483" y="21343"/>
                </a:cubicBezTo>
                <a:cubicBezTo>
                  <a:pt x="12546" y="21330"/>
                  <a:pt x="12612" y="21350"/>
                  <a:pt x="12675" y="21336"/>
                </a:cubicBezTo>
                <a:cubicBezTo>
                  <a:pt x="12737" y="21322"/>
                  <a:pt x="12800" y="21298"/>
                  <a:pt x="12863" y="21282"/>
                </a:cubicBezTo>
                <a:cubicBezTo>
                  <a:pt x="12925" y="21267"/>
                  <a:pt x="12987" y="21261"/>
                  <a:pt x="13048" y="21245"/>
                </a:cubicBezTo>
                <a:cubicBezTo>
                  <a:pt x="13110" y="21229"/>
                  <a:pt x="13172" y="21210"/>
                  <a:pt x="13233" y="21192"/>
                </a:cubicBezTo>
                <a:cubicBezTo>
                  <a:pt x="13295" y="21175"/>
                  <a:pt x="13355" y="21149"/>
                  <a:pt x="13417" y="21131"/>
                </a:cubicBezTo>
                <a:cubicBezTo>
                  <a:pt x="13478" y="21112"/>
                  <a:pt x="13541" y="21104"/>
                  <a:pt x="13602" y="21085"/>
                </a:cubicBezTo>
                <a:cubicBezTo>
                  <a:pt x="13663" y="21065"/>
                  <a:pt x="13721" y="21008"/>
                  <a:pt x="13782" y="20988"/>
                </a:cubicBezTo>
                <a:cubicBezTo>
                  <a:pt x="13843" y="20967"/>
                  <a:pt x="13907" y="20970"/>
                  <a:pt x="13968" y="20948"/>
                </a:cubicBezTo>
                <a:cubicBezTo>
                  <a:pt x="14029" y="20927"/>
                  <a:pt x="14088" y="20883"/>
                  <a:pt x="14149" y="20861"/>
                </a:cubicBezTo>
                <a:cubicBezTo>
                  <a:pt x="14210" y="20838"/>
                  <a:pt x="14272" y="20829"/>
                  <a:pt x="14333" y="20805"/>
                </a:cubicBezTo>
                <a:cubicBezTo>
                  <a:pt x="14394" y="20781"/>
                  <a:pt x="14453" y="20745"/>
                  <a:pt x="14514" y="20720"/>
                </a:cubicBezTo>
                <a:cubicBezTo>
                  <a:pt x="14575" y="20694"/>
                  <a:pt x="14639" y="20697"/>
                  <a:pt x="14699" y="20671"/>
                </a:cubicBezTo>
                <a:cubicBezTo>
                  <a:pt x="14760" y="20645"/>
                  <a:pt x="14821" y="20618"/>
                  <a:pt x="14881" y="20591"/>
                </a:cubicBezTo>
                <a:cubicBezTo>
                  <a:pt x="14942" y="20563"/>
                  <a:pt x="15000" y="20517"/>
                  <a:pt x="15060" y="20489"/>
                </a:cubicBezTo>
                <a:cubicBezTo>
                  <a:pt x="15120" y="20460"/>
                  <a:pt x="15178" y="20413"/>
                  <a:pt x="15238" y="20383"/>
                </a:cubicBezTo>
                <a:cubicBezTo>
                  <a:pt x="15298" y="20353"/>
                  <a:pt x="15361" y="20341"/>
                  <a:pt x="15420" y="20309"/>
                </a:cubicBezTo>
                <a:cubicBezTo>
                  <a:pt x="15480" y="20278"/>
                  <a:pt x="15538" y="20233"/>
                  <a:pt x="15598" y="20201"/>
                </a:cubicBezTo>
                <a:cubicBezTo>
                  <a:pt x="15658" y="20168"/>
                  <a:pt x="15719" y="20148"/>
                  <a:pt x="15779" y="20115"/>
                </a:cubicBezTo>
                <a:cubicBezTo>
                  <a:pt x="15838" y="20081"/>
                  <a:pt x="15898" y="20050"/>
                  <a:pt x="15958" y="20015"/>
                </a:cubicBezTo>
                <a:cubicBezTo>
                  <a:pt x="16017" y="19980"/>
                  <a:pt x="16079" y="19957"/>
                  <a:pt x="16137" y="19921"/>
                </a:cubicBezTo>
                <a:cubicBezTo>
                  <a:pt x="16197" y="19885"/>
                  <a:pt x="16250" y="19817"/>
                  <a:pt x="16309" y="19779"/>
                </a:cubicBezTo>
                <a:cubicBezTo>
                  <a:pt x="16368" y="19742"/>
                  <a:pt x="16426" y="19698"/>
                  <a:pt x="16484" y="19659"/>
                </a:cubicBezTo>
                <a:cubicBezTo>
                  <a:pt x="16543" y="19620"/>
                  <a:pt x="16606" y="19606"/>
                  <a:pt x="16664" y="19566"/>
                </a:cubicBezTo>
                <a:cubicBezTo>
                  <a:pt x="16723" y="19526"/>
                  <a:pt x="16779" y="19475"/>
                  <a:pt x="16837" y="19433"/>
                </a:cubicBezTo>
                <a:cubicBezTo>
                  <a:pt x="16895" y="19392"/>
                  <a:pt x="16951" y="19337"/>
                  <a:pt x="17008" y="19295"/>
                </a:cubicBezTo>
                <a:cubicBezTo>
                  <a:pt x="17066" y="19251"/>
                  <a:pt x="17129" y="19230"/>
                  <a:pt x="17186" y="19186"/>
                </a:cubicBezTo>
                <a:cubicBezTo>
                  <a:pt x="17244" y="19141"/>
                  <a:pt x="17300" y="19075"/>
                  <a:pt x="17357" y="19030"/>
                </a:cubicBezTo>
                <a:cubicBezTo>
                  <a:pt x="17404" y="19094"/>
                  <a:pt x="17461" y="19164"/>
                  <a:pt x="17521" y="19226"/>
                </a:cubicBezTo>
                <a:cubicBezTo>
                  <a:pt x="17574" y="19281"/>
                  <a:pt x="17628" y="19347"/>
                  <a:pt x="17689" y="19400"/>
                </a:cubicBezTo>
                <a:cubicBezTo>
                  <a:pt x="17745" y="19448"/>
                  <a:pt x="17804" y="19499"/>
                  <a:pt x="17865" y="19546"/>
                </a:cubicBezTo>
                <a:cubicBezTo>
                  <a:pt x="17923" y="19589"/>
                  <a:pt x="17985" y="19622"/>
                  <a:pt x="18046" y="19664"/>
                </a:cubicBezTo>
                <a:cubicBezTo>
                  <a:pt x="18106" y="19704"/>
                  <a:pt x="18168" y="19735"/>
                  <a:pt x="18229" y="19774"/>
                </a:cubicBezTo>
                <a:cubicBezTo>
                  <a:pt x="18289" y="19811"/>
                  <a:pt x="18352" y="19838"/>
                  <a:pt x="18413" y="19873"/>
                </a:cubicBezTo>
                <a:cubicBezTo>
                  <a:pt x="18475" y="19908"/>
                  <a:pt x="18531" y="19977"/>
                  <a:pt x="18592" y="20010"/>
                </a:cubicBezTo>
                <a:cubicBezTo>
                  <a:pt x="18654" y="20043"/>
                  <a:pt x="18720" y="20048"/>
                  <a:pt x="18781" y="20078"/>
                </a:cubicBezTo>
                <a:cubicBezTo>
                  <a:pt x="18844" y="20110"/>
                  <a:pt x="18905" y="20147"/>
                  <a:pt x="18965" y="20175"/>
                </a:cubicBezTo>
                <a:cubicBezTo>
                  <a:pt x="19030" y="20205"/>
                  <a:pt x="19092" y="20239"/>
                  <a:pt x="19151" y="20265"/>
                </a:cubicBezTo>
                <a:cubicBezTo>
                  <a:pt x="19218" y="20293"/>
                  <a:pt x="19283" y="20304"/>
                  <a:pt x="19340" y="20327"/>
                </a:cubicBezTo>
                <a:cubicBezTo>
                  <a:pt x="19412" y="20355"/>
                  <a:pt x="19475" y="20381"/>
                  <a:pt x="19528" y="20398"/>
                </a:cubicBezTo>
                <a:cubicBezTo>
                  <a:pt x="19665" y="20443"/>
                  <a:pt x="19730" y="20455"/>
                  <a:pt x="19683" y="20416"/>
                </a:cubicBezTo>
                <a:cubicBezTo>
                  <a:pt x="19626" y="20369"/>
                  <a:pt x="19572" y="20319"/>
                  <a:pt x="19519" y="20268"/>
                </a:cubicBezTo>
                <a:cubicBezTo>
                  <a:pt x="19464" y="20215"/>
                  <a:pt x="19407" y="20173"/>
                  <a:pt x="19357" y="20116"/>
                </a:cubicBezTo>
                <a:cubicBezTo>
                  <a:pt x="19304" y="20055"/>
                  <a:pt x="19255" y="19987"/>
                  <a:pt x="19206" y="19923"/>
                </a:cubicBezTo>
                <a:cubicBezTo>
                  <a:pt x="19156" y="19855"/>
                  <a:pt x="19108" y="19784"/>
                  <a:pt x="19063" y="19713"/>
                </a:cubicBezTo>
                <a:cubicBezTo>
                  <a:pt x="19015" y="19638"/>
                  <a:pt x="18967" y="19568"/>
                  <a:pt x="18924" y="19491"/>
                </a:cubicBezTo>
                <a:cubicBezTo>
                  <a:pt x="18880" y="19409"/>
                  <a:pt x="18837" y="19327"/>
                  <a:pt x="18798" y="19243"/>
                </a:cubicBezTo>
                <a:cubicBezTo>
                  <a:pt x="18758" y="19155"/>
                  <a:pt x="18723" y="19060"/>
                  <a:pt x="18688" y="18970"/>
                </a:cubicBezTo>
                <a:cubicBezTo>
                  <a:pt x="18651" y="18876"/>
                  <a:pt x="18623" y="18775"/>
                  <a:pt x="18591" y="18681"/>
                </a:cubicBezTo>
                <a:cubicBezTo>
                  <a:pt x="18558" y="18581"/>
                  <a:pt x="18534" y="18477"/>
                  <a:pt x="18506" y="18380"/>
                </a:cubicBezTo>
                <a:cubicBezTo>
                  <a:pt x="18478" y="18275"/>
                  <a:pt x="18444" y="18178"/>
                  <a:pt x="18421" y="18077"/>
                </a:cubicBezTo>
                <a:cubicBezTo>
                  <a:pt x="18477" y="18020"/>
                  <a:pt x="18530" y="17955"/>
                  <a:pt x="18585" y="17897"/>
                </a:cubicBezTo>
                <a:cubicBezTo>
                  <a:pt x="18640" y="17838"/>
                  <a:pt x="18695" y="17778"/>
                  <a:pt x="18749" y="17719"/>
                </a:cubicBezTo>
                <a:cubicBezTo>
                  <a:pt x="18803" y="17658"/>
                  <a:pt x="18855" y="17591"/>
                  <a:pt x="18909" y="17529"/>
                </a:cubicBezTo>
                <a:cubicBezTo>
                  <a:pt x="18963" y="17467"/>
                  <a:pt x="19021" y="17419"/>
                  <a:pt x="19074" y="17355"/>
                </a:cubicBezTo>
                <a:cubicBezTo>
                  <a:pt x="19127" y="17291"/>
                  <a:pt x="19182" y="17230"/>
                  <a:pt x="19234" y="17164"/>
                </a:cubicBezTo>
                <a:cubicBezTo>
                  <a:pt x="19286" y="17098"/>
                  <a:pt x="19334" y="17019"/>
                  <a:pt x="19385" y="16951"/>
                </a:cubicBezTo>
                <a:cubicBezTo>
                  <a:pt x="19437" y="16882"/>
                  <a:pt x="19497" y="16834"/>
                  <a:pt x="19547" y="16764"/>
                </a:cubicBezTo>
                <a:cubicBezTo>
                  <a:pt x="19598" y="16693"/>
                  <a:pt x="19641" y="16602"/>
                  <a:pt x="19690" y="16531"/>
                </a:cubicBezTo>
                <a:cubicBezTo>
                  <a:pt x="19741" y="16458"/>
                  <a:pt x="19788" y="16380"/>
                  <a:pt x="19837" y="16306"/>
                </a:cubicBezTo>
                <a:cubicBezTo>
                  <a:pt x="19887" y="16230"/>
                  <a:pt x="19935" y="16156"/>
                  <a:pt x="19983" y="16079"/>
                </a:cubicBezTo>
                <a:cubicBezTo>
                  <a:pt x="20031" y="16002"/>
                  <a:pt x="20090" y="15947"/>
                  <a:pt x="20136" y="15868"/>
                </a:cubicBezTo>
                <a:cubicBezTo>
                  <a:pt x="20183" y="15788"/>
                  <a:pt x="20219" y="15685"/>
                  <a:pt x="20264" y="15604"/>
                </a:cubicBezTo>
                <a:cubicBezTo>
                  <a:pt x="20310" y="15521"/>
                  <a:pt x="20356" y="15441"/>
                  <a:pt x="20400" y="15357"/>
                </a:cubicBezTo>
                <a:cubicBezTo>
                  <a:pt x="20445" y="15272"/>
                  <a:pt x="20491" y="15190"/>
                  <a:pt x="20533" y="15104"/>
                </a:cubicBezTo>
                <a:cubicBezTo>
                  <a:pt x="20576" y="15016"/>
                  <a:pt x="20625" y="14938"/>
                  <a:pt x="20666" y="14849"/>
                </a:cubicBezTo>
                <a:cubicBezTo>
                  <a:pt x="20707" y="14759"/>
                  <a:pt x="20749" y="14668"/>
                  <a:pt x="20788" y="14577"/>
                </a:cubicBezTo>
                <a:cubicBezTo>
                  <a:pt x="20828" y="14483"/>
                  <a:pt x="20865" y="14387"/>
                  <a:pt x="20903" y="14293"/>
                </a:cubicBezTo>
                <a:cubicBezTo>
                  <a:pt x="20940" y="14196"/>
                  <a:pt x="20977" y="14099"/>
                  <a:pt x="21012" y="14002"/>
                </a:cubicBezTo>
                <a:cubicBezTo>
                  <a:pt x="21048" y="13903"/>
                  <a:pt x="21073" y="13792"/>
                  <a:pt x="21106" y="13692"/>
                </a:cubicBezTo>
                <a:cubicBezTo>
                  <a:pt x="21139" y="13589"/>
                  <a:pt x="21181" y="13497"/>
                  <a:pt x="21211" y="13394"/>
                </a:cubicBezTo>
                <a:cubicBezTo>
                  <a:pt x="21241" y="13289"/>
                  <a:pt x="21254" y="13169"/>
                  <a:pt x="21282" y="13063"/>
                </a:cubicBezTo>
                <a:cubicBezTo>
                  <a:pt x="21309" y="12955"/>
                  <a:pt x="21339" y="12851"/>
                  <a:pt x="21363" y="12743"/>
                </a:cubicBezTo>
                <a:cubicBezTo>
                  <a:pt x="21388" y="12632"/>
                  <a:pt x="21408" y="12520"/>
                  <a:pt x="21429" y="12409"/>
                </a:cubicBezTo>
                <a:cubicBezTo>
                  <a:pt x="21450" y="12296"/>
                  <a:pt x="21468" y="12184"/>
                  <a:pt x="21485" y="12070"/>
                </a:cubicBezTo>
                <a:cubicBezTo>
                  <a:pt x="21502" y="11955"/>
                  <a:pt x="21523" y="11843"/>
                  <a:pt x="21536" y="11728"/>
                </a:cubicBezTo>
                <a:cubicBezTo>
                  <a:pt x="21549" y="11611"/>
                  <a:pt x="21553" y="11492"/>
                  <a:pt x="21561" y="11375"/>
                </a:cubicBezTo>
                <a:cubicBezTo>
                  <a:pt x="21570" y="11257"/>
                  <a:pt x="21588" y="11141"/>
                  <a:pt x="21592" y="11023"/>
                </a:cubicBezTo>
                <a:cubicBezTo>
                  <a:pt x="21596" y="10905"/>
                  <a:pt x="21593" y="10786"/>
                  <a:pt x="21592" y="10667"/>
                </a:cubicBezTo>
                <a:cubicBezTo>
                  <a:pt x="21592" y="10548"/>
                  <a:pt x="21591" y="10430"/>
                  <a:pt x="21586" y="10311"/>
                </a:cubicBezTo>
                <a:cubicBezTo>
                  <a:pt x="21581" y="10193"/>
                  <a:pt x="21573" y="10076"/>
                  <a:pt x="21563" y="9958"/>
                </a:cubicBezTo>
                <a:cubicBezTo>
                  <a:pt x="21553" y="9841"/>
                  <a:pt x="21535" y="9727"/>
                  <a:pt x="21521" y="961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half" idx="1"/>
          </p:nvPr>
        </p:nvSpPr>
        <p:spPr>
          <a:xfrm>
            <a:off x="3314700" y="3454400"/>
            <a:ext cx="9740900" cy="3695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solidFill>
            <a:srgbClr val="FF2F92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06" name="Shape"/>
          <p:cNvSpPr/>
          <p:nvPr/>
        </p:nvSpPr>
        <p:spPr>
          <a:xfrm>
            <a:off x="12090399" y="462844"/>
            <a:ext cx="3709735" cy="4022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6" h="21295" fill="norm" stroke="1" extrusionOk="0">
                <a:moveTo>
                  <a:pt x="132" y="141"/>
                </a:moveTo>
                <a:cubicBezTo>
                  <a:pt x="423" y="44"/>
                  <a:pt x="431" y="140"/>
                  <a:pt x="740" y="140"/>
                </a:cubicBezTo>
                <a:cubicBezTo>
                  <a:pt x="1049" y="140"/>
                  <a:pt x="1049" y="139"/>
                  <a:pt x="1358" y="139"/>
                </a:cubicBezTo>
                <a:cubicBezTo>
                  <a:pt x="1667" y="139"/>
                  <a:pt x="1667" y="85"/>
                  <a:pt x="1976" y="85"/>
                </a:cubicBezTo>
                <a:cubicBezTo>
                  <a:pt x="2286" y="85"/>
                  <a:pt x="2286" y="143"/>
                  <a:pt x="2595" y="143"/>
                </a:cubicBezTo>
                <a:cubicBezTo>
                  <a:pt x="2904" y="143"/>
                  <a:pt x="2904" y="129"/>
                  <a:pt x="3213" y="129"/>
                </a:cubicBezTo>
                <a:cubicBezTo>
                  <a:pt x="3522" y="129"/>
                  <a:pt x="3436" y="125"/>
                  <a:pt x="3831" y="125"/>
                </a:cubicBezTo>
                <a:cubicBezTo>
                  <a:pt x="4005" y="125"/>
                  <a:pt x="4213" y="119"/>
                  <a:pt x="4450" y="119"/>
                </a:cubicBezTo>
                <a:cubicBezTo>
                  <a:pt x="4638" y="119"/>
                  <a:pt x="4845" y="121"/>
                  <a:pt x="5068" y="121"/>
                </a:cubicBezTo>
                <a:cubicBezTo>
                  <a:pt x="5262" y="121"/>
                  <a:pt x="5469" y="113"/>
                  <a:pt x="5686" y="113"/>
                </a:cubicBezTo>
                <a:cubicBezTo>
                  <a:pt x="5883" y="113"/>
                  <a:pt x="6090" y="96"/>
                  <a:pt x="6304" y="96"/>
                </a:cubicBezTo>
                <a:cubicBezTo>
                  <a:pt x="6504" y="96"/>
                  <a:pt x="6710" y="128"/>
                  <a:pt x="6923" y="128"/>
                </a:cubicBezTo>
                <a:cubicBezTo>
                  <a:pt x="7124" y="128"/>
                  <a:pt x="7330" y="91"/>
                  <a:pt x="7541" y="91"/>
                </a:cubicBezTo>
                <a:cubicBezTo>
                  <a:pt x="7743" y="91"/>
                  <a:pt x="7950" y="92"/>
                  <a:pt x="8160" y="92"/>
                </a:cubicBezTo>
                <a:cubicBezTo>
                  <a:pt x="8362" y="92"/>
                  <a:pt x="8569" y="104"/>
                  <a:pt x="8778" y="104"/>
                </a:cubicBezTo>
                <a:cubicBezTo>
                  <a:pt x="8981" y="104"/>
                  <a:pt x="9188" y="85"/>
                  <a:pt x="9396" y="85"/>
                </a:cubicBezTo>
                <a:cubicBezTo>
                  <a:pt x="9600" y="85"/>
                  <a:pt x="9806" y="90"/>
                  <a:pt x="10014" y="90"/>
                </a:cubicBezTo>
                <a:cubicBezTo>
                  <a:pt x="10219" y="90"/>
                  <a:pt x="10425" y="123"/>
                  <a:pt x="10633" y="123"/>
                </a:cubicBezTo>
                <a:cubicBezTo>
                  <a:pt x="10838" y="123"/>
                  <a:pt x="11044" y="131"/>
                  <a:pt x="11251" y="131"/>
                </a:cubicBezTo>
                <a:cubicBezTo>
                  <a:pt x="11457" y="131"/>
                  <a:pt x="11663" y="116"/>
                  <a:pt x="11869" y="116"/>
                </a:cubicBezTo>
                <a:cubicBezTo>
                  <a:pt x="12075" y="116"/>
                  <a:pt x="12282" y="116"/>
                  <a:pt x="12488" y="116"/>
                </a:cubicBezTo>
                <a:cubicBezTo>
                  <a:pt x="12695" y="116"/>
                  <a:pt x="12901" y="123"/>
                  <a:pt x="13107" y="123"/>
                </a:cubicBezTo>
                <a:cubicBezTo>
                  <a:pt x="13314" y="123"/>
                  <a:pt x="13520" y="118"/>
                  <a:pt x="13725" y="118"/>
                </a:cubicBezTo>
                <a:cubicBezTo>
                  <a:pt x="13933" y="118"/>
                  <a:pt x="14139" y="127"/>
                  <a:pt x="14344" y="127"/>
                </a:cubicBezTo>
                <a:cubicBezTo>
                  <a:pt x="14552" y="127"/>
                  <a:pt x="14758" y="97"/>
                  <a:pt x="14963" y="97"/>
                </a:cubicBezTo>
                <a:cubicBezTo>
                  <a:pt x="15171" y="97"/>
                  <a:pt x="15377" y="128"/>
                  <a:pt x="15581" y="128"/>
                </a:cubicBezTo>
                <a:cubicBezTo>
                  <a:pt x="15790" y="128"/>
                  <a:pt x="15997" y="122"/>
                  <a:pt x="16199" y="122"/>
                </a:cubicBezTo>
                <a:cubicBezTo>
                  <a:pt x="16410" y="122"/>
                  <a:pt x="16616" y="126"/>
                  <a:pt x="16818" y="126"/>
                </a:cubicBezTo>
                <a:cubicBezTo>
                  <a:pt x="17029" y="126"/>
                  <a:pt x="17236" y="114"/>
                  <a:pt x="17436" y="114"/>
                </a:cubicBezTo>
                <a:cubicBezTo>
                  <a:pt x="17649" y="114"/>
                  <a:pt x="17855" y="111"/>
                  <a:pt x="18055" y="111"/>
                </a:cubicBezTo>
                <a:cubicBezTo>
                  <a:pt x="18269" y="111"/>
                  <a:pt x="18476" y="122"/>
                  <a:pt x="18673" y="122"/>
                </a:cubicBezTo>
                <a:cubicBezTo>
                  <a:pt x="18891" y="122"/>
                  <a:pt x="19098" y="141"/>
                  <a:pt x="19292" y="141"/>
                </a:cubicBezTo>
                <a:cubicBezTo>
                  <a:pt x="19515" y="141"/>
                  <a:pt x="19722" y="142"/>
                  <a:pt x="19910" y="142"/>
                </a:cubicBezTo>
                <a:cubicBezTo>
                  <a:pt x="20147" y="142"/>
                  <a:pt x="20355" y="143"/>
                  <a:pt x="20529" y="143"/>
                </a:cubicBezTo>
                <a:cubicBezTo>
                  <a:pt x="20924" y="143"/>
                  <a:pt x="21051" y="-157"/>
                  <a:pt x="21156" y="111"/>
                </a:cubicBezTo>
                <a:cubicBezTo>
                  <a:pt x="21261" y="379"/>
                  <a:pt x="21155" y="399"/>
                  <a:pt x="21155" y="684"/>
                </a:cubicBezTo>
                <a:cubicBezTo>
                  <a:pt x="21155" y="968"/>
                  <a:pt x="21167" y="968"/>
                  <a:pt x="21167" y="1253"/>
                </a:cubicBezTo>
                <a:cubicBezTo>
                  <a:pt x="21167" y="1538"/>
                  <a:pt x="21133" y="1538"/>
                  <a:pt x="21133" y="1822"/>
                </a:cubicBezTo>
                <a:cubicBezTo>
                  <a:pt x="21133" y="2107"/>
                  <a:pt x="21167" y="2107"/>
                  <a:pt x="21167" y="2391"/>
                </a:cubicBezTo>
                <a:cubicBezTo>
                  <a:pt x="21167" y="2676"/>
                  <a:pt x="21177" y="2676"/>
                  <a:pt x="21177" y="2961"/>
                </a:cubicBezTo>
                <a:cubicBezTo>
                  <a:pt x="21177" y="3245"/>
                  <a:pt x="21162" y="3245"/>
                  <a:pt x="21162" y="3530"/>
                </a:cubicBezTo>
                <a:cubicBezTo>
                  <a:pt x="21162" y="3814"/>
                  <a:pt x="21125" y="3814"/>
                  <a:pt x="21125" y="4099"/>
                </a:cubicBezTo>
                <a:cubicBezTo>
                  <a:pt x="21125" y="4384"/>
                  <a:pt x="21161" y="4384"/>
                  <a:pt x="21161" y="4668"/>
                </a:cubicBezTo>
                <a:cubicBezTo>
                  <a:pt x="21161" y="4953"/>
                  <a:pt x="21124" y="4953"/>
                  <a:pt x="21124" y="5238"/>
                </a:cubicBezTo>
                <a:cubicBezTo>
                  <a:pt x="21124" y="5522"/>
                  <a:pt x="21162" y="5522"/>
                  <a:pt x="21162" y="5807"/>
                </a:cubicBezTo>
                <a:cubicBezTo>
                  <a:pt x="21162" y="6092"/>
                  <a:pt x="21118" y="6092"/>
                  <a:pt x="21118" y="6376"/>
                </a:cubicBezTo>
                <a:cubicBezTo>
                  <a:pt x="21118" y="6661"/>
                  <a:pt x="21168" y="6661"/>
                  <a:pt x="21168" y="6945"/>
                </a:cubicBezTo>
                <a:cubicBezTo>
                  <a:pt x="21168" y="7230"/>
                  <a:pt x="21170" y="7230"/>
                  <a:pt x="21170" y="7515"/>
                </a:cubicBezTo>
                <a:cubicBezTo>
                  <a:pt x="21170" y="7799"/>
                  <a:pt x="21119" y="7799"/>
                  <a:pt x="21119" y="8084"/>
                </a:cubicBezTo>
                <a:cubicBezTo>
                  <a:pt x="21119" y="8369"/>
                  <a:pt x="21135" y="8369"/>
                  <a:pt x="21135" y="8653"/>
                </a:cubicBezTo>
                <a:cubicBezTo>
                  <a:pt x="21135" y="8938"/>
                  <a:pt x="21125" y="8938"/>
                  <a:pt x="21125" y="9223"/>
                </a:cubicBezTo>
                <a:cubicBezTo>
                  <a:pt x="21125" y="9507"/>
                  <a:pt x="21128" y="9507"/>
                  <a:pt x="21128" y="9792"/>
                </a:cubicBezTo>
                <a:cubicBezTo>
                  <a:pt x="21128" y="10077"/>
                  <a:pt x="21158" y="10077"/>
                  <a:pt x="21158" y="10361"/>
                </a:cubicBezTo>
                <a:cubicBezTo>
                  <a:pt x="21158" y="10646"/>
                  <a:pt x="21118" y="10646"/>
                  <a:pt x="21118" y="10930"/>
                </a:cubicBezTo>
                <a:cubicBezTo>
                  <a:pt x="21118" y="10930"/>
                  <a:pt x="21162" y="11215"/>
                  <a:pt x="21162" y="11500"/>
                </a:cubicBezTo>
                <a:cubicBezTo>
                  <a:pt x="21162" y="11784"/>
                  <a:pt x="21175" y="11710"/>
                  <a:pt x="21175" y="12069"/>
                </a:cubicBezTo>
                <a:cubicBezTo>
                  <a:pt x="21175" y="12230"/>
                  <a:pt x="21140" y="12422"/>
                  <a:pt x="21140" y="12638"/>
                </a:cubicBezTo>
                <a:cubicBezTo>
                  <a:pt x="21140" y="12813"/>
                  <a:pt x="21120" y="13004"/>
                  <a:pt x="21120" y="13208"/>
                </a:cubicBezTo>
                <a:cubicBezTo>
                  <a:pt x="21120" y="13388"/>
                  <a:pt x="21155" y="13578"/>
                  <a:pt x="21155" y="13777"/>
                </a:cubicBezTo>
                <a:cubicBezTo>
                  <a:pt x="21155" y="13960"/>
                  <a:pt x="21171" y="14151"/>
                  <a:pt x="21171" y="14346"/>
                </a:cubicBezTo>
                <a:cubicBezTo>
                  <a:pt x="21171" y="14532"/>
                  <a:pt x="21149" y="14722"/>
                  <a:pt x="21149" y="14916"/>
                </a:cubicBezTo>
                <a:cubicBezTo>
                  <a:pt x="21149" y="15103"/>
                  <a:pt x="21177" y="15293"/>
                  <a:pt x="21177" y="15485"/>
                </a:cubicBezTo>
                <a:cubicBezTo>
                  <a:pt x="21177" y="15673"/>
                  <a:pt x="21146" y="15864"/>
                  <a:pt x="21146" y="16054"/>
                </a:cubicBezTo>
                <a:cubicBezTo>
                  <a:pt x="21146" y="16244"/>
                  <a:pt x="21180" y="16434"/>
                  <a:pt x="21180" y="16624"/>
                </a:cubicBezTo>
                <a:cubicBezTo>
                  <a:pt x="21180" y="16815"/>
                  <a:pt x="21136" y="17005"/>
                  <a:pt x="21136" y="17193"/>
                </a:cubicBezTo>
                <a:cubicBezTo>
                  <a:pt x="21136" y="17386"/>
                  <a:pt x="21162" y="17576"/>
                  <a:pt x="21162" y="17763"/>
                </a:cubicBezTo>
                <a:cubicBezTo>
                  <a:pt x="21162" y="17957"/>
                  <a:pt x="21143" y="18147"/>
                  <a:pt x="21143" y="18333"/>
                </a:cubicBezTo>
                <a:cubicBezTo>
                  <a:pt x="21143" y="18528"/>
                  <a:pt x="21156" y="18719"/>
                  <a:pt x="21156" y="18902"/>
                </a:cubicBezTo>
                <a:cubicBezTo>
                  <a:pt x="21156" y="19101"/>
                  <a:pt x="21145" y="19291"/>
                  <a:pt x="21145" y="19472"/>
                </a:cubicBezTo>
                <a:cubicBezTo>
                  <a:pt x="21145" y="19676"/>
                  <a:pt x="21122" y="19866"/>
                  <a:pt x="21122" y="20041"/>
                </a:cubicBezTo>
                <a:cubicBezTo>
                  <a:pt x="21122" y="20257"/>
                  <a:pt x="21132" y="20449"/>
                  <a:pt x="21132" y="20610"/>
                </a:cubicBezTo>
                <a:cubicBezTo>
                  <a:pt x="21132" y="20969"/>
                  <a:pt x="21442" y="21096"/>
                  <a:pt x="21153" y="21194"/>
                </a:cubicBezTo>
                <a:cubicBezTo>
                  <a:pt x="20863" y="21293"/>
                  <a:pt x="20838" y="21206"/>
                  <a:pt x="20529" y="21206"/>
                </a:cubicBezTo>
                <a:cubicBezTo>
                  <a:pt x="20219" y="21206"/>
                  <a:pt x="20219" y="21152"/>
                  <a:pt x="19910" y="21152"/>
                </a:cubicBezTo>
                <a:cubicBezTo>
                  <a:pt x="19601" y="21152"/>
                  <a:pt x="19601" y="21161"/>
                  <a:pt x="19292" y="21161"/>
                </a:cubicBezTo>
                <a:cubicBezTo>
                  <a:pt x="18983" y="21161"/>
                  <a:pt x="18983" y="21163"/>
                  <a:pt x="18674" y="21163"/>
                </a:cubicBezTo>
                <a:cubicBezTo>
                  <a:pt x="18365" y="21163"/>
                  <a:pt x="18451" y="21191"/>
                  <a:pt x="18055" y="21191"/>
                </a:cubicBezTo>
                <a:cubicBezTo>
                  <a:pt x="17881" y="21191"/>
                  <a:pt x="17674" y="21206"/>
                  <a:pt x="17437" y="21206"/>
                </a:cubicBezTo>
                <a:cubicBezTo>
                  <a:pt x="17249" y="21206"/>
                  <a:pt x="17042" y="21165"/>
                  <a:pt x="16819" y="21165"/>
                </a:cubicBezTo>
                <a:cubicBezTo>
                  <a:pt x="16625" y="21165"/>
                  <a:pt x="16418" y="21180"/>
                  <a:pt x="16201" y="21180"/>
                </a:cubicBezTo>
                <a:cubicBezTo>
                  <a:pt x="16003" y="21180"/>
                  <a:pt x="15797" y="21161"/>
                  <a:pt x="15582" y="21161"/>
                </a:cubicBezTo>
                <a:cubicBezTo>
                  <a:pt x="15383" y="21161"/>
                  <a:pt x="15176" y="21186"/>
                  <a:pt x="14964" y="21186"/>
                </a:cubicBezTo>
                <a:cubicBezTo>
                  <a:pt x="14763" y="21186"/>
                  <a:pt x="14557" y="21201"/>
                  <a:pt x="14346" y="21201"/>
                </a:cubicBezTo>
                <a:cubicBezTo>
                  <a:pt x="14144" y="21201"/>
                  <a:pt x="13937" y="21172"/>
                  <a:pt x="13727" y="21172"/>
                </a:cubicBezTo>
                <a:cubicBezTo>
                  <a:pt x="13525" y="21172"/>
                  <a:pt x="13318" y="21172"/>
                  <a:pt x="13109" y="21172"/>
                </a:cubicBezTo>
                <a:cubicBezTo>
                  <a:pt x="12905" y="21172"/>
                  <a:pt x="12699" y="21210"/>
                  <a:pt x="12491" y="21210"/>
                </a:cubicBezTo>
                <a:cubicBezTo>
                  <a:pt x="12287" y="21210"/>
                  <a:pt x="12081" y="21174"/>
                  <a:pt x="11873" y="21174"/>
                </a:cubicBezTo>
                <a:cubicBezTo>
                  <a:pt x="11668" y="21174"/>
                  <a:pt x="11462" y="21183"/>
                  <a:pt x="11254" y="21183"/>
                </a:cubicBezTo>
                <a:cubicBezTo>
                  <a:pt x="11049" y="21183"/>
                  <a:pt x="10843" y="21178"/>
                  <a:pt x="10636" y="21178"/>
                </a:cubicBezTo>
                <a:cubicBezTo>
                  <a:pt x="10430" y="21178"/>
                  <a:pt x="10224" y="21196"/>
                  <a:pt x="10018" y="21196"/>
                </a:cubicBezTo>
                <a:cubicBezTo>
                  <a:pt x="9812" y="21196"/>
                  <a:pt x="9605" y="21150"/>
                  <a:pt x="9399" y="21150"/>
                </a:cubicBezTo>
                <a:cubicBezTo>
                  <a:pt x="9193" y="21150"/>
                  <a:pt x="8986" y="21190"/>
                  <a:pt x="8781" y="21190"/>
                </a:cubicBezTo>
                <a:cubicBezTo>
                  <a:pt x="8574" y="21190"/>
                  <a:pt x="8367" y="21199"/>
                  <a:pt x="8162" y="21199"/>
                </a:cubicBezTo>
                <a:cubicBezTo>
                  <a:pt x="7955" y="21199"/>
                  <a:pt x="7748" y="21191"/>
                  <a:pt x="7543" y="21191"/>
                </a:cubicBezTo>
                <a:cubicBezTo>
                  <a:pt x="7336" y="21191"/>
                  <a:pt x="7129" y="21177"/>
                  <a:pt x="6925" y="21177"/>
                </a:cubicBezTo>
                <a:cubicBezTo>
                  <a:pt x="6716" y="21177"/>
                  <a:pt x="6510" y="21165"/>
                  <a:pt x="6306" y="21165"/>
                </a:cubicBezTo>
                <a:cubicBezTo>
                  <a:pt x="6097" y="21165"/>
                  <a:pt x="5891" y="21162"/>
                  <a:pt x="5688" y="21162"/>
                </a:cubicBezTo>
                <a:cubicBezTo>
                  <a:pt x="5478" y="21162"/>
                  <a:pt x="5272" y="21208"/>
                  <a:pt x="5069" y="21208"/>
                </a:cubicBezTo>
                <a:cubicBezTo>
                  <a:pt x="4859" y="21208"/>
                  <a:pt x="4652" y="21197"/>
                  <a:pt x="4451" y="21197"/>
                </a:cubicBezTo>
                <a:cubicBezTo>
                  <a:pt x="4239" y="21197"/>
                  <a:pt x="4033" y="21198"/>
                  <a:pt x="3832" y="21198"/>
                </a:cubicBezTo>
                <a:cubicBezTo>
                  <a:pt x="3619" y="21198"/>
                  <a:pt x="3413" y="21178"/>
                  <a:pt x="3214" y="21178"/>
                </a:cubicBezTo>
                <a:cubicBezTo>
                  <a:pt x="2999" y="21178"/>
                  <a:pt x="2792" y="21201"/>
                  <a:pt x="2595" y="21201"/>
                </a:cubicBezTo>
                <a:cubicBezTo>
                  <a:pt x="2377" y="21201"/>
                  <a:pt x="2171" y="21152"/>
                  <a:pt x="1977" y="21152"/>
                </a:cubicBezTo>
                <a:cubicBezTo>
                  <a:pt x="1753" y="21152"/>
                  <a:pt x="1546" y="21190"/>
                  <a:pt x="1358" y="21190"/>
                </a:cubicBezTo>
                <a:cubicBezTo>
                  <a:pt x="1121" y="21190"/>
                  <a:pt x="914" y="21178"/>
                  <a:pt x="740" y="21178"/>
                </a:cubicBezTo>
                <a:cubicBezTo>
                  <a:pt x="344" y="21178"/>
                  <a:pt x="241" y="21443"/>
                  <a:pt x="136" y="21175"/>
                </a:cubicBezTo>
                <a:cubicBezTo>
                  <a:pt x="32" y="20907"/>
                  <a:pt x="149" y="20895"/>
                  <a:pt x="149" y="20610"/>
                </a:cubicBezTo>
                <a:cubicBezTo>
                  <a:pt x="149" y="20326"/>
                  <a:pt x="114" y="20326"/>
                  <a:pt x="114" y="20041"/>
                </a:cubicBezTo>
                <a:cubicBezTo>
                  <a:pt x="114" y="19757"/>
                  <a:pt x="123" y="19757"/>
                  <a:pt x="123" y="19472"/>
                </a:cubicBezTo>
                <a:cubicBezTo>
                  <a:pt x="123" y="19187"/>
                  <a:pt x="131" y="19187"/>
                  <a:pt x="131" y="18903"/>
                </a:cubicBezTo>
                <a:cubicBezTo>
                  <a:pt x="131" y="18618"/>
                  <a:pt x="92" y="18618"/>
                  <a:pt x="92" y="18334"/>
                </a:cubicBezTo>
                <a:cubicBezTo>
                  <a:pt x="92" y="18049"/>
                  <a:pt x="108" y="18049"/>
                  <a:pt x="108" y="17764"/>
                </a:cubicBezTo>
                <a:cubicBezTo>
                  <a:pt x="108" y="17480"/>
                  <a:pt x="143" y="17480"/>
                  <a:pt x="143" y="17195"/>
                </a:cubicBezTo>
                <a:cubicBezTo>
                  <a:pt x="143" y="16910"/>
                  <a:pt x="98" y="16910"/>
                  <a:pt x="98" y="16626"/>
                </a:cubicBezTo>
                <a:cubicBezTo>
                  <a:pt x="98" y="16341"/>
                  <a:pt x="104" y="16341"/>
                  <a:pt x="104" y="16057"/>
                </a:cubicBezTo>
                <a:cubicBezTo>
                  <a:pt x="104" y="15772"/>
                  <a:pt x="111" y="15772"/>
                  <a:pt x="111" y="15487"/>
                </a:cubicBezTo>
                <a:cubicBezTo>
                  <a:pt x="111" y="15203"/>
                  <a:pt x="94" y="15203"/>
                  <a:pt x="94" y="14918"/>
                </a:cubicBezTo>
                <a:cubicBezTo>
                  <a:pt x="94" y="14633"/>
                  <a:pt x="140" y="14633"/>
                  <a:pt x="140" y="14349"/>
                </a:cubicBezTo>
                <a:cubicBezTo>
                  <a:pt x="140" y="14064"/>
                  <a:pt x="136" y="14142"/>
                  <a:pt x="136" y="13779"/>
                </a:cubicBezTo>
                <a:cubicBezTo>
                  <a:pt x="136" y="13619"/>
                  <a:pt x="141" y="13428"/>
                  <a:pt x="141" y="13210"/>
                </a:cubicBezTo>
                <a:cubicBezTo>
                  <a:pt x="141" y="13037"/>
                  <a:pt x="110" y="12846"/>
                  <a:pt x="110" y="12641"/>
                </a:cubicBezTo>
                <a:cubicBezTo>
                  <a:pt x="110" y="12462"/>
                  <a:pt x="111" y="12272"/>
                  <a:pt x="111" y="12072"/>
                </a:cubicBezTo>
                <a:cubicBezTo>
                  <a:pt x="111" y="11890"/>
                  <a:pt x="145" y="11700"/>
                  <a:pt x="145" y="11502"/>
                </a:cubicBezTo>
                <a:cubicBezTo>
                  <a:pt x="145" y="11318"/>
                  <a:pt x="134" y="11128"/>
                  <a:pt x="134" y="10933"/>
                </a:cubicBezTo>
                <a:cubicBezTo>
                  <a:pt x="134" y="10748"/>
                  <a:pt x="127" y="10558"/>
                  <a:pt x="127" y="10364"/>
                </a:cubicBezTo>
                <a:cubicBezTo>
                  <a:pt x="127" y="10177"/>
                  <a:pt x="136" y="9988"/>
                  <a:pt x="136" y="9795"/>
                </a:cubicBezTo>
                <a:cubicBezTo>
                  <a:pt x="136" y="9607"/>
                  <a:pt x="140" y="9417"/>
                  <a:pt x="140" y="9225"/>
                </a:cubicBezTo>
                <a:cubicBezTo>
                  <a:pt x="140" y="9037"/>
                  <a:pt x="130" y="8847"/>
                  <a:pt x="130" y="8656"/>
                </a:cubicBezTo>
                <a:cubicBezTo>
                  <a:pt x="130" y="8467"/>
                  <a:pt x="136" y="8277"/>
                  <a:pt x="136" y="8087"/>
                </a:cubicBezTo>
                <a:cubicBezTo>
                  <a:pt x="136" y="7898"/>
                  <a:pt x="142" y="7708"/>
                  <a:pt x="142" y="7517"/>
                </a:cubicBezTo>
                <a:cubicBezTo>
                  <a:pt x="142" y="7328"/>
                  <a:pt x="123" y="7138"/>
                  <a:pt x="123" y="6948"/>
                </a:cubicBezTo>
                <a:cubicBezTo>
                  <a:pt x="123" y="6757"/>
                  <a:pt x="103" y="6567"/>
                  <a:pt x="103" y="6378"/>
                </a:cubicBezTo>
                <a:cubicBezTo>
                  <a:pt x="103" y="6187"/>
                  <a:pt x="90" y="5997"/>
                  <a:pt x="90" y="5809"/>
                </a:cubicBezTo>
                <a:cubicBezTo>
                  <a:pt x="90" y="5617"/>
                  <a:pt x="113" y="5427"/>
                  <a:pt x="113" y="5239"/>
                </a:cubicBezTo>
                <a:cubicBezTo>
                  <a:pt x="113" y="5047"/>
                  <a:pt x="127" y="4857"/>
                  <a:pt x="127" y="4670"/>
                </a:cubicBezTo>
                <a:cubicBezTo>
                  <a:pt x="127" y="4477"/>
                  <a:pt x="98" y="4287"/>
                  <a:pt x="98" y="4100"/>
                </a:cubicBezTo>
                <a:cubicBezTo>
                  <a:pt x="98" y="3906"/>
                  <a:pt x="141" y="3716"/>
                  <a:pt x="141" y="3531"/>
                </a:cubicBezTo>
                <a:cubicBezTo>
                  <a:pt x="141" y="3335"/>
                  <a:pt x="117" y="3145"/>
                  <a:pt x="117" y="2961"/>
                </a:cubicBezTo>
                <a:cubicBezTo>
                  <a:pt x="117" y="2764"/>
                  <a:pt x="108" y="2574"/>
                  <a:pt x="108" y="2392"/>
                </a:cubicBezTo>
                <a:cubicBezTo>
                  <a:pt x="108" y="2192"/>
                  <a:pt x="132" y="2002"/>
                  <a:pt x="132" y="1822"/>
                </a:cubicBezTo>
                <a:cubicBezTo>
                  <a:pt x="132" y="1617"/>
                  <a:pt x="117" y="1427"/>
                  <a:pt x="117" y="1253"/>
                </a:cubicBezTo>
                <a:cubicBezTo>
                  <a:pt x="117" y="1035"/>
                  <a:pt x="120" y="844"/>
                  <a:pt x="120" y="684"/>
                </a:cubicBezTo>
                <a:cubicBezTo>
                  <a:pt x="120" y="321"/>
                  <a:pt x="-158" y="237"/>
                  <a:pt x="132" y="141"/>
                </a:cubicBezTo>
                <a:close/>
              </a:path>
            </a:pathLst>
          </a:custGeom>
          <a:solidFill>
            <a:srgbClr val="000000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07" name="Shape"/>
          <p:cNvSpPr/>
          <p:nvPr/>
        </p:nvSpPr>
        <p:spPr>
          <a:xfrm>
            <a:off x="444499" y="444499"/>
            <a:ext cx="3710621" cy="4016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36" fill="norm" stroke="1" extrusionOk="0">
                <a:moveTo>
                  <a:pt x="129" y="122"/>
                </a:moveTo>
                <a:cubicBezTo>
                  <a:pt x="420" y="25"/>
                  <a:pt x="438" y="141"/>
                  <a:pt x="747" y="141"/>
                </a:cubicBezTo>
                <a:cubicBezTo>
                  <a:pt x="1056" y="141"/>
                  <a:pt x="1056" y="129"/>
                  <a:pt x="1365" y="129"/>
                </a:cubicBezTo>
                <a:cubicBezTo>
                  <a:pt x="1674" y="129"/>
                  <a:pt x="1674" y="147"/>
                  <a:pt x="1983" y="147"/>
                </a:cubicBezTo>
                <a:cubicBezTo>
                  <a:pt x="1983" y="147"/>
                  <a:pt x="2292" y="138"/>
                  <a:pt x="2602" y="138"/>
                </a:cubicBezTo>
                <a:cubicBezTo>
                  <a:pt x="2911" y="138"/>
                  <a:pt x="2911" y="119"/>
                  <a:pt x="3220" y="119"/>
                </a:cubicBezTo>
                <a:cubicBezTo>
                  <a:pt x="3529" y="119"/>
                  <a:pt x="3529" y="91"/>
                  <a:pt x="3838" y="91"/>
                </a:cubicBezTo>
                <a:cubicBezTo>
                  <a:pt x="4147" y="91"/>
                  <a:pt x="4147" y="140"/>
                  <a:pt x="4456" y="140"/>
                </a:cubicBezTo>
                <a:cubicBezTo>
                  <a:pt x="4765" y="140"/>
                  <a:pt x="4765" y="136"/>
                  <a:pt x="5075" y="136"/>
                </a:cubicBezTo>
                <a:cubicBezTo>
                  <a:pt x="5384" y="136"/>
                  <a:pt x="5298" y="104"/>
                  <a:pt x="5693" y="104"/>
                </a:cubicBezTo>
                <a:cubicBezTo>
                  <a:pt x="5867" y="104"/>
                  <a:pt x="6075" y="137"/>
                  <a:pt x="6311" y="137"/>
                </a:cubicBezTo>
                <a:cubicBezTo>
                  <a:pt x="6500" y="137"/>
                  <a:pt x="6706" y="93"/>
                  <a:pt x="6929" y="93"/>
                </a:cubicBezTo>
                <a:cubicBezTo>
                  <a:pt x="7124" y="93"/>
                  <a:pt x="7330" y="106"/>
                  <a:pt x="7547" y="106"/>
                </a:cubicBezTo>
                <a:cubicBezTo>
                  <a:pt x="7745" y="106"/>
                  <a:pt x="7952" y="111"/>
                  <a:pt x="8166" y="111"/>
                </a:cubicBezTo>
                <a:cubicBezTo>
                  <a:pt x="8365" y="111"/>
                  <a:pt x="8572" y="106"/>
                  <a:pt x="8784" y="106"/>
                </a:cubicBezTo>
                <a:cubicBezTo>
                  <a:pt x="8985" y="106"/>
                  <a:pt x="9191" y="152"/>
                  <a:pt x="9402" y="152"/>
                </a:cubicBezTo>
                <a:cubicBezTo>
                  <a:pt x="9604" y="152"/>
                  <a:pt x="9811" y="126"/>
                  <a:pt x="10020" y="126"/>
                </a:cubicBezTo>
                <a:cubicBezTo>
                  <a:pt x="10223" y="126"/>
                  <a:pt x="10430" y="106"/>
                  <a:pt x="10638" y="106"/>
                </a:cubicBezTo>
                <a:cubicBezTo>
                  <a:pt x="10842" y="106"/>
                  <a:pt x="11049" y="96"/>
                  <a:pt x="11257" y="96"/>
                </a:cubicBezTo>
                <a:cubicBezTo>
                  <a:pt x="11461" y="96"/>
                  <a:pt x="11668" y="148"/>
                  <a:pt x="11875" y="148"/>
                </a:cubicBezTo>
                <a:cubicBezTo>
                  <a:pt x="12080" y="148"/>
                  <a:pt x="12287" y="92"/>
                  <a:pt x="12493" y="92"/>
                </a:cubicBezTo>
                <a:cubicBezTo>
                  <a:pt x="12699" y="92"/>
                  <a:pt x="12906" y="140"/>
                  <a:pt x="13112" y="140"/>
                </a:cubicBezTo>
                <a:cubicBezTo>
                  <a:pt x="13318" y="140"/>
                  <a:pt x="13525" y="141"/>
                  <a:pt x="13730" y="141"/>
                </a:cubicBezTo>
                <a:cubicBezTo>
                  <a:pt x="13937" y="141"/>
                  <a:pt x="14144" y="92"/>
                  <a:pt x="14349" y="92"/>
                </a:cubicBezTo>
                <a:cubicBezTo>
                  <a:pt x="14557" y="92"/>
                  <a:pt x="14763" y="105"/>
                  <a:pt x="14968" y="105"/>
                </a:cubicBezTo>
                <a:cubicBezTo>
                  <a:pt x="15176" y="105"/>
                  <a:pt x="15382" y="139"/>
                  <a:pt x="15586" y="139"/>
                </a:cubicBezTo>
                <a:cubicBezTo>
                  <a:pt x="15795" y="139"/>
                  <a:pt x="16001" y="135"/>
                  <a:pt x="16205" y="135"/>
                </a:cubicBezTo>
                <a:cubicBezTo>
                  <a:pt x="16414" y="135"/>
                  <a:pt x="16621" y="100"/>
                  <a:pt x="16823" y="100"/>
                </a:cubicBezTo>
                <a:cubicBezTo>
                  <a:pt x="17034" y="100"/>
                  <a:pt x="17240" y="138"/>
                  <a:pt x="17442" y="138"/>
                </a:cubicBezTo>
                <a:cubicBezTo>
                  <a:pt x="17654" y="138"/>
                  <a:pt x="17860" y="106"/>
                  <a:pt x="18060" y="106"/>
                </a:cubicBezTo>
                <a:cubicBezTo>
                  <a:pt x="18274" y="106"/>
                  <a:pt x="18481" y="138"/>
                  <a:pt x="18679" y="138"/>
                </a:cubicBezTo>
                <a:cubicBezTo>
                  <a:pt x="18896" y="138"/>
                  <a:pt x="19102" y="120"/>
                  <a:pt x="19297" y="120"/>
                </a:cubicBezTo>
                <a:cubicBezTo>
                  <a:pt x="19520" y="120"/>
                  <a:pt x="19727" y="139"/>
                  <a:pt x="19916" y="139"/>
                </a:cubicBezTo>
                <a:cubicBezTo>
                  <a:pt x="20152" y="139"/>
                  <a:pt x="20360" y="142"/>
                  <a:pt x="20534" y="142"/>
                </a:cubicBezTo>
                <a:cubicBezTo>
                  <a:pt x="20928" y="142"/>
                  <a:pt x="21073" y="-156"/>
                  <a:pt x="21178" y="113"/>
                </a:cubicBezTo>
                <a:cubicBezTo>
                  <a:pt x="21283" y="382"/>
                  <a:pt x="21157" y="407"/>
                  <a:pt x="21157" y="693"/>
                </a:cubicBezTo>
                <a:cubicBezTo>
                  <a:pt x="21157" y="979"/>
                  <a:pt x="21143" y="979"/>
                  <a:pt x="21143" y="1264"/>
                </a:cubicBezTo>
                <a:cubicBezTo>
                  <a:pt x="21143" y="1550"/>
                  <a:pt x="21181" y="1550"/>
                  <a:pt x="21181" y="1835"/>
                </a:cubicBezTo>
                <a:cubicBezTo>
                  <a:pt x="21181" y="2121"/>
                  <a:pt x="21139" y="2040"/>
                  <a:pt x="21139" y="2406"/>
                </a:cubicBezTo>
                <a:cubicBezTo>
                  <a:pt x="21139" y="2567"/>
                  <a:pt x="21129" y="2758"/>
                  <a:pt x="21129" y="2978"/>
                </a:cubicBezTo>
                <a:cubicBezTo>
                  <a:pt x="21129" y="3151"/>
                  <a:pt x="21125" y="3342"/>
                  <a:pt x="21125" y="3549"/>
                </a:cubicBezTo>
                <a:cubicBezTo>
                  <a:pt x="21125" y="3728"/>
                  <a:pt x="21176" y="3919"/>
                  <a:pt x="21176" y="4120"/>
                </a:cubicBezTo>
                <a:cubicBezTo>
                  <a:pt x="21176" y="4302"/>
                  <a:pt x="21152" y="4493"/>
                  <a:pt x="21152" y="4691"/>
                </a:cubicBezTo>
                <a:cubicBezTo>
                  <a:pt x="21152" y="4875"/>
                  <a:pt x="21167" y="5065"/>
                  <a:pt x="21167" y="5262"/>
                </a:cubicBezTo>
                <a:cubicBezTo>
                  <a:pt x="21167" y="5447"/>
                  <a:pt x="21144" y="5638"/>
                  <a:pt x="21144" y="5833"/>
                </a:cubicBezTo>
                <a:cubicBezTo>
                  <a:pt x="21144" y="6019"/>
                  <a:pt x="21136" y="6210"/>
                  <a:pt x="21136" y="6404"/>
                </a:cubicBezTo>
                <a:cubicBezTo>
                  <a:pt x="21136" y="6591"/>
                  <a:pt x="21132" y="6782"/>
                  <a:pt x="21132" y="6976"/>
                </a:cubicBezTo>
                <a:cubicBezTo>
                  <a:pt x="21132" y="7163"/>
                  <a:pt x="21126" y="7354"/>
                  <a:pt x="21126" y="7547"/>
                </a:cubicBezTo>
                <a:cubicBezTo>
                  <a:pt x="21126" y="7735"/>
                  <a:pt x="21142" y="7925"/>
                  <a:pt x="21142" y="8118"/>
                </a:cubicBezTo>
                <a:cubicBezTo>
                  <a:pt x="21142" y="8307"/>
                  <a:pt x="21176" y="8497"/>
                  <a:pt x="21176" y="8689"/>
                </a:cubicBezTo>
                <a:cubicBezTo>
                  <a:pt x="21176" y="8878"/>
                  <a:pt x="21126" y="9069"/>
                  <a:pt x="21126" y="9260"/>
                </a:cubicBezTo>
                <a:cubicBezTo>
                  <a:pt x="21126" y="9450"/>
                  <a:pt x="21144" y="9640"/>
                  <a:pt x="21144" y="9832"/>
                </a:cubicBezTo>
                <a:cubicBezTo>
                  <a:pt x="21144" y="10021"/>
                  <a:pt x="21146" y="10212"/>
                  <a:pt x="21146" y="10403"/>
                </a:cubicBezTo>
                <a:cubicBezTo>
                  <a:pt x="21146" y="10593"/>
                  <a:pt x="21156" y="10783"/>
                  <a:pt x="21156" y="10974"/>
                </a:cubicBezTo>
                <a:cubicBezTo>
                  <a:pt x="21156" y="11164"/>
                  <a:pt x="21125" y="11355"/>
                  <a:pt x="21125" y="11545"/>
                </a:cubicBezTo>
                <a:cubicBezTo>
                  <a:pt x="21125" y="11736"/>
                  <a:pt x="21175" y="11927"/>
                  <a:pt x="21175" y="12117"/>
                </a:cubicBezTo>
                <a:cubicBezTo>
                  <a:pt x="21175" y="12308"/>
                  <a:pt x="21179" y="12498"/>
                  <a:pt x="21179" y="12688"/>
                </a:cubicBezTo>
                <a:cubicBezTo>
                  <a:pt x="21179" y="12880"/>
                  <a:pt x="21175" y="13070"/>
                  <a:pt x="21175" y="13260"/>
                </a:cubicBezTo>
                <a:cubicBezTo>
                  <a:pt x="21175" y="13451"/>
                  <a:pt x="21122" y="13642"/>
                  <a:pt x="21122" y="13831"/>
                </a:cubicBezTo>
                <a:cubicBezTo>
                  <a:pt x="21122" y="14023"/>
                  <a:pt x="21156" y="14214"/>
                  <a:pt x="21156" y="14403"/>
                </a:cubicBezTo>
                <a:cubicBezTo>
                  <a:pt x="21156" y="14595"/>
                  <a:pt x="21156" y="14785"/>
                  <a:pt x="21156" y="14974"/>
                </a:cubicBezTo>
                <a:cubicBezTo>
                  <a:pt x="21156" y="15167"/>
                  <a:pt x="21180" y="15357"/>
                  <a:pt x="21180" y="15545"/>
                </a:cubicBezTo>
                <a:cubicBezTo>
                  <a:pt x="21180" y="15739"/>
                  <a:pt x="21167" y="15929"/>
                  <a:pt x="21167" y="16117"/>
                </a:cubicBezTo>
                <a:cubicBezTo>
                  <a:pt x="21167" y="16311"/>
                  <a:pt x="21120" y="16501"/>
                  <a:pt x="21120" y="16688"/>
                </a:cubicBezTo>
                <a:cubicBezTo>
                  <a:pt x="21120" y="16883"/>
                  <a:pt x="21137" y="17073"/>
                  <a:pt x="21137" y="17260"/>
                </a:cubicBezTo>
                <a:cubicBezTo>
                  <a:pt x="21137" y="17455"/>
                  <a:pt x="21179" y="17646"/>
                  <a:pt x="21179" y="17831"/>
                </a:cubicBezTo>
                <a:cubicBezTo>
                  <a:pt x="21179" y="18028"/>
                  <a:pt x="21130" y="18218"/>
                  <a:pt x="21130" y="18402"/>
                </a:cubicBezTo>
                <a:cubicBezTo>
                  <a:pt x="21130" y="18601"/>
                  <a:pt x="21120" y="18792"/>
                  <a:pt x="21120" y="18974"/>
                </a:cubicBezTo>
                <a:cubicBezTo>
                  <a:pt x="21120" y="19175"/>
                  <a:pt x="21126" y="19366"/>
                  <a:pt x="21126" y="19545"/>
                </a:cubicBezTo>
                <a:cubicBezTo>
                  <a:pt x="21126" y="19752"/>
                  <a:pt x="21138" y="19943"/>
                  <a:pt x="21138" y="20116"/>
                </a:cubicBezTo>
                <a:cubicBezTo>
                  <a:pt x="21138" y="20335"/>
                  <a:pt x="21154" y="20527"/>
                  <a:pt x="21154" y="20687"/>
                </a:cubicBezTo>
                <a:cubicBezTo>
                  <a:pt x="21154" y="21054"/>
                  <a:pt x="21439" y="21155"/>
                  <a:pt x="21149" y="21251"/>
                </a:cubicBezTo>
                <a:cubicBezTo>
                  <a:pt x="20858" y="21347"/>
                  <a:pt x="20843" y="21242"/>
                  <a:pt x="20534" y="21242"/>
                </a:cubicBezTo>
                <a:cubicBezTo>
                  <a:pt x="20224" y="21242"/>
                  <a:pt x="20224" y="21256"/>
                  <a:pt x="19915" y="21256"/>
                </a:cubicBezTo>
                <a:cubicBezTo>
                  <a:pt x="19606" y="21256"/>
                  <a:pt x="19606" y="21235"/>
                  <a:pt x="19297" y="21235"/>
                </a:cubicBezTo>
                <a:cubicBezTo>
                  <a:pt x="18988" y="21235"/>
                  <a:pt x="18988" y="21279"/>
                  <a:pt x="18679" y="21279"/>
                </a:cubicBezTo>
                <a:cubicBezTo>
                  <a:pt x="18370" y="21279"/>
                  <a:pt x="18370" y="21271"/>
                  <a:pt x="18061" y="21271"/>
                </a:cubicBezTo>
                <a:cubicBezTo>
                  <a:pt x="17752" y="21271"/>
                  <a:pt x="17752" y="21285"/>
                  <a:pt x="17442" y="21285"/>
                </a:cubicBezTo>
                <a:cubicBezTo>
                  <a:pt x="17133" y="21285"/>
                  <a:pt x="17133" y="21237"/>
                  <a:pt x="16824" y="21237"/>
                </a:cubicBezTo>
                <a:cubicBezTo>
                  <a:pt x="16515" y="21237"/>
                  <a:pt x="16515" y="21272"/>
                  <a:pt x="16206" y="21272"/>
                </a:cubicBezTo>
                <a:cubicBezTo>
                  <a:pt x="15897" y="21272"/>
                  <a:pt x="15897" y="21262"/>
                  <a:pt x="15588" y="21262"/>
                </a:cubicBezTo>
                <a:cubicBezTo>
                  <a:pt x="15279" y="21262"/>
                  <a:pt x="15279" y="21285"/>
                  <a:pt x="14969" y="21285"/>
                </a:cubicBezTo>
                <a:cubicBezTo>
                  <a:pt x="14660" y="21285"/>
                  <a:pt x="14660" y="21279"/>
                  <a:pt x="14351" y="21279"/>
                </a:cubicBezTo>
                <a:cubicBezTo>
                  <a:pt x="14042" y="21279"/>
                  <a:pt x="14042" y="21250"/>
                  <a:pt x="13733" y="21250"/>
                </a:cubicBezTo>
                <a:cubicBezTo>
                  <a:pt x="13424" y="21250"/>
                  <a:pt x="13424" y="21266"/>
                  <a:pt x="13115" y="21266"/>
                </a:cubicBezTo>
                <a:cubicBezTo>
                  <a:pt x="12805" y="21266"/>
                  <a:pt x="12805" y="21232"/>
                  <a:pt x="12496" y="21232"/>
                </a:cubicBezTo>
                <a:cubicBezTo>
                  <a:pt x="12187" y="21232"/>
                  <a:pt x="12187" y="21283"/>
                  <a:pt x="11878" y="21283"/>
                </a:cubicBezTo>
                <a:cubicBezTo>
                  <a:pt x="11569" y="21283"/>
                  <a:pt x="11569" y="21235"/>
                  <a:pt x="11260" y="21235"/>
                </a:cubicBezTo>
                <a:cubicBezTo>
                  <a:pt x="10951" y="21235"/>
                  <a:pt x="10951" y="21285"/>
                  <a:pt x="10641" y="21285"/>
                </a:cubicBezTo>
                <a:cubicBezTo>
                  <a:pt x="10332" y="21285"/>
                  <a:pt x="10332" y="21275"/>
                  <a:pt x="10023" y="21275"/>
                </a:cubicBezTo>
                <a:cubicBezTo>
                  <a:pt x="9714" y="21275"/>
                  <a:pt x="9714" y="21289"/>
                  <a:pt x="9405" y="21289"/>
                </a:cubicBezTo>
                <a:cubicBezTo>
                  <a:pt x="9096" y="21289"/>
                  <a:pt x="9096" y="21236"/>
                  <a:pt x="8787" y="21236"/>
                </a:cubicBezTo>
                <a:cubicBezTo>
                  <a:pt x="8478" y="21236"/>
                  <a:pt x="8478" y="21252"/>
                  <a:pt x="8168" y="21252"/>
                </a:cubicBezTo>
                <a:cubicBezTo>
                  <a:pt x="7859" y="21252"/>
                  <a:pt x="7859" y="21269"/>
                  <a:pt x="7550" y="21269"/>
                </a:cubicBezTo>
                <a:cubicBezTo>
                  <a:pt x="7241" y="21269"/>
                  <a:pt x="7241" y="21244"/>
                  <a:pt x="6932" y="21244"/>
                </a:cubicBezTo>
                <a:cubicBezTo>
                  <a:pt x="6623" y="21244"/>
                  <a:pt x="6623" y="21250"/>
                  <a:pt x="6314" y="21250"/>
                </a:cubicBezTo>
                <a:cubicBezTo>
                  <a:pt x="6004" y="21250"/>
                  <a:pt x="6004" y="21288"/>
                  <a:pt x="5695" y="21288"/>
                </a:cubicBezTo>
                <a:cubicBezTo>
                  <a:pt x="5386" y="21288"/>
                  <a:pt x="5386" y="21260"/>
                  <a:pt x="5077" y="21260"/>
                </a:cubicBezTo>
                <a:cubicBezTo>
                  <a:pt x="4768" y="21260"/>
                  <a:pt x="4768" y="21284"/>
                  <a:pt x="4458" y="21284"/>
                </a:cubicBezTo>
                <a:cubicBezTo>
                  <a:pt x="4149" y="21284"/>
                  <a:pt x="4149" y="21238"/>
                  <a:pt x="3840" y="21238"/>
                </a:cubicBezTo>
                <a:cubicBezTo>
                  <a:pt x="3531" y="21238"/>
                  <a:pt x="3531" y="21246"/>
                  <a:pt x="3222" y="21246"/>
                </a:cubicBezTo>
                <a:cubicBezTo>
                  <a:pt x="2913" y="21246"/>
                  <a:pt x="2913" y="21249"/>
                  <a:pt x="2603" y="21249"/>
                </a:cubicBezTo>
                <a:cubicBezTo>
                  <a:pt x="2294" y="21249"/>
                  <a:pt x="2294" y="21285"/>
                  <a:pt x="1985" y="21285"/>
                </a:cubicBezTo>
                <a:cubicBezTo>
                  <a:pt x="1676" y="21285"/>
                  <a:pt x="1676" y="21232"/>
                  <a:pt x="1366" y="21232"/>
                </a:cubicBezTo>
                <a:cubicBezTo>
                  <a:pt x="1057" y="21232"/>
                  <a:pt x="1057" y="21258"/>
                  <a:pt x="748" y="21258"/>
                </a:cubicBezTo>
                <a:cubicBezTo>
                  <a:pt x="438" y="21258"/>
                  <a:pt x="366" y="21444"/>
                  <a:pt x="146" y="21242"/>
                </a:cubicBezTo>
                <a:cubicBezTo>
                  <a:pt x="-72" y="21040"/>
                  <a:pt x="153" y="20973"/>
                  <a:pt x="153" y="20687"/>
                </a:cubicBezTo>
                <a:cubicBezTo>
                  <a:pt x="153" y="20401"/>
                  <a:pt x="102" y="20401"/>
                  <a:pt x="102" y="20116"/>
                </a:cubicBezTo>
                <a:cubicBezTo>
                  <a:pt x="102" y="19830"/>
                  <a:pt x="156" y="19830"/>
                  <a:pt x="156" y="19545"/>
                </a:cubicBezTo>
                <a:cubicBezTo>
                  <a:pt x="156" y="19259"/>
                  <a:pt x="142" y="19259"/>
                  <a:pt x="142" y="18974"/>
                </a:cubicBezTo>
                <a:cubicBezTo>
                  <a:pt x="142" y="18688"/>
                  <a:pt x="139" y="18688"/>
                  <a:pt x="139" y="18403"/>
                </a:cubicBezTo>
                <a:cubicBezTo>
                  <a:pt x="139" y="18117"/>
                  <a:pt x="120" y="18117"/>
                  <a:pt x="120" y="17831"/>
                </a:cubicBezTo>
                <a:cubicBezTo>
                  <a:pt x="120" y="17546"/>
                  <a:pt x="119" y="17546"/>
                  <a:pt x="119" y="17260"/>
                </a:cubicBezTo>
                <a:cubicBezTo>
                  <a:pt x="119" y="16975"/>
                  <a:pt x="159" y="16975"/>
                  <a:pt x="159" y="16689"/>
                </a:cubicBezTo>
                <a:cubicBezTo>
                  <a:pt x="159" y="16403"/>
                  <a:pt x="123" y="16403"/>
                  <a:pt x="123" y="16118"/>
                </a:cubicBezTo>
                <a:cubicBezTo>
                  <a:pt x="123" y="15832"/>
                  <a:pt x="106" y="15832"/>
                  <a:pt x="106" y="15546"/>
                </a:cubicBezTo>
                <a:cubicBezTo>
                  <a:pt x="106" y="15261"/>
                  <a:pt x="100" y="15261"/>
                  <a:pt x="100" y="14975"/>
                </a:cubicBezTo>
                <a:cubicBezTo>
                  <a:pt x="100" y="14975"/>
                  <a:pt x="119" y="14690"/>
                  <a:pt x="119" y="14404"/>
                </a:cubicBezTo>
                <a:cubicBezTo>
                  <a:pt x="119" y="14118"/>
                  <a:pt x="97" y="14197"/>
                  <a:pt x="97" y="13833"/>
                </a:cubicBezTo>
                <a:cubicBezTo>
                  <a:pt x="97" y="13672"/>
                  <a:pt x="132" y="13480"/>
                  <a:pt x="132" y="13262"/>
                </a:cubicBezTo>
                <a:cubicBezTo>
                  <a:pt x="132" y="13088"/>
                  <a:pt x="134" y="12896"/>
                  <a:pt x="134" y="12691"/>
                </a:cubicBezTo>
                <a:cubicBezTo>
                  <a:pt x="134" y="12511"/>
                  <a:pt x="97" y="12320"/>
                  <a:pt x="97" y="12119"/>
                </a:cubicBezTo>
                <a:cubicBezTo>
                  <a:pt x="97" y="11937"/>
                  <a:pt x="132" y="11746"/>
                  <a:pt x="131" y="11548"/>
                </a:cubicBezTo>
                <a:cubicBezTo>
                  <a:pt x="131" y="11364"/>
                  <a:pt x="107" y="11173"/>
                  <a:pt x="107" y="10977"/>
                </a:cubicBezTo>
                <a:cubicBezTo>
                  <a:pt x="107" y="10791"/>
                  <a:pt x="151" y="10600"/>
                  <a:pt x="151" y="10406"/>
                </a:cubicBezTo>
                <a:cubicBezTo>
                  <a:pt x="151" y="10219"/>
                  <a:pt x="136" y="10028"/>
                  <a:pt x="136" y="9835"/>
                </a:cubicBezTo>
                <a:cubicBezTo>
                  <a:pt x="136" y="9647"/>
                  <a:pt x="144" y="9456"/>
                  <a:pt x="144" y="9263"/>
                </a:cubicBezTo>
                <a:cubicBezTo>
                  <a:pt x="144" y="9075"/>
                  <a:pt x="152" y="8884"/>
                  <a:pt x="152" y="8692"/>
                </a:cubicBezTo>
                <a:cubicBezTo>
                  <a:pt x="152" y="8503"/>
                  <a:pt x="152" y="8312"/>
                  <a:pt x="152" y="8121"/>
                </a:cubicBezTo>
                <a:cubicBezTo>
                  <a:pt x="152" y="7931"/>
                  <a:pt x="154" y="7741"/>
                  <a:pt x="154" y="7550"/>
                </a:cubicBezTo>
                <a:cubicBezTo>
                  <a:pt x="154" y="7359"/>
                  <a:pt x="129" y="7169"/>
                  <a:pt x="129" y="6978"/>
                </a:cubicBezTo>
                <a:cubicBezTo>
                  <a:pt x="129" y="6787"/>
                  <a:pt x="103" y="6597"/>
                  <a:pt x="103" y="6407"/>
                </a:cubicBezTo>
                <a:cubicBezTo>
                  <a:pt x="103" y="6215"/>
                  <a:pt x="113" y="6024"/>
                  <a:pt x="113" y="5835"/>
                </a:cubicBezTo>
                <a:cubicBezTo>
                  <a:pt x="113" y="5643"/>
                  <a:pt x="149" y="5452"/>
                  <a:pt x="149" y="5264"/>
                </a:cubicBezTo>
                <a:cubicBezTo>
                  <a:pt x="149" y="5071"/>
                  <a:pt x="158" y="4880"/>
                  <a:pt x="158" y="4692"/>
                </a:cubicBezTo>
                <a:cubicBezTo>
                  <a:pt x="158" y="4499"/>
                  <a:pt x="146" y="4308"/>
                  <a:pt x="146" y="4121"/>
                </a:cubicBezTo>
                <a:cubicBezTo>
                  <a:pt x="146" y="3926"/>
                  <a:pt x="148" y="3736"/>
                  <a:pt x="148" y="3550"/>
                </a:cubicBezTo>
                <a:cubicBezTo>
                  <a:pt x="148" y="3354"/>
                  <a:pt x="143" y="3163"/>
                  <a:pt x="143" y="2978"/>
                </a:cubicBezTo>
                <a:cubicBezTo>
                  <a:pt x="143" y="2780"/>
                  <a:pt x="143" y="2589"/>
                  <a:pt x="143" y="2407"/>
                </a:cubicBezTo>
                <a:cubicBezTo>
                  <a:pt x="143" y="2206"/>
                  <a:pt x="115" y="2015"/>
                  <a:pt x="115" y="1835"/>
                </a:cubicBezTo>
                <a:cubicBezTo>
                  <a:pt x="115" y="1629"/>
                  <a:pt x="159" y="1438"/>
                  <a:pt x="159" y="1264"/>
                </a:cubicBezTo>
                <a:cubicBezTo>
                  <a:pt x="159" y="1046"/>
                  <a:pt x="128" y="854"/>
                  <a:pt x="128" y="693"/>
                </a:cubicBezTo>
                <a:cubicBezTo>
                  <a:pt x="128" y="329"/>
                  <a:pt x="-161" y="219"/>
                  <a:pt x="129" y="122"/>
                </a:cubicBezTo>
                <a:close/>
              </a:path>
            </a:pathLst>
          </a:custGeom>
          <a:solidFill>
            <a:srgbClr val="FF86B8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08" name="Image"/>
          <p:cNvSpPr/>
          <p:nvPr>
            <p:ph type="pic" sz="half" idx="13"/>
          </p:nvPr>
        </p:nvSpPr>
        <p:spPr>
          <a:xfrm>
            <a:off x="4356100" y="444500"/>
            <a:ext cx="7543122" cy="4023818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09" name="Shape"/>
          <p:cNvSpPr/>
          <p:nvPr>
            <p:ph type="body" idx="14"/>
          </p:nvPr>
        </p:nvSpPr>
        <p:spPr>
          <a:xfrm>
            <a:off x="1257300" y="3759200"/>
            <a:ext cx="13728700" cy="4584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15305" y="2250"/>
                </a:moveTo>
                <a:cubicBezTo>
                  <a:pt x="15325" y="2084"/>
                  <a:pt x="15359" y="1923"/>
                  <a:pt x="15389" y="1753"/>
                </a:cubicBezTo>
                <a:cubicBezTo>
                  <a:pt x="15416" y="1596"/>
                  <a:pt x="15431" y="1411"/>
                  <a:pt x="15467" y="1252"/>
                </a:cubicBezTo>
                <a:cubicBezTo>
                  <a:pt x="15500" y="1106"/>
                  <a:pt x="15550" y="988"/>
                  <a:pt x="15591" y="841"/>
                </a:cubicBezTo>
                <a:cubicBezTo>
                  <a:pt x="15629" y="706"/>
                  <a:pt x="15658" y="536"/>
                  <a:pt x="15704" y="402"/>
                </a:cubicBezTo>
                <a:cubicBezTo>
                  <a:pt x="15746" y="278"/>
                  <a:pt x="15794" y="162"/>
                  <a:pt x="15844" y="40"/>
                </a:cubicBezTo>
                <a:cubicBezTo>
                  <a:pt x="15883" y="-59"/>
                  <a:pt x="15821" y="39"/>
                  <a:pt x="15691" y="202"/>
                </a:cubicBezTo>
                <a:cubicBezTo>
                  <a:pt x="15639" y="268"/>
                  <a:pt x="15570" y="301"/>
                  <a:pt x="15502" y="400"/>
                </a:cubicBezTo>
                <a:cubicBezTo>
                  <a:pt x="15446" y="480"/>
                  <a:pt x="15388" y="585"/>
                  <a:pt x="15325" y="684"/>
                </a:cubicBezTo>
                <a:cubicBezTo>
                  <a:pt x="15268" y="774"/>
                  <a:pt x="15212" y="887"/>
                  <a:pt x="15153" y="989"/>
                </a:cubicBezTo>
                <a:cubicBezTo>
                  <a:pt x="15096" y="1088"/>
                  <a:pt x="15034" y="1170"/>
                  <a:pt x="14977" y="1277"/>
                </a:cubicBezTo>
                <a:cubicBezTo>
                  <a:pt x="14921" y="1385"/>
                  <a:pt x="14866" y="1503"/>
                  <a:pt x="14812" y="1617"/>
                </a:cubicBezTo>
                <a:cubicBezTo>
                  <a:pt x="14756" y="1736"/>
                  <a:pt x="14708" y="1894"/>
                  <a:pt x="14658" y="2018"/>
                </a:cubicBezTo>
                <a:cubicBezTo>
                  <a:pt x="14594" y="1995"/>
                  <a:pt x="14527" y="1945"/>
                  <a:pt x="14463" y="1923"/>
                </a:cubicBezTo>
                <a:cubicBezTo>
                  <a:pt x="14399" y="1902"/>
                  <a:pt x="14334" y="1905"/>
                  <a:pt x="14270" y="1884"/>
                </a:cubicBezTo>
                <a:cubicBezTo>
                  <a:pt x="14206" y="1864"/>
                  <a:pt x="14143" y="1798"/>
                  <a:pt x="14079" y="1778"/>
                </a:cubicBezTo>
                <a:cubicBezTo>
                  <a:pt x="14015" y="1759"/>
                  <a:pt x="13950" y="1749"/>
                  <a:pt x="13886" y="1731"/>
                </a:cubicBezTo>
                <a:cubicBezTo>
                  <a:pt x="13822" y="1713"/>
                  <a:pt x="13758" y="1699"/>
                  <a:pt x="13693" y="1682"/>
                </a:cubicBezTo>
                <a:cubicBezTo>
                  <a:pt x="13629" y="1665"/>
                  <a:pt x="13564" y="1686"/>
                  <a:pt x="13499" y="1670"/>
                </a:cubicBezTo>
                <a:cubicBezTo>
                  <a:pt x="13435" y="1655"/>
                  <a:pt x="13372" y="1587"/>
                  <a:pt x="13308" y="1572"/>
                </a:cubicBezTo>
                <a:cubicBezTo>
                  <a:pt x="13244" y="1558"/>
                  <a:pt x="13179" y="1570"/>
                  <a:pt x="13114" y="1557"/>
                </a:cubicBezTo>
                <a:cubicBezTo>
                  <a:pt x="13050" y="1544"/>
                  <a:pt x="12986" y="1508"/>
                  <a:pt x="12922" y="1496"/>
                </a:cubicBezTo>
                <a:cubicBezTo>
                  <a:pt x="12857" y="1484"/>
                  <a:pt x="12793" y="1473"/>
                  <a:pt x="12728" y="1462"/>
                </a:cubicBezTo>
                <a:cubicBezTo>
                  <a:pt x="12664" y="1451"/>
                  <a:pt x="12599" y="1489"/>
                  <a:pt x="12534" y="1479"/>
                </a:cubicBezTo>
                <a:cubicBezTo>
                  <a:pt x="12470" y="1470"/>
                  <a:pt x="12406" y="1409"/>
                  <a:pt x="12342" y="1401"/>
                </a:cubicBezTo>
                <a:cubicBezTo>
                  <a:pt x="12278" y="1392"/>
                  <a:pt x="12213" y="1397"/>
                  <a:pt x="12148" y="1390"/>
                </a:cubicBezTo>
                <a:cubicBezTo>
                  <a:pt x="12084" y="1382"/>
                  <a:pt x="12019" y="1377"/>
                  <a:pt x="11955" y="1371"/>
                </a:cubicBezTo>
                <a:cubicBezTo>
                  <a:pt x="11890" y="1364"/>
                  <a:pt x="11826" y="1377"/>
                  <a:pt x="11761" y="1372"/>
                </a:cubicBezTo>
                <a:cubicBezTo>
                  <a:pt x="11697" y="1366"/>
                  <a:pt x="11632" y="1363"/>
                  <a:pt x="11568" y="1358"/>
                </a:cubicBezTo>
                <a:cubicBezTo>
                  <a:pt x="11503" y="1354"/>
                  <a:pt x="11439" y="1312"/>
                  <a:pt x="11374" y="1309"/>
                </a:cubicBezTo>
                <a:cubicBezTo>
                  <a:pt x="11310" y="1306"/>
                  <a:pt x="11245" y="1338"/>
                  <a:pt x="11181" y="1336"/>
                </a:cubicBezTo>
                <a:cubicBezTo>
                  <a:pt x="11116" y="1333"/>
                  <a:pt x="11052" y="1347"/>
                  <a:pt x="10987" y="1346"/>
                </a:cubicBezTo>
                <a:cubicBezTo>
                  <a:pt x="10923" y="1345"/>
                  <a:pt x="10858" y="1350"/>
                  <a:pt x="10794" y="1350"/>
                </a:cubicBezTo>
                <a:cubicBezTo>
                  <a:pt x="10728" y="1350"/>
                  <a:pt x="10663" y="1333"/>
                  <a:pt x="10598" y="1334"/>
                </a:cubicBezTo>
                <a:cubicBezTo>
                  <a:pt x="10533" y="1335"/>
                  <a:pt x="10468" y="1358"/>
                  <a:pt x="10403" y="1360"/>
                </a:cubicBezTo>
                <a:cubicBezTo>
                  <a:pt x="10338" y="1362"/>
                  <a:pt x="10273" y="1331"/>
                  <a:pt x="10208" y="1334"/>
                </a:cubicBezTo>
                <a:cubicBezTo>
                  <a:pt x="10142" y="1338"/>
                  <a:pt x="10077" y="1340"/>
                  <a:pt x="10012" y="1344"/>
                </a:cubicBezTo>
                <a:cubicBezTo>
                  <a:pt x="9947" y="1349"/>
                  <a:pt x="9882" y="1389"/>
                  <a:pt x="9817" y="1394"/>
                </a:cubicBezTo>
                <a:cubicBezTo>
                  <a:pt x="9752" y="1400"/>
                  <a:pt x="9687" y="1373"/>
                  <a:pt x="9622" y="1379"/>
                </a:cubicBezTo>
                <a:cubicBezTo>
                  <a:pt x="9557" y="1386"/>
                  <a:pt x="9492" y="1416"/>
                  <a:pt x="9427" y="1424"/>
                </a:cubicBezTo>
                <a:cubicBezTo>
                  <a:pt x="9362" y="1432"/>
                  <a:pt x="9296" y="1398"/>
                  <a:pt x="9231" y="1407"/>
                </a:cubicBezTo>
                <a:cubicBezTo>
                  <a:pt x="9166" y="1416"/>
                  <a:pt x="9101" y="1440"/>
                  <a:pt x="9037" y="1450"/>
                </a:cubicBezTo>
                <a:cubicBezTo>
                  <a:pt x="8971" y="1460"/>
                  <a:pt x="8906" y="1463"/>
                  <a:pt x="8841" y="1474"/>
                </a:cubicBezTo>
                <a:cubicBezTo>
                  <a:pt x="8776" y="1485"/>
                  <a:pt x="8711" y="1489"/>
                  <a:pt x="8646" y="1501"/>
                </a:cubicBezTo>
                <a:cubicBezTo>
                  <a:pt x="8581" y="1513"/>
                  <a:pt x="8516" y="1526"/>
                  <a:pt x="8451" y="1540"/>
                </a:cubicBezTo>
                <a:cubicBezTo>
                  <a:pt x="8386" y="1553"/>
                  <a:pt x="8321" y="1565"/>
                  <a:pt x="8256" y="1579"/>
                </a:cubicBezTo>
                <a:cubicBezTo>
                  <a:pt x="8191" y="1594"/>
                  <a:pt x="8127" y="1633"/>
                  <a:pt x="8062" y="1649"/>
                </a:cubicBezTo>
                <a:cubicBezTo>
                  <a:pt x="7997" y="1665"/>
                  <a:pt x="7933" y="1706"/>
                  <a:pt x="7869" y="1723"/>
                </a:cubicBezTo>
                <a:cubicBezTo>
                  <a:pt x="7803" y="1740"/>
                  <a:pt x="7738" y="1748"/>
                  <a:pt x="7674" y="1766"/>
                </a:cubicBezTo>
                <a:cubicBezTo>
                  <a:pt x="7609" y="1784"/>
                  <a:pt x="7543" y="1769"/>
                  <a:pt x="7478" y="1788"/>
                </a:cubicBezTo>
                <a:cubicBezTo>
                  <a:pt x="7413" y="1808"/>
                  <a:pt x="7348" y="1820"/>
                  <a:pt x="7284" y="1841"/>
                </a:cubicBezTo>
                <a:cubicBezTo>
                  <a:pt x="7219" y="1861"/>
                  <a:pt x="7155" y="1894"/>
                  <a:pt x="7090" y="1916"/>
                </a:cubicBezTo>
                <a:cubicBezTo>
                  <a:pt x="7025" y="1939"/>
                  <a:pt x="6960" y="1959"/>
                  <a:pt x="6896" y="1983"/>
                </a:cubicBezTo>
                <a:cubicBezTo>
                  <a:pt x="6831" y="2006"/>
                  <a:pt x="6767" y="2035"/>
                  <a:pt x="6703" y="2059"/>
                </a:cubicBezTo>
                <a:cubicBezTo>
                  <a:pt x="6638" y="2084"/>
                  <a:pt x="6573" y="2110"/>
                  <a:pt x="6509" y="2136"/>
                </a:cubicBezTo>
                <a:cubicBezTo>
                  <a:pt x="6444" y="2163"/>
                  <a:pt x="6381" y="2215"/>
                  <a:pt x="6317" y="2242"/>
                </a:cubicBezTo>
                <a:cubicBezTo>
                  <a:pt x="6252" y="2270"/>
                  <a:pt x="6186" y="2257"/>
                  <a:pt x="6122" y="2286"/>
                </a:cubicBezTo>
                <a:cubicBezTo>
                  <a:pt x="6057" y="2315"/>
                  <a:pt x="5994" y="2374"/>
                  <a:pt x="5930" y="2404"/>
                </a:cubicBezTo>
                <a:cubicBezTo>
                  <a:pt x="5865" y="2435"/>
                  <a:pt x="5802" y="2483"/>
                  <a:pt x="5738" y="2515"/>
                </a:cubicBezTo>
                <a:cubicBezTo>
                  <a:pt x="5674" y="2547"/>
                  <a:pt x="5608" y="2549"/>
                  <a:pt x="5544" y="2582"/>
                </a:cubicBezTo>
                <a:cubicBezTo>
                  <a:pt x="5479" y="2616"/>
                  <a:pt x="5417" y="2676"/>
                  <a:pt x="5353" y="2711"/>
                </a:cubicBezTo>
                <a:cubicBezTo>
                  <a:pt x="5289" y="2746"/>
                  <a:pt x="5223" y="2756"/>
                  <a:pt x="5160" y="2792"/>
                </a:cubicBezTo>
                <a:cubicBezTo>
                  <a:pt x="5095" y="2829"/>
                  <a:pt x="5033" y="2895"/>
                  <a:pt x="4970" y="2933"/>
                </a:cubicBezTo>
                <a:cubicBezTo>
                  <a:pt x="4906" y="2972"/>
                  <a:pt x="4842" y="3009"/>
                  <a:pt x="4779" y="3048"/>
                </a:cubicBezTo>
                <a:cubicBezTo>
                  <a:pt x="4715" y="3089"/>
                  <a:pt x="4651" y="3124"/>
                  <a:pt x="4587" y="3165"/>
                </a:cubicBezTo>
                <a:cubicBezTo>
                  <a:pt x="4523" y="3207"/>
                  <a:pt x="4460" y="3247"/>
                  <a:pt x="4397" y="3291"/>
                </a:cubicBezTo>
                <a:cubicBezTo>
                  <a:pt x="4333" y="3335"/>
                  <a:pt x="4267" y="3348"/>
                  <a:pt x="4204" y="3393"/>
                </a:cubicBezTo>
                <a:cubicBezTo>
                  <a:pt x="4140" y="3439"/>
                  <a:pt x="4077" y="3482"/>
                  <a:pt x="4014" y="3530"/>
                </a:cubicBezTo>
                <a:cubicBezTo>
                  <a:pt x="3951" y="3578"/>
                  <a:pt x="3890" y="3658"/>
                  <a:pt x="3828" y="3707"/>
                </a:cubicBezTo>
                <a:cubicBezTo>
                  <a:pt x="3764" y="3757"/>
                  <a:pt x="3701" y="3797"/>
                  <a:pt x="3638" y="3848"/>
                </a:cubicBezTo>
                <a:cubicBezTo>
                  <a:pt x="3575" y="3901"/>
                  <a:pt x="3514" y="3971"/>
                  <a:pt x="3452" y="4025"/>
                </a:cubicBezTo>
                <a:cubicBezTo>
                  <a:pt x="3389" y="4080"/>
                  <a:pt x="3329" y="4154"/>
                  <a:pt x="3267" y="4210"/>
                </a:cubicBezTo>
                <a:cubicBezTo>
                  <a:pt x="3204" y="4267"/>
                  <a:pt x="3138" y="4290"/>
                  <a:pt x="3077" y="4349"/>
                </a:cubicBezTo>
                <a:cubicBezTo>
                  <a:pt x="3014" y="4409"/>
                  <a:pt x="2956" y="4502"/>
                  <a:pt x="2895" y="4563"/>
                </a:cubicBezTo>
                <a:cubicBezTo>
                  <a:pt x="2833" y="4625"/>
                  <a:pt x="2768" y="4660"/>
                  <a:pt x="2707" y="4724"/>
                </a:cubicBezTo>
                <a:cubicBezTo>
                  <a:pt x="2645" y="4790"/>
                  <a:pt x="2586" y="4873"/>
                  <a:pt x="2526" y="4940"/>
                </a:cubicBezTo>
                <a:cubicBezTo>
                  <a:pt x="2464" y="5009"/>
                  <a:pt x="2400" y="5049"/>
                  <a:pt x="2340" y="5120"/>
                </a:cubicBezTo>
                <a:cubicBezTo>
                  <a:pt x="2278" y="5192"/>
                  <a:pt x="2222" y="5293"/>
                  <a:pt x="2163" y="5367"/>
                </a:cubicBezTo>
                <a:cubicBezTo>
                  <a:pt x="2102" y="5443"/>
                  <a:pt x="2038" y="5490"/>
                  <a:pt x="1979" y="5567"/>
                </a:cubicBezTo>
                <a:cubicBezTo>
                  <a:pt x="1918" y="5647"/>
                  <a:pt x="1859" y="5726"/>
                  <a:pt x="1801" y="5807"/>
                </a:cubicBezTo>
                <a:cubicBezTo>
                  <a:pt x="1741" y="5891"/>
                  <a:pt x="1683" y="5981"/>
                  <a:pt x="1626" y="6067"/>
                </a:cubicBezTo>
                <a:cubicBezTo>
                  <a:pt x="1567" y="6155"/>
                  <a:pt x="1509" y="6250"/>
                  <a:pt x="1453" y="6341"/>
                </a:cubicBezTo>
                <a:cubicBezTo>
                  <a:pt x="1395" y="6435"/>
                  <a:pt x="1343" y="6557"/>
                  <a:pt x="1288" y="6653"/>
                </a:cubicBezTo>
                <a:cubicBezTo>
                  <a:pt x="1231" y="6752"/>
                  <a:pt x="1170" y="6830"/>
                  <a:pt x="1116" y="6931"/>
                </a:cubicBezTo>
                <a:cubicBezTo>
                  <a:pt x="1060" y="7037"/>
                  <a:pt x="1004" y="7138"/>
                  <a:pt x="952" y="7246"/>
                </a:cubicBezTo>
                <a:cubicBezTo>
                  <a:pt x="897" y="7360"/>
                  <a:pt x="844" y="7473"/>
                  <a:pt x="793" y="7588"/>
                </a:cubicBezTo>
                <a:cubicBezTo>
                  <a:pt x="740" y="7710"/>
                  <a:pt x="688" y="7827"/>
                  <a:pt x="640" y="7950"/>
                </a:cubicBezTo>
                <a:cubicBezTo>
                  <a:pt x="589" y="8081"/>
                  <a:pt x="541" y="8215"/>
                  <a:pt x="496" y="8347"/>
                </a:cubicBezTo>
                <a:cubicBezTo>
                  <a:pt x="449" y="8488"/>
                  <a:pt x="401" y="8625"/>
                  <a:pt x="360" y="8769"/>
                </a:cubicBezTo>
                <a:cubicBezTo>
                  <a:pt x="316" y="8920"/>
                  <a:pt x="276" y="9076"/>
                  <a:pt x="239" y="9230"/>
                </a:cubicBezTo>
                <a:cubicBezTo>
                  <a:pt x="201" y="9394"/>
                  <a:pt x="181" y="9586"/>
                  <a:pt x="151" y="9753"/>
                </a:cubicBezTo>
                <a:cubicBezTo>
                  <a:pt x="119" y="9929"/>
                  <a:pt x="95" y="10105"/>
                  <a:pt x="73" y="10284"/>
                </a:cubicBezTo>
                <a:cubicBezTo>
                  <a:pt x="51" y="10470"/>
                  <a:pt x="25" y="10649"/>
                  <a:pt x="13" y="10838"/>
                </a:cubicBezTo>
                <a:cubicBezTo>
                  <a:pt x="2" y="11030"/>
                  <a:pt x="0" y="11224"/>
                  <a:pt x="0" y="11419"/>
                </a:cubicBezTo>
                <a:cubicBezTo>
                  <a:pt x="0" y="11613"/>
                  <a:pt x="2" y="11808"/>
                  <a:pt x="14" y="12000"/>
                </a:cubicBezTo>
                <a:cubicBezTo>
                  <a:pt x="25" y="12189"/>
                  <a:pt x="36" y="12384"/>
                  <a:pt x="59" y="12570"/>
                </a:cubicBezTo>
                <a:cubicBezTo>
                  <a:pt x="80" y="12749"/>
                  <a:pt x="107" y="12930"/>
                  <a:pt x="138" y="13106"/>
                </a:cubicBezTo>
                <a:cubicBezTo>
                  <a:pt x="168" y="13273"/>
                  <a:pt x="211" y="13423"/>
                  <a:pt x="250" y="13587"/>
                </a:cubicBezTo>
                <a:cubicBezTo>
                  <a:pt x="286" y="13741"/>
                  <a:pt x="320" y="13911"/>
                  <a:pt x="363" y="14062"/>
                </a:cubicBezTo>
                <a:cubicBezTo>
                  <a:pt x="404" y="14206"/>
                  <a:pt x="458" y="14323"/>
                  <a:pt x="505" y="14464"/>
                </a:cubicBezTo>
                <a:cubicBezTo>
                  <a:pt x="551" y="14596"/>
                  <a:pt x="600" y="14722"/>
                  <a:pt x="650" y="14853"/>
                </a:cubicBezTo>
                <a:cubicBezTo>
                  <a:pt x="698" y="14976"/>
                  <a:pt x="746" y="15107"/>
                  <a:pt x="799" y="15228"/>
                </a:cubicBezTo>
                <a:cubicBezTo>
                  <a:pt x="850" y="15344"/>
                  <a:pt x="899" y="15471"/>
                  <a:pt x="954" y="15584"/>
                </a:cubicBezTo>
                <a:cubicBezTo>
                  <a:pt x="1006" y="15692"/>
                  <a:pt x="1067" y="15769"/>
                  <a:pt x="1123" y="15875"/>
                </a:cubicBezTo>
                <a:cubicBezTo>
                  <a:pt x="1177" y="15977"/>
                  <a:pt x="1227" y="16106"/>
                  <a:pt x="1284" y="16206"/>
                </a:cubicBezTo>
                <a:cubicBezTo>
                  <a:pt x="1340" y="16302"/>
                  <a:pt x="1395" y="16404"/>
                  <a:pt x="1453" y="16498"/>
                </a:cubicBezTo>
                <a:cubicBezTo>
                  <a:pt x="1510" y="16589"/>
                  <a:pt x="1570" y="16661"/>
                  <a:pt x="1630" y="16750"/>
                </a:cubicBezTo>
                <a:cubicBezTo>
                  <a:pt x="1687" y="16836"/>
                  <a:pt x="1748" y="16904"/>
                  <a:pt x="1808" y="16988"/>
                </a:cubicBezTo>
                <a:cubicBezTo>
                  <a:pt x="1866" y="17069"/>
                  <a:pt x="1917" y="17200"/>
                  <a:pt x="1978" y="17280"/>
                </a:cubicBezTo>
                <a:cubicBezTo>
                  <a:pt x="2037" y="17357"/>
                  <a:pt x="2097" y="17428"/>
                  <a:pt x="2158" y="17504"/>
                </a:cubicBezTo>
                <a:cubicBezTo>
                  <a:pt x="2218" y="17578"/>
                  <a:pt x="2277" y="17657"/>
                  <a:pt x="2339" y="17730"/>
                </a:cubicBezTo>
                <a:cubicBezTo>
                  <a:pt x="2398" y="17800"/>
                  <a:pt x="2461" y="17858"/>
                  <a:pt x="2523" y="17927"/>
                </a:cubicBezTo>
                <a:cubicBezTo>
                  <a:pt x="2583" y="17994"/>
                  <a:pt x="2648" y="18028"/>
                  <a:pt x="2710" y="18094"/>
                </a:cubicBezTo>
                <a:cubicBezTo>
                  <a:pt x="2771" y="18158"/>
                  <a:pt x="2832" y="18224"/>
                  <a:pt x="2894" y="18287"/>
                </a:cubicBezTo>
                <a:cubicBezTo>
                  <a:pt x="2955" y="18348"/>
                  <a:pt x="3015" y="18430"/>
                  <a:pt x="3077" y="18490"/>
                </a:cubicBezTo>
                <a:cubicBezTo>
                  <a:pt x="3139" y="18549"/>
                  <a:pt x="3204" y="18578"/>
                  <a:pt x="3267" y="18635"/>
                </a:cubicBezTo>
                <a:cubicBezTo>
                  <a:pt x="3328" y="18691"/>
                  <a:pt x="3387" y="18789"/>
                  <a:pt x="3450" y="18843"/>
                </a:cubicBezTo>
                <a:cubicBezTo>
                  <a:pt x="3512" y="18897"/>
                  <a:pt x="3576" y="18938"/>
                  <a:pt x="3639" y="18991"/>
                </a:cubicBezTo>
                <a:cubicBezTo>
                  <a:pt x="3701" y="19042"/>
                  <a:pt x="3762" y="19111"/>
                  <a:pt x="3826" y="19162"/>
                </a:cubicBezTo>
                <a:cubicBezTo>
                  <a:pt x="3888" y="19211"/>
                  <a:pt x="3953" y="19236"/>
                  <a:pt x="4017" y="19284"/>
                </a:cubicBezTo>
                <a:cubicBezTo>
                  <a:pt x="4079" y="19331"/>
                  <a:pt x="4143" y="19368"/>
                  <a:pt x="4207" y="19414"/>
                </a:cubicBezTo>
                <a:cubicBezTo>
                  <a:pt x="4270" y="19459"/>
                  <a:pt x="4334" y="19494"/>
                  <a:pt x="4398" y="19538"/>
                </a:cubicBezTo>
                <a:cubicBezTo>
                  <a:pt x="4461" y="19582"/>
                  <a:pt x="4525" y="19611"/>
                  <a:pt x="4589" y="19653"/>
                </a:cubicBezTo>
                <a:cubicBezTo>
                  <a:pt x="4652" y="19695"/>
                  <a:pt x="4712" y="19790"/>
                  <a:pt x="4776" y="19831"/>
                </a:cubicBezTo>
                <a:cubicBezTo>
                  <a:pt x="4839" y="19870"/>
                  <a:pt x="4907" y="19856"/>
                  <a:pt x="4971" y="19894"/>
                </a:cubicBezTo>
                <a:cubicBezTo>
                  <a:pt x="5034" y="19932"/>
                  <a:pt x="5098" y="19975"/>
                  <a:pt x="5162" y="20012"/>
                </a:cubicBezTo>
                <a:cubicBezTo>
                  <a:pt x="5226" y="20049"/>
                  <a:pt x="5289" y="20102"/>
                  <a:pt x="5353" y="20137"/>
                </a:cubicBezTo>
                <a:cubicBezTo>
                  <a:pt x="5417" y="20172"/>
                  <a:pt x="5480" y="20220"/>
                  <a:pt x="5544" y="20253"/>
                </a:cubicBezTo>
                <a:cubicBezTo>
                  <a:pt x="5608" y="20287"/>
                  <a:pt x="5674" y="20291"/>
                  <a:pt x="5738" y="20323"/>
                </a:cubicBezTo>
                <a:cubicBezTo>
                  <a:pt x="5802" y="20355"/>
                  <a:pt x="5867" y="20384"/>
                  <a:pt x="5931" y="20415"/>
                </a:cubicBezTo>
                <a:cubicBezTo>
                  <a:pt x="5995" y="20445"/>
                  <a:pt x="6059" y="20485"/>
                  <a:pt x="6124" y="20514"/>
                </a:cubicBezTo>
                <a:cubicBezTo>
                  <a:pt x="6188" y="20543"/>
                  <a:pt x="6251" y="20598"/>
                  <a:pt x="6315" y="20625"/>
                </a:cubicBezTo>
                <a:cubicBezTo>
                  <a:pt x="6380" y="20653"/>
                  <a:pt x="6445" y="20653"/>
                  <a:pt x="6510" y="20679"/>
                </a:cubicBezTo>
                <a:cubicBezTo>
                  <a:pt x="6574" y="20705"/>
                  <a:pt x="6639" y="20728"/>
                  <a:pt x="6704" y="20753"/>
                </a:cubicBezTo>
                <a:cubicBezTo>
                  <a:pt x="6768" y="20777"/>
                  <a:pt x="6832" y="20806"/>
                  <a:pt x="6897" y="20830"/>
                </a:cubicBezTo>
                <a:cubicBezTo>
                  <a:pt x="6962" y="20853"/>
                  <a:pt x="7026" y="20872"/>
                  <a:pt x="7091" y="20894"/>
                </a:cubicBezTo>
                <a:cubicBezTo>
                  <a:pt x="7156" y="20916"/>
                  <a:pt x="7221" y="20917"/>
                  <a:pt x="7286" y="20938"/>
                </a:cubicBezTo>
                <a:cubicBezTo>
                  <a:pt x="7350" y="20958"/>
                  <a:pt x="7414" y="21023"/>
                  <a:pt x="7479" y="21043"/>
                </a:cubicBezTo>
                <a:cubicBezTo>
                  <a:pt x="7543" y="21062"/>
                  <a:pt x="7608" y="21093"/>
                  <a:pt x="7673" y="21111"/>
                </a:cubicBezTo>
                <a:cubicBezTo>
                  <a:pt x="7737" y="21129"/>
                  <a:pt x="7803" y="21129"/>
                  <a:pt x="7868" y="21146"/>
                </a:cubicBezTo>
                <a:cubicBezTo>
                  <a:pt x="7932" y="21163"/>
                  <a:pt x="7997" y="21200"/>
                  <a:pt x="8062" y="21215"/>
                </a:cubicBezTo>
                <a:cubicBezTo>
                  <a:pt x="8126" y="21231"/>
                  <a:pt x="8192" y="21235"/>
                  <a:pt x="8257" y="21250"/>
                </a:cubicBezTo>
                <a:cubicBezTo>
                  <a:pt x="8321" y="21264"/>
                  <a:pt x="8387" y="21245"/>
                  <a:pt x="8452" y="21258"/>
                </a:cubicBezTo>
                <a:cubicBezTo>
                  <a:pt x="8517" y="21272"/>
                  <a:pt x="8581" y="21311"/>
                  <a:pt x="8647" y="21324"/>
                </a:cubicBezTo>
                <a:cubicBezTo>
                  <a:pt x="8711" y="21336"/>
                  <a:pt x="8776" y="21362"/>
                  <a:pt x="8841" y="21374"/>
                </a:cubicBezTo>
                <a:cubicBezTo>
                  <a:pt x="8906" y="21385"/>
                  <a:pt x="8971" y="21366"/>
                  <a:pt x="9037" y="21376"/>
                </a:cubicBezTo>
                <a:cubicBezTo>
                  <a:pt x="9101" y="21386"/>
                  <a:pt x="9166" y="21431"/>
                  <a:pt x="9231" y="21440"/>
                </a:cubicBezTo>
                <a:cubicBezTo>
                  <a:pt x="9296" y="21449"/>
                  <a:pt x="9361" y="21438"/>
                  <a:pt x="9427" y="21445"/>
                </a:cubicBezTo>
                <a:cubicBezTo>
                  <a:pt x="9492" y="21453"/>
                  <a:pt x="9557" y="21436"/>
                  <a:pt x="9622" y="21443"/>
                </a:cubicBezTo>
                <a:cubicBezTo>
                  <a:pt x="9687" y="21449"/>
                  <a:pt x="9752" y="21461"/>
                  <a:pt x="9817" y="21466"/>
                </a:cubicBezTo>
                <a:cubicBezTo>
                  <a:pt x="9882" y="21472"/>
                  <a:pt x="9947" y="21513"/>
                  <a:pt x="10012" y="21517"/>
                </a:cubicBezTo>
                <a:cubicBezTo>
                  <a:pt x="10077" y="21521"/>
                  <a:pt x="10142" y="21485"/>
                  <a:pt x="10208" y="21488"/>
                </a:cubicBezTo>
                <a:cubicBezTo>
                  <a:pt x="10273" y="21492"/>
                  <a:pt x="10338" y="21526"/>
                  <a:pt x="10403" y="21528"/>
                </a:cubicBezTo>
                <a:cubicBezTo>
                  <a:pt x="10468" y="21531"/>
                  <a:pt x="10533" y="21486"/>
                  <a:pt x="10598" y="21487"/>
                </a:cubicBezTo>
                <a:cubicBezTo>
                  <a:pt x="10663" y="21488"/>
                  <a:pt x="10728" y="21541"/>
                  <a:pt x="10794" y="21541"/>
                </a:cubicBezTo>
                <a:cubicBezTo>
                  <a:pt x="10859" y="21541"/>
                  <a:pt x="10924" y="21525"/>
                  <a:pt x="10989" y="21523"/>
                </a:cubicBezTo>
                <a:cubicBezTo>
                  <a:pt x="11054" y="21522"/>
                  <a:pt x="11119" y="21483"/>
                  <a:pt x="11184" y="21481"/>
                </a:cubicBezTo>
                <a:cubicBezTo>
                  <a:pt x="11249" y="21478"/>
                  <a:pt x="11315" y="21490"/>
                  <a:pt x="11379" y="21487"/>
                </a:cubicBezTo>
                <a:cubicBezTo>
                  <a:pt x="11445" y="21484"/>
                  <a:pt x="11510" y="21475"/>
                  <a:pt x="11575" y="21471"/>
                </a:cubicBezTo>
                <a:cubicBezTo>
                  <a:pt x="11640" y="21467"/>
                  <a:pt x="11705" y="21464"/>
                  <a:pt x="11770" y="21459"/>
                </a:cubicBezTo>
                <a:cubicBezTo>
                  <a:pt x="11835" y="21453"/>
                  <a:pt x="11901" y="21491"/>
                  <a:pt x="11966" y="21484"/>
                </a:cubicBezTo>
                <a:cubicBezTo>
                  <a:pt x="12031" y="21478"/>
                  <a:pt x="12095" y="21427"/>
                  <a:pt x="12160" y="21419"/>
                </a:cubicBezTo>
                <a:cubicBezTo>
                  <a:pt x="12225" y="21411"/>
                  <a:pt x="12290" y="21389"/>
                  <a:pt x="12355" y="21380"/>
                </a:cubicBezTo>
                <a:cubicBezTo>
                  <a:pt x="12420" y="21371"/>
                  <a:pt x="12486" y="21383"/>
                  <a:pt x="12550" y="21373"/>
                </a:cubicBezTo>
                <a:cubicBezTo>
                  <a:pt x="12616" y="21363"/>
                  <a:pt x="12681" y="21357"/>
                  <a:pt x="12746" y="21346"/>
                </a:cubicBezTo>
                <a:cubicBezTo>
                  <a:pt x="12811" y="21335"/>
                  <a:pt x="12875" y="21297"/>
                  <a:pt x="12940" y="21285"/>
                </a:cubicBezTo>
                <a:cubicBezTo>
                  <a:pt x="13005" y="21272"/>
                  <a:pt x="13070" y="21280"/>
                  <a:pt x="13135" y="21267"/>
                </a:cubicBezTo>
                <a:cubicBezTo>
                  <a:pt x="13200" y="21253"/>
                  <a:pt x="13265" y="21230"/>
                  <a:pt x="13330" y="21215"/>
                </a:cubicBezTo>
                <a:cubicBezTo>
                  <a:pt x="13395" y="21201"/>
                  <a:pt x="13460" y="21203"/>
                  <a:pt x="13525" y="21187"/>
                </a:cubicBezTo>
                <a:cubicBezTo>
                  <a:pt x="13590" y="21171"/>
                  <a:pt x="13654" y="21137"/>
                  <a:pt x="13719" y="21120"/>
                </a:cubicBezTo>
                <a:cubicBezTo>
                  <a:pt x="13784" y="21103"/>
                  <a:pt x="13849" y="21110"/>
                  <a:pt x="13914" y="21092"/>
                </a:cubicBezTo>
                <a:cubicBezTo>
                  <a:pt x="13979" y="21074"/>
                  <a:pt x="14044" y="21055"/>
                  <a:pt x="14108" y="21036"/>
                </a:cubicBezTo>
                <a:cubicBezTo>
                  <a:pt x="14173" y="21016"/>
                  <a:pt x="14238" y="21003"/>
                  <a:pt x="14303" y="20982"/>
                </a:cubicBezTo>
                <a:cubicBezTo>
                  <a:pt x="14368" y="20961"/>
                  <a:pt x="14431" y="20911"/>
                  <a:pt x="14496" y="20889"/>
                </a:cubicBezTo>
                <a:cubicBezTo>
                  <a:pt x="14561" y="20867"/>
                  <a:pt x="14627" y="20891"/>
                  <a:pt x="14692" y="20868"/>
                </a:cubicBezTo>
                <a:cubicBezTo>
                  <a:pt x="14757" y="20844"/>
                  <a:pt x="14821" y="20815"/>
                  <a:pt x="14885" y="20791"/>
                </a:cubicBezTo>
                <a:cubicBezTo>
                  <a:pt x="14950" y="20766"/>
                  <a:pt x="15014" y="20725"/>
                  <a:pt x="15078" y="20699"/>
                </a:cubicBezTo>
                <a:cubicBezTo>
                  <a:pt x="15143" y="20672"/>
                  <a:pt x="15206" y="20621"/>
                  <a:pt x="15270" y="20594"/>
                </a:cubicBezTo>
                <a:cubicBezTo>
                  <a:pt x="15335" y="20566"/>
                  <a:pt x="15400" y="20546"/>
                  <a:pt x="15464" y="20517"/>
                </a:cubicBezTo>
                <a:cubicBezTo>
                  <a:pt x="15529" y="20488"/>
                  <a:pt x="15593" y="20464"/>
                  <a:pt x="15657" y="20434"/>
                </a:cubicBezTo>
                <a:cubicBezTo>
                  <a:pt x="15722" y="20403"/>
                  <a:pt x="15786" y="20375"/>
                  <a:pt x="15850" y="20344"/>
                </a:cubicBezTo>
                <a:cubicBezTo>
                  <a:pt x="15915" y="20311"/>
                  <a:pt x="15980" y="20296"/>
                  <a:pt x="16044" y="20262"/>
                </a:cubicBezTo>
                <a:cubicBezTo>
                  <a:pt x="16108" y="20229"/>
                  <a:pt x="16173" y="20199"/>
                  <a:pt x="16236" y="20165"/>
                </a:cubicBezTo>
                <a:cubicBezTo>
                  <a:pt x="16301" y="20129"/>
                  <a:pt x="16364" y="20078"/>
                  <a:pt x="16427" y="20042"/>
                </a:cubicBezTo>
                <a:cubicBezTo>
                  <a:pt x="16492" y="20005"/>
                  <a:pt x="16555" y="19961"/>
                  <a:pt x="16618" y="19923"/>
                </a:cubicBezTo>
                <a:cubicBezTo>
                  <a:pt x="16683" y="19884"/>
                  <a:pt x="16747" y="19857"/>
                  <a:pt x="16811" y="19817"/>
                </a:cubicBezTo>
                <a:cubicBezTo>
                  <a:pt x="16875" y="19777"/>
                  <a:pt x="16938" y="19728"/>
                  <a:pt x="17001" y="19686"/>
                </a:cubicBezTo>
                <a:cubicBezTo>
                  <a:pt x="17065" y="19644"/>
                  <a:pt x="17127" y="19579"/>
                  <a:pt x="17190" y="19536"/>
                </a:cubicBezTo>
                <a:cubicBezTo>
                  <a:pt x="17254" y="19492"/>
                  <a:pt x="17317" y="19453"/>
                  <a:pt x="17380" y="19407"/>
                </a:cubicBezTo>
                <a:cubicBezTo>
                  <a:pt x="17444" y="19361"/>
                  <a:pt x="17506" y="19301"/>
                  <a:pt x="17568" y="19254"/>
                </a:cubicBezTo>
                <a:cubicBezTo>
                  <a:pt x="17632" y="19206"/>
                  <a:pt x="17697" y="19178"/>
                  <a:pt x="17759" y="19129"/>
                </a:cubicBezTo>
                <a:cubicBezTo>
                  <a:pt x="17823" y="19079"/>
                  <a:pt x="17883" y="19007"/>
                  <a:pt x="17946" y="18955"/>
                </a:cubicBezTo>
                <a:cubicBezTo>
                  <a:pt x="18009" y="18903"/>
                  <a:pt x="18075" y="18881"/>
                  <a:pt x="18136" y="18827"/>
                </a:cubicBezTo>
                <a:cubicBezTo>
                  <a:pt x="18200" y="18773"/>
                  <a:pt x="18262" y="18722"/>
                  <a:pt x="18324" y="18666"/>
                </a:cubicBezTo>
                <a:cubicBezTo>
                  <a:pt x="18387" y="18608"/>
                  <a:pt x="18445" y="18510"/>
                  <a:pt x="18506" y="18452"/>
                </a:cubicBezTo>
                <a:cubicBezTo>
                  <a:pt x="18569" y="18392"/>
                  <a:pt x="18632" y="18340"/>
                  <a:pt x="18693" y="18279"/>
                </a:cubicBezTo>
                <a:cubicBezTo>
                  <a:pt x="18755" y="18216"/>
                  <a:pt x="18816" y="18152"/>
                  <a:pt x="18877" y="18087"/>
                </a:cubicBezTo>
                <a:cubicBezTo>
                  <a:pt x="18939" y="18022"/>
                  <a:pt x="19006" y="18006"/>
                  <a:pt x="19067" y="17939"/>
                </a:cubicBezTo>
                <a:cubicBezTo>
                  <a:pt x="19128" y="17870"/>
                  <a:pt x="19183" y="17751"/>
                  <a:pt x="19243" y="17681"/>
                </a:cubicBezTo>
                <a:cubicBezTo>
                  <a:pt x="19304" y="17609"/>
                  <a:pt x="19368" y="17565"/>
                  <a:pt x="19427" y="17491"/>
                </a:cubicBezTo>
                <a:cubicBezTo>
                  <a:pt x="19488" y="17416"/>
                  <a:pt x="19546" y="17322"/>
                  <a:pt x="19604" y="17244"/>
                </a:cubicBezTo>
                <a:cubicBezTo>
                  <a:pt x="19665" y="17165"/>
                  <a:pt x="19728" y="17107"/>
                  <a:pt x="19786" y="17025"/>
                </a:cubicBezTo>
                <a:cubicBezTo>
                  <a:pt x="19845" y="16941"/>
                  <a:pt x="19904" y="16854"/>
                  <a:pt x="19961" y="16768"/>
                </a:cubicBezTo>
                <a:cubicBezTo>
                  <a:pt x="20020" y="16680"/>
                  <a:pt x="20072" y="16558"/>
                  <a:pt x="20129" y="16468"/>
                </a:cubicBezTo>
                <a:cubicBezTo>
                  <a:pt x="20187" y="16374"/>
                  <a:pt x="20251" y="16315"/>
                  <a:pt x="20306" y="16219"/>
                </a:cubicBezTo>
                <a:cubicBezTo>
                  <a:pt x="20363" y="16120"/>
                  <a:pt x="20419" y="16018"/>
                  <a:pt x="20473" y="15917"/>
                </a:cubicBezTo>
                <a:cubicBezTo>
                  <a:pt x="20529" y="15811"/>
                  <a:pt x="20585" y="15710"/>
                  <a:pt x="20638" y="15602"/>
                </a:cubicBezTo>
                <a:cubicBezTo>
                  <a:pt x="20693" y="15488"/>
                  <a:pt x="20746" y="15375"/>
                  <a:pt x="20797" y="15260"/>
                </a:cubicBezTo>
                <a:cubicBezTo>
                  <a:pt x="20850" y="15139"/>
                  <a:pt x="20896" y="15001"/>
                  <a:pt x="20944" y="14877"/>
                </a:cubicBezTo>
                <a:cubicBezTo>
                  <a:pt x="20995" y="14747"/>
                  <a:pt x="21045" y="14619"/>
                  <a:pt x="21090" y="14486"/>
                </a:cubicBezTo>
                <a:cubicBezTo>
                  <a:pt x="21137" y="14346"/>
                  <a:pt x="21186" y="14213"/>
                  <a:pt x="21227" y="14070"/>
                </a:cubicBezTo>
                <a:cubicBezTo>
                  <a:pt x="21271" y="13918"/>
                  <a:pt x="21302" y="13743"/>
                  <a:pt x="21339" y="13588"/>
                </a:cubicBezTo>
                <a:cubicBezTo>
                  <a:pt x="21377" y="13424"/>
                  <a:pt x="21413" y="13263"/>
                  <a:pt x="21443" y="13096"/>
                </a:cubicBezTo>
                <a:cubicBezTo>
                  <a:pt x="21475" y="12920"/>
                  <a:pt x="21509" y="12751"/>
                  <a:pt x="21531" y="12572"/>
                </a:cubicBezTo>
                <a:cubicBezTo>
                  <a:pt x="21553" y="12386"/>
                  <a:pt x="21552" y="12183"/>
                  <a:pt x="21564" y="11994"/>
                </a:cubicBezTo>
                <a:cubicBezTo>
                  <a:pt x="21575" y="11802"/>
                  <a:pt x="21600" y="11614"/>
                  <a:pt x="21600" y="11419"/>
                </a:cubicBezTo>
                <a:cubicBezTo>
                  <a:pt x="21600" y="11225"/>
                  <a:pt x="21594" y="11027"/>
                  <a:pt x="21583" y="10836"/>
                </a:cubicBezTo>
                <a:cubicBezTo>
                  <a:pt x="21571" y="10648"/>
                  <a:pt x="21535" y="10477"/>
                  <a:pt x="21513" y="10291"/>
                </a:cubicBezTo>
                <a:cubicBezTo>
                  <a:pt x="21491" y="10113"/>
                  <a:pt x="21478" y="9921"/>
                  <a:pt x="21447" y="9746"/>
                </a:cubicBezTo>
                <a:cubicBezTo>
                  <a:pt x="21417" y="9580"/>
                  <a:pt x="21387" y="9404"/>
                  <a:pt x="21349" y="9241"/>
                </a:cubicBezTo>
                <a:cubicBezTo>
                  <a:pt x="21313" y="9087"/>
                  <a:pt x="21259" y="8968"/>
                  <a:pt x="21215" y="8817"/>
                </a:cubicBezTo>
                <a:cubicBezTo>
                  <a:pt x="21174" y="8674"/>
                  <a:pt x="21130" y="8536"/>
                  <a:pt x="21083" y="8396"/>
                </a:cubicBezTo>
                <a:cubicBezTo>
                  <a:pt x="21038" y="8264"/>
                  <a:pt x="21003" y="8094"/>
                  <a:pt x="20952" y="7964"/>
                </a:cubicBezTo>
                <a:cubicBezTo>
                  <a:pt x="20904" y="7841"/>
                  <a:pt x="20849" y="7738"/>
                  <a:pt x="20796" y="7617"/>
                </a:cubicBezTo>
                <a:cubicBezTo>
                  <a:pt x="20746" y="7502"/>
                  <a:pt x="20697" y="7373"/>
                  <a:pt x="20642" y="7260"/>
                </a:cubicBezTo>
                <a:cubicBezTo>
                  <a:pt x="20590" y="7153"/>
                  <a:pt x="20529" y="7078"/>
                  <a:pt x="20473" y="6973"/>
                </a:cubicBezTo>
                <a:cubicBezTo>
                  <a:pt x="20420" y="6871"/>
                  <a:pt x="20365" y="6768"/>
                  <a:pt x="20308" y="6668"/>
                </a:cubicBezTo>
                <a:cubicBezTo>
                  <a:pt x="20253" y="6573"/>
                  <a:pt x="20202" y="6452"/>
                  <a:pt x="20144" y="6359"/>
                </a:cubicBezTo>
                <a:cubicBezTo>
                  <a:pt x="20088" y="6268"/>
                  <a:pt x="20031" y="6176"/>
                  <a:pt x="19972" y="6087"/>
                </a:cubicBezTo>
                <a:cubicBezTo>
                  <a:pt x="19915" y="6001"/>
                  <a:pt x="19857" y="5915"/>
                  <a:pt x="19797" y="5831"/>
                </a:cubicBezTo>
                <a:cubicBezTo>
                  <a:pt x="19740" y="5750"/>
                  <a:pt x="19681" y="5667"/>
                  <a:pt x="19621" y="5588"/>
                </a:cubicBezTo>
                <a:cubicBezTo>
                  <a:pt x="19563" y="5511"/>
                  <a:pt x="19501" y="5448"/>
                  <a:pt x="19441" y="5373"/>
                </a:cubicBezTo>
                <a:cubicBezTo>
                  <a:pt x="19382" y="5299"/>
                  <a:pt x="19318" y="5256"/>
                  <a:pt x="19257" y="5184"/>
                </a:cubicBezTo>
                <a:cubicBezTo>
                  <a:pt x="19197" y="5113"/>
                  <a:pt x="19141" y="5014"/>
                  <a:pt x="19079" y="4945"/>
                </a:cubicBezTo>
                <a:cubicBezTo>
                  <a:pt x="19019" y="4878"/>
                  <a:pt x="18956" y="4834"/>
                  <a:pt x="18894" y="4769"/>
                </a:cubicBezTo>
                <a:cubicBezTo>
                  <a:pt x="18834" y="4705"/>
                  <a:pt x="18776" y="4608"/>
                  <a:pt x="18714" y="4546"/>
                </a:cubicBezTo>
                <a:cubicBezTo>
                  <a:pt x="18654" y="4485"/>
                  <a:pt x="18589" y="4457"/>
                  <a:pt x="18526" y="4397"/>
                </a:cubicBezTo>
                <a:cubicBezTo>
                  <a:pt x="18465" y="4338"/>
                  <a:pt x="18407" y="4242"/>
                  <a:pt x="18345" y="4185"/>
                </a:cubicBezTo>
                <a:cubicBezTo>
                  <a:pt x="18284" y="4129"/>
                  <a:pt x="18222" y="4070"/>
                  <a:pt x="18159" y="4015"/>
                </a:cubicBezTo>
                <a:cubicBezTo>
                  <a:pt x="18097" y="3962"/>
                  <a:pt x="18036" y="3902"/>
                  <a:pt x="17973" y="3850"/>
                </a:cubicBezTo>
                <a:cubicBezTo>
                  <a:pt x="17911" y="3798"/>
                  <a:pt x="17848" y="3755"/>
                  <a:pt x="17785" y="3705"/>
                </a:cubicBezTo>
                <a:cubicBezTo>
                  <a:pt x="17722" y="3656"/>
                  <a:pt x="17657" y="3641"/>
                  <a:pt x="17594" y="3593"/>
                </a:cubicBezTo>
                <a:cubicBezTo>
                  <a:pt x="17531" y="3546"/>
                  <a:pt x="17469" y="3490"/>
                  <a:pt x="17406" y="3444"/>
                </a:cubicBezTo>
                <a:cubicBezTo>
                  <a:pt x="17343" y="3399"/>
                  <a:pt x="17282" y="3336"/>
                  <a:pt x="17218" y="3292"/>
                </a:cubicBezTo>
                <a:cubicBezTo>
                  <a:pt x="17155" y="3249"/>
                  <a:pt x="17093" y="3196"/>
                  <a:pt x="17029" y="3153"/>
                </a:cubicBezTo>
                <a:cubicBezTo>
                  <a:pt x="16967" y="3112"/>
                  <a:pt x="16899" y="3124"/>
                  <a:pt x="16836" y="3084"/>
                </a:cubicBezTo>
                <a:cubicBezTo>
                  <a:pt x="16773" y="3044"/>
                  <a:pt x="16710" y="2996"/>
                  <a:pt x="16646" y="2957"/>
                </a:cubicBezTo>
                <a:cubicBezTo>
                  <a:pt x="16583" y="2919"/>
                  <a:pt x="16521" y="2853"/>
                  <a:pt x="16457" y="2816"/>
                </a:cubicBezTo>
                <a:cubicBezTo>
                  <a:pt x="16394" y="2779"/>
                  <a:pt x="16330" y="2749"/>
                  <a:pt x="16266" y="2714"/>
                </a:cubicBezTo>
                <a:cubicBezTo>
                  <a:pt x="16203" y="2679"/>
                  <a:pt x="16139" y="2643"/>
                  <a:pt x="16075" y="2609"/>
                </a:cubicBezTo>
                <a:cubicBezTo>
                  <a:pt x="16012" y="2576"/>
                  <a:pt x="15947" y="2548"/>
                  <a:pt x="15883" y="2516"/>
                </a:cubicBezTo>
                <a:cubicBezTo>
                  <a:pt x="15820" y="2484"/>
                  <a:pt x="15755" y="2461"/>
                  <a:pt x="15691" y="2430"/>
                </a:cubicBezTo>
                <a:cubicBezTo>
                  <a:pt x="15627" y="2400"/>
                  <a:pt x="15562" y="2392"/>
                  <a:pt x="15498" y="2363"/>
                </a:cubicBezTo>
                <a:cubicBezTo>
                  <a:pt x="15434" y="2333"/>
                  <a:pt x="15369" y="2278"/>
                  <a:pt x="15305" y="2250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1587500" y="4762500"/>
            <a:ext cx="13081000" cy="261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"/>
          <p:cNvSpPr/>
          <p:nvPr/>
        </p:nvSpPr>
        <p:spPr>
          <a:xfrm>
            <a:off x="8242300" y="5971822"/>
            <a:ext cx="7561020" cy="272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213" fill="norm" stroke="1" extrusionOk="0">
                <a:moveTo>
                  <a:pt x="66" y="190"/>
                </a:moveTo>
                <a:cubicBezTo>
                  <a:pt x="174" y="-105"/>
                  <a:pt x="208" y="198"/>
                  <a:pt x="360" y="198"/>
                </a:cubicBezTo>
                <a:cubicBezTo>
                  <a:pt x="513" y="198"/>
                  <a:pt x="513" y="197"/>
                  <a:pt x="665" y="197"/>
                </a:cubicBezTo>
                <a:cubicBezTo>
                  <a:pt x="817" y="197"/>
                  <a:pt x="817" y="117"/>
                  <a:pt x="970" y="117"/>
                </a:cubicBezTo>
                <a:cubicBezTo>
                  <a:pt x="1122" y="117"/>
                  <a:pt x="1122" y="204"/>
                  <a:pt x="1275" y="204"/>
                </a:cubicBezTo>
                <a:cubicBezTo>
                  <a:pt x="1427" y="204"/>
                  <a:pt x="1427" y="182"/>
                  <a:pt x="1580" y="182"/>
                </a:cubicBezTo>
                <a:cubicBezTo>
                  <a:pt x="1732" y="182"/>
                  <a:pt x="1732" y="176"/>
                  <a:pt x="1884" y="176"/>
                </a:cubicBezTo>
                <a:cubicBezTo>
                  <a:pt x="2037" y="176"/>
                  <a:pt x="2037" y="168"/>
                  <a:pt x="2189" y="168"/>
                </a:cubicBezTo>
                <a:cubicBezTo>
                  <a:pt x="2342" y="168"/>
                  <a:pt x="2296" y="171"/>
                  <a:pt x="2494" y="171"/>
                </a:cubicBezTo>
                <a:cubicBezTo>
                  <a:pt x="2579" y="171"/>
                  <a:pt x="2681" y="159"/>
                  <a:pt x="2799" y="159"/>
                </a:cubicBezTo>
                <a:cubicBezTo>
                  <a:pt x="2891" y="159"/>
                  <a:pt x="2993" y="134"/>
                  <a:pt x="3104" y="134"/>
                </a:cubicBezTo>
                <a:cubicBezTo>
                  <a:pt x="3199" y="134"/>
                  <a:pt x="3301" y="180"/>
                  <a:pt x="3409" y="180"/>
                </a:cubicBezTo>
                <a:cubicBezTo>
                  <a:pt x="3505" y="180"/>
                  <a:pt x="3607" y="127"/>
                  <a:pt x="3714" y="127"/>
                </a:cubicBezTo>
                <a:cubicBezTo>
                  <a:pt x="3811" y="127"/>
                  <a:pt x="3913" y="128"/>
                  <a:pt x="4018" y="128"/>
                </a:cubicBezTo>
                <a:cubicBezTo>
                  <a:pt x="4117" y="128"/>
                  <a:pt x="4219" y="146"/>
                  <a:pt x="4323" y="146"/>
                </a:cubicBezTo>
                <a:cubicBezTo>
                  <a:pt x="4422" y="146"/>
                  <a:pt x="4524" y="118"/>
                  <a:pt x="4628" y="118"/>
                </a:cubicBezTo>
                <a:cubicBezTo>
                  <a:pt x="4728" y="118"/>
                  <a:pt x="4829" y="126"/>
                  <a:pt x="4933" y="126"/>
                </a:cubicBezTo>
                <a:cubicBezTo>
                  <a:pt x="5033" y="126"/>
                  <a:pt x="5134" y="174"/>
                  <a:pt x="5238" y="174"/>
                </a:cubicBezTo>
                <a:cubicBezTo>
                  <a:pt x="5338" y="174"/>
                  <a:pt x="5440" y="185"/>
                  <a:pt x="5543" y="185"/>
                </a:cubicBezTo>
                <a:cubicBezTo>
                  <a:pt x="5643" y="185"/>
                  <a:pt x="5745" y="164"/>
                  <a:pt x="5848" y="164"/>
                </a:cubicBezTo>
                <a:cubicBezTo>
                  <a:pt x="5948" y="164"/>
                  <a:pt x="6050" y="163"/>
                  <a:pt x="6153" y="163"/>
                </a:cubicBezTo>
                <a:cubicBezTo>
                  <a:pt x="6253" y="163"/>
                  <a:pt x="6355" y="174"/>
                  <a:pt x="6458" y="174"/>
                </a:cubicBezTo>
                <a:cubicBezTo>
                  <a:pt x="6558" y="174"/>
                  <a:pt x="6660" y="167"/>
                  <a:pt x="6762" y="167"/>
                </a:cubicBezTo>
                <a:cubicBezTo>
                  <a:pt x="6863" y="167"/>
                  <a:pt x="6965" y="180"/>
                  <a:pt x="7067" y="180"/>
                </a:cubicBezTo>
                <a:cubicBezTo>
                  <a:pt x="7168" y="180"/>
                  <a:pt x="7270" y="136"/>
                  <a:pt x="7372" y="136"/>
                </a:cubicBezTo>
                <a:cubicBezTo>
                  <a:pt x="7473" y="136"/>
                  <a:pt x="7574" y="181"/>
                  <a:pt x="7677" y="181"/>
                </a:cubicBezTo>
                <a:cubicBezTo>
                  <a:pt x="7778" y="181"/>
                  <a:pt x="7879" y="172"/>
                  <a:pt x="7982" y="172"/>
                </a:cubicBezTo>
                <a:cubicBezTo>
                  <a:pt x="8083" y="172"/>
                  <a:pt x="8184" y="179"/>
                  <a:pt x="8287" y="179"/>
                </a:cubicBezTo>
                <a:cubicBezTo>
                  <a:pt x="8388" y="179"/>
                  <a:pt x="8489" y="161"/>
                  <a:pt x="8591" y="161"/>
                </a:cubicBezTo>
                <a:cubicBezTo>
                  <a:pt x="8693" y="161"/>
                  <a:pt x="8794" y="157"/>
                  <a:pt x="8896" y="157"/>
                </a:cubicBezTo>
                <a:cubicBezTo>
                  <a:pt x="8998" y="157"/>
                  <a:pt x="9099" y="172"/>
                  <a:pt x="9201" y="172"/>
                </a:cubicBezTo>
                <a:cubicBezTo>
                  <a:pt x="9302" y="172"/>
                  <a:pt x="9404" y="201"/>
                  <a:pt x="9506" y="201"/>
                </a:cubicBezTo>
                <a:cubicBezTo>
                  <a:pt x="9607" y="201"/>
                  <a:pt x="9709" y="202"/>
                  <a:pt x="9811" y="202"/>
                </a:cubicBezTo>
                <a:cubicBezTo>
                  <a:pt x="9912" y="202"/>
                  <a:pt x="10014" y="204"/>
                  <a:pt x="10116" y="204"/>
                </a:cubicBezTo>
                <a:cubicBezTo>
                  <a:pt x="10217" y="204"/>
                  <a:pt x="10319" y="148"/>
                  <a:pt x="10421" y="148"/>
                </a:cubicBezTo>
                <a:cubicBezTo>
                  <a:pt x="10522" y="148"/>
                  <a:pt x="10624" y="150"/>
                  <a:pt x="10726" y="150"/>
                </a:cubicBezTo>
                <a:cubicBezTo>
                  <a:pt x="10827" y="150"/>
                  <a:pt x="10929" y="134"/>
                  <a:pt x="11031" y="134"/>
                </a:cubicBezTo>
                <a:cubicBezTo>
                  <a:pt x="11132" y="134"/>
                  <a:pt x="11234" y="180"/>
                  <a:pt x="11335" y="180"/>
                </a:cubicBezTo>
                <a:cubicBezTo>
                  <a:pt x="11437" y="180"/>
                  <a:pt x="11539" y="134"/>
                  <a:pt x="11640" y="134"/>
                </a:cubicBezTo>
                <a:cubicBezTo>
                  <a:pt x="11742" y="134"/>
                  <a:pt x="11844" y="120"/>
                  <a:pt x="11945" y="120"/>
                </a:cubicBezTo>
                <a:cubicBezTo>
                  <a:pt x="12047" y="120"/>
                  <a:pt x="12149" y="141"/>
                  <a:pt x="12250" y="141"/>
                </a:cubicBezTo>
                <a:cubicBezTo>
                  <a:pt x="12352" y="141"/>
                  <a:pt x="12454" y="191"/>
                  <a:pt x="12555" y="191"/>
                </a:cubicBezTo>
                <a:cubicBezTo>
                  <a:pt x="12657" y="191"/>
                  <a:pt x="12759" y="142"/>
                  <a:pt x="12860" y="142"/>
                </a:cubicBezTo>
                <a:cubicBezTo>
                  <a:pt x="12962" y="142"/>
                  <a:pt x="13064" y="193"/>
                  <a:pt x="13165" y="193"/>
                </a:cubicBezTo>
                <a:cubicBezTo>
                  <a:pt x="13267" y="193"/>
                  <a:pt x="13369" y="141"/>
                  <a:pt x="13470" y="141"/>
                </a:cubicBezTo>
                <a:cubicBezTo>
                  <a:pt x="13572" y="141"/>
                  <a:pt x="13674" y="201"/>
                  <a:pt x="13775" y="201"/>
                </a:cubicBezTo>
                <a:cubicBezTo>
                  <a:pt x="13877" y="201"/>
                  <a:pt x="13979" y="133"/>
                  <a:pt x="14080" y="133"/>
                </a:cubicBezTo>
                <a:cubicBezTo>
                  <a:pt x="14182" y="133"/>
                  <a:pt x="14284" y="129"/>
                  <a:pt x="14385" y="129"/>
                </a:cubicBezTo>
                <a:cubicBezTo>
                  <a:pt x="14488" y="129"/>
                  <a:pt x="14589" y="199"/>
                  <a:pt x="14690" y="199"/>
                </a:cubicBezTo>
                <a:cubicBezTo>
                  <a:pt x="14793" y="199"/>
                  <a:pt x="14894" y="178"/>
                  <a:pt x="14995" y="178"/>
                </a:cubicBezTo>
                <a:cubicBezTo>
                  <a:pt x="15098" y="178"/>
                  <a:pt x="15199" y="190"/>
                  <a:pt x="15300" y="190"/>
                </a:cubicBezTo>
                <a:cubicBezTo>
                  <a:pt x="15403" y="190"/>
                  <a:pt x="15504" y="187"/>
                  <a:pt x="15605" y="187"/>
                </a:cubicBezTo>
                <a:cubicBezTo>
                  <a:pt x="15708" y="187"/>
                  <a:pt x="15809" y="146"/>
                  <a:pt x="15910" y="146"/>
                </a:cubicBezTo>
                <a:cubicBezTo>
                  <a:pt x="16013" y="146"/>
                  <a:pt x="16114" y="201"/>
                  <a:pt x="16215" y="201"/>
                </a:cubicBezTo>
                <a:cubicBezTo>
                  <a:pt x="16318" y="201"/>
                  <a:pt x="16419" y="141"/>
                  <a:pt x="16520" y="141"/>
                </a:cubicBezTo>
                <a:cubicBezTo>
                  <a:pt x="16623" y="141"/>
                  <a:pt x="16725" y="123"/>
                  <a:pt x="16825" y="123"/>
                </a:cubicBezTo>
                <a:cubicBezTo>
                  <a:pt x="16928" y="123"/>
                  <a:pt x="17030" y="171"/>
                  <a:pt x="17130" y="171"/>
                </a:cubicBezTo>
                <a:cubicBezTo>
                  <a:pt x="17233" y="171"/>
                  <a:pt x="17335" y="198"/>
                  <a:pt x="17435" y="198"/>
                </a:cubicBezTo>
                <a:cubicBezTo>
                  <a:pt x="17538" y="198"/>
                  <a:pt x="17640" y="151"/>
                  <a:pt x="17740" y="151"/>
                </a:cubicBezTo>
                <a:cubicBezTo>
                  <a:pt x="17843" y="151"/>
                  <a:pt x="17945" y="129"/>
                  <a:pt x="18045" y="129"/>
                </a:cubicBezTo>
                <a:cubicBezTo>
                  <a:pt x="18148" y="129"/>
                  <a:pt x="18250" y="159"/>
                  <a:pt x="18350" y="159"/>
                </a:cubicBezTo>
                <a:cubicBezTo>
                  <a:pt x="18454" y="159"/>
                  <a:pt x="18555" y="121"/>
                  <a:pt x="18655" y="121"/>
                </a:cubicBezTo>
                <a:cubicBezTo>
                  <a:pt x="18759" y="121"/>
                  <a:pt x="18860" y="163"/>
                  <a:pt x="18960" y="163"/>
                </a:cubicBezTo>
                <a:cubicBezTo>
                  <a:pt x="19064" y="163"/>
                  <a:pt x="19166" y="116"/>
                  <a:pt x="19265" y="116"/>
                </a:cubicBezTo>
                <a:cubicBezTo>
                  <a:pt x="19369" y="116"/>
                  <a:pt x="19471" y="176"/>
                  <a:pt x="19570" y="176"/>
                </a:cubicBezTo>
                <a:cubicBezTo>
                  <a:pt x="19675" y="176"/>
                  <a:pt x="19777" y="142"/>
                  <a:pt x="19874" y="142"/>
                </a:cubicBezTo>
                <a:cubicBezTo>
                  <a:pt x="19981" y="142"/>
                  <a:pt x="20083" y="167"/>
                  <a:pt x="20179" y="167"/>
                </a:cubicBezTo>
                <a:cubicBezTo>
                  <a:pt x="20287" y="167"/>
                  <a:pt x="20389" y="149"/>
                  <a:pt x="20484" y="149"/>
                </a:cubicBezTo>
                <a:cubicBezTo>
                  <a:pt x="20595" y="149"/>
                  <a:pt x="20697" y="164"/>
                  <a:pt x="20789" y="164"/>
                </a:cubicBezTo>
                <a:cubicBezTo>
                  <a:pt x="20907" y="164"/>
                  <a:pt x="21009" y="195"/>
                  <a:pt x="21094" y="195"/>
                </a:cubicBezTo>
                <a:cubicBezTo>
                  <a:pt x="21292" y="195"/>
                  <a:pt x="21341" y="-226"/>
                  <a:pt x="21392" y="168"/>
                </a:cubicBezTo>
                <a:cubicBezTo>
                  <a:pt x="21442" y="562"/>
                  <a:pt x="21407" y="579"/>
                  <a:pt x="21407" y="997"/>
                </a:cubicBezTo>
                <a:cubicBezTo>
                  <a:pt x="21407" y="1415"/>
                  <a:pt x="21413" y="1415"/>
                  <a:pt x="21413" y="1833"/>
                </a:cubicBezTo>
                <a:cubicBezTo>
                  <a:pt x="21413" y="2250"/>
                  <a:pt x="21384" y="2137"/>
                  <a:pt x="21384" y="2668"/>
                </a:cubicBezTo>
                <a:cubicBezTo>
                  <a:pt x="21384" y="2904"/>
                  <a:pt x="21389" y="3185"/>
                  <a:pt x="21389" y="3504"/>
                </a:cubicBezTo>
                <a:cubicBezTo>
                  <a:pt x="21389" y="3759"/>
                  <a:pt x="21389" y="4039"/>
                  <a:pt x="21389" y="4340"/>
                </a:cubicBezTo>
                <a:cubicBezTo>
                  <a:pt x="21389" y="4603"/>
                  <a:pt x="21405" y="4882"/>
                  <a:pt x="21405" y="5175"/>
                </a:cubicBezTo>
                <a:cubicBezTo>
                  <a:pt x="21405" y="5443"/>
                  <a:pt x="21413" y="5722"/>
                  <a:pt x="21413" y="6011"/>
                </a:cubicBezTo>
                <a:cubicBezTo>
                  <a:pt x="21413" y="6281"/>
                  <a:pt x="21391" y="6560"/>
                  <a:pt x="21391" y="6846"/>
                </a:cubicBezTo>
                <a:cubicBezTo>
                  <a:pt x="21391" y="7119"/>
                  <a:pt x="21399" y="7398"/>
                  <a:pt x="21399" y="7682"/>
                </a:cubicBezTo>
                <a:cubicBezTo>
                  <a:pt x="21399" y="7956"/>
                  <a:pt x="21389" y="8235"/>
                  <a:pt x="21389" y="8518"/>
                </a:cubicBezTo>
                <a:cubicBezTo>
                  <a:pt x="21389" y="8793"/>
                  <a:pt x="21402" y="9072"/>
                  <a:pt x="21402" y="9353"/>
                </a:cubicBezTo>
                <a:cubicBezTo>
                  <a:pt x="21402" y="9630"/>
                  <a:pt x="21410" y="9908"/>
                  <a:pt x="21410" y="10189"/>
                </a:cubicBezTo>
                <a:cubicBezTo>
                  <a:pt x="21410" y="10466"/>
                  <a:pt x="21395" y="10745"/>
                  <a:pt x="21395" y="11024"/>
                </a:cubicBezTo>
                <a:cubicBezTo>
                  <a:pt x="21395" y="11303"/>
                  <a:pt x="21394" y="11582"/>
                  <a:pt x="21394" y="11860"/>
                </a:cubicBezTo>
                <a:cubicBezTo>
                  <a:pt x="21394" y="12140"/>
                  <a:pt x="21415" y="12419"/>
                  <a:pt x="21415" y="12696"/>
                </a:cubicBezTo>
                <a:cubicBezTo>
                  <a:pt x="21415" y="12977"/>
                  <a:pt x="21396" y="13255"/>
                  <a:pt x="21396" y="13532"/>
                </a:cubicBezTo>
                <a:cubicBezTo>
                  <a:pt x="21396" y="13814"/>
                  <a:pt x="21401" y="14093"/>
                  <a:pt x="21401" y="14368"/>
                </a:cubicBezTo>
                <a:cubicBezTo>
                  <a:pt x="21401" y="14651"/>
                  <a:pt x="21398" y="14930"/>
                  <a:pt x="21398" y="15204"/>
                </a:cubicBezTo>
                <a:cubicBezTo>
                  <a:pt x="21398" y="15488"/>
                  <a:pt x="21407" y="15767"/>
                  <a:pt x="21407" y="16040"/>
                </a:cubicBezTo>
                <a:cubicBezTo>
                  <a:pt x="21407" y="16326"/>
                  <a:pt x="21382" y="16605"/>
                  <a:pt x="21382" y="16876"/>
                </a:cubicBezTo>
                <a:cubicBezTo>
                  <a:pt x="21382" y="17165"/>
                  <a:pt x="21404" y="17444"/>
                  <a:pt x="21404" y="17712"/>
                </a:cubicBezTo>
                <a:cubicBezTo>
                  <a:pt x="21404" y="18005"/>
                  <a:pt x="21409" y="18284"/>
                  <a:pt x="21409" y="18547"/>
                </a:cubicBezTo>
                <a:cubicBezTo>
                  <a:pt x="21409" y="18848"/>
                  <a:pt x="21404" y="19128"/>
                  <a:pt x="21404" y="19383"/>
                </a:cubicBezTo>
                <a:cubicBezTo>
                  <a:pt x="21404" y="19702"/>
                  <a:pt x="21397" y="19983"/>
                  <a:pt x="21397" y="20219"/>
                </a:cubicBezTo>
                <a:cubicBezTo>
                  <a:pt x="21397" y="20750"/>
                  <a:pt x="21539" y="20891"/>
                  <a:pt x="21396" y="21034"/>
                </a:cubicBezTo>
                <a:cubicBezTo>
                  <a:pt x="21253" y="21177"/>
                  <a:pt x="21246" y="21029"/>
                  <a:pt x="21094" y="21029"/>
                </a:cubicBezTo>
                <a:cubicBezTo>
                  <a:pt x="20941" y="21029"/>
                  <a:pt x="20941" y="21095"/>
                  <a:pt x="20789" y="21095"/>
                </a:cubicBezTo>
                <a:cubicBezTo>
                  <a:pt x="20636" y="21095"/>
                  <a:pt x="20636" y="21080"/>
                  <a:pt x="20484" y="21080"/>
                </a:cubicBezTo>
                <a:cubicBezTo>
                  <a:pt x="20332" y="21080"/>
                  <a:pt x="20332" y="21082"/>
                  <a:pt x="20179" y="21082"/>
                </a:cubicBezTo>
                <a:cubicBezTo>
                  <a:pt x="20027" y="21082"/>
                  <a:pt x="20027" y="21052"/>
                  <a:pt x="19874" y="21052"/>
                </a:cubicBezTo>
                <a:cubicBezTo>
                  <a:pt x="19722" y="21052"/>
                  <a:pt x="19722" y="21086"/>
                  <a:pt x="19569" y="21086"/>
                </a:cubicBezTo>
                <a:cubicBezTo>
                  <a:pt x="19417" y="21086"/>
                  <a:pt x="19417" y="21014"/>
                  <a:pt x="19264" y="21014"/>
                </a:cubicBezTo>
                <a:cubicBezTo>
                  <a:pt x="19112" y="21014"/>
                  <a:pt x="19112" y="21069"/>
                  <a:pt x="18960" y="21069"/>
                </a:cubicBezTo>
                <a:cubicBezTo>
                  <a:pt x="18807" y="21069"/>
                  <a:pt x="18807" y="21053"/>
                  <a:pt x="18655" y="21053"/>
                </a:cubicBezTo>
                <a:cubicBezTo>
                  <a:pt x="18502" y="21053"/>
                  <a:pt x="18502" y="21033"/>
                  <a:pt x="18350" y="21033"/>
                </a:cubicBezTo>
                <a:cubicBezTo>
                  <a:pt x="18197" y="21033"/>
                  <a:pt x="18197" y="21018"/>
                  <a:pt x="18045" y="21018"/>
                </a:cubicBezTo>
                <a:cubicBezTo>
                  <a:pt x="17893" y="21018"/>
                  <a:pt x="17893" y="21065"/>
                  <a:pt x="17740" y="21065"/>
                </a:cubicBezTo>
                <a:cubicBezTo>
                  <a:pt x="17588" y="21065"/>
                  <a:pt x="17588" y="21052"/>
                  <a:pt x="17435" y="21052"/>
                </a:cubicBezTo>
                <a:cubicBezTo>
                  <a:pt x="17283" y="21052"/>
                  <a:pt x="17283" y="21042"/>
                  <a:pt x="17131" y="21042"/>
                </a:cubicBezTo>
                <a:cubicBezTo>
                  <a:pt x="16978" y="21042"/>
                  <a:pt x="16978" y="21095"/>
                  <a:pt x="16826" y="21095"/>
                </a:cubicBezTo>
                <a:cubicBezTo>
                  <a:pt x="16673" y="21095"/>
                  <a:pt x="16673" y="21073"/>
                  <a:pt x="16521" y="21073"/>
                </a:cubicBezTo>
                <a:cubicBezTo>
                  <a:pt x="16369" y="21073"/>
                  <a:pt x="16369" y="21025"/>
                  <a:pt x="16216" y="21025"/>
                </a:cubicBezTo>
                <a:cubicBezTo>
                  <a:pt x="16064" y="21025"/>
                  <a:pt x="16064" y="21086"/>
                  <a:pt x="15911" y="21086"/>
                </a:cubicBezTo>
                <a:cubicBezTo>
                  <a:pt x="15759" y="21086"/>
                  <a:pt x="15759" y="21078"/>
                  <a:pt x="15606" y="21078"/>
                </a:cubicBezTo>
                <a:cubicBezTo>
                  <a:pt x="15454" y="21078"/>
                  <a:pt x="15454" y="21068"/>
                  <a:pt x="15302" y="21068"/>
                </a:cubicBezTo>
                <a:cubicBezTo>
                  <a:pt x="15149" y="21068"/>
                  <a:pt x="15149" y="21092"/>
                  <a:pt x="14997" y="21092"/>
                </a:cubicBezTo>
                <a:cubicBezTo>
                  <a:pt x="14844" y="21092"/>
                  <a:pt x="14844" y="21030"/>
                  <a:pt x="14692" y="21030"/>
                </a:cubicBezTo>
                <a:cubicBezTo>
                  <a:pt x="14539" y="21030"/>
                  <a:pt x="14539" y="21035"/>
                  <a:pt x="14387" y="21035"/>
                </a:cubicBezTo>
                <a:cubicBezTo>
                  <a:pt x="14235" y="21035"/>
                  <a:pt x="14235" y="21028"/>
                  <a:pt x="14082" y="21028"/>
                </a:cubicBezTo>
                <a:cubicBezTo>
                  <a:pt x="13930" y="21028"/>
                  <a:pt x="13930" y="21070"/>
                  <a:pt x="13777" y="21070"/>
                </a:cubicBezTo>
                <a:cubicBezTo>
                  <a:pt x="13625" y="21070"/>
                  <a:pt x="13625" y="21069"/>
                  <a:pt x="13473" y="21069"/>
                </a:cubicBezTo>
                <a:cubicBezTo>
                  <a:pt x="13320" y="21069"/>
                  <a:pt x="13320" y="21023"/>
                  <a:pt x="13168" y="21023"/>
                </a:cubicBezTo>
                <a:cubicBezTo>
                  <a:pt x="13015" y="21023"/>
                  <a:pt x="13015" y="21037"/>
                  <a:pt x="12863" y="21037"/>
                </a:cubicBezTo>
                <a:cubicBezTo>
                  <a:pt x="12710" y="21037"/>
                  <a:pt x="12710" y="21047"/>
                  <a:pt x="12558" y="21047"/>
                </a:cubicBezTo>
                <a:cubicBezTo>
                  <a:pt x="12405" y="21047"/>
                  <a:pt x="12405" y="21036"/>
                  <a:pt x="12253" y="21036"/>
                </a:cubicBezTo>
                <a:cubicBezTo>
                  <a:pt x="12101" y="21036"/>
                  <a:pt x="12101" y="21030"/>
                  <a:pt x="11948" y="21030"/>
                </a:cubicBezTo>
                <a:cubicBezTo>
                  <a:pt x="11796" y="21030"/>
                  <a:pt x="11796" y="21043"/>
                  <a:pt x="11643" y="21043"/>
                </a:cubicBezTo>
                <a:cubicBezTo>
                  <a:pt x="11491" y="21043"/>
                  <a:pt x="11491" y="21035"/>
                  <a:pt x="11338" y="21035"/>
                </a:cubicBezTo>
                <a:cubicBezTo>
                  <a:pt x="11186" y="21035"/>
                  <a:pt x="11186" y="21026"/>
                  <a:pt x="11033" y="21026"/>
                </a:cubicBezTo>
                <a:cubicBezTo>
                  <a:pt x="10881" y="21026"/>
                  <a:pt x="10881" y="21052"/>
                  <a:pt x="10729" y="21052"/>
                </a:cubicBezTo>
                <a:cubicBezTo>
                  <a:pt x="10576" y="21052"/>
                  <a:pt x="10576" y="21080"/>
                  <a:pt x="10424" y="21080"/>
                </a:cubicBezTo>
                <a:cubicBezTo>
                  <a:pt x="10271" y="21080"/>
                  <a:pt x="10271" y="21098"/>
                  <a:pt x="10119" y="21098"/>
                </a:cubicBezTo>
                <a:cubicBezTo>
                  <a:pt x="9966" y="21098"/>
                  <a:pt x="9966" y="21067"/>
                  <a:pt x="9814" y="21067"/>
                </a:cubicBezTo>
                <a:cubicBezTo>
                  <a:pt x="9661" y="21067"/>
                  <a:pt x="9661" y="21047"/>
                  <a:pt x="9509" y="21047"/>
                </a:cubicBezTo>
                <a:cubicBezTo>
                  <a:pt x="9357" y="21047"/>
                  <a:pt x="9357" y="21087"/>
                  <a:pt x="9204" y="21087"/>
                </a:cubicBezTo>
                <a:cubicBezTo>
                  <a:pt x="9052" y="21087"/>
                  <a:pt x="9052" y="21028"/>
                  <a:pt x="8899" y="21028"/>
                </a:cubicBezTo>
                <a:cubicBezTo>
                  <a:pt x="8747" y="21028"/>
                  <a:pt x="8747" y="21061"/>
                  <a:pt x="8594" y="21061"/>
                </a:cubicBezTo>
                <a:cubicBezTo>
                  <a:pt x="8442" y="21061"/>
                  <a:pt x="8442" y="21073"/>
                  <a:pt x="8289" y="21073"/>
                </a:cubicBezTo>
                <a:cubicBezTo>
                  <a:pt x="8137" y="21073"/>
                  <a:pt x="8137" y="21040"/>
                  <a:pt x="7984" y="21040"/>
                </a:cubicBezTo>
                <a:cubicBezTo>
                  <a:pt x="7832" y="21040"/>
                  <a:pt x="7832" y="21061"/>
                  <a:pt x="7680" y="21061"/>
                </a:cubicBezTo>
                <a:cubicBezTo>
                  <a:pt x="7527" y="21061"/>
                  <a:pt x="7527" y="21057"/>
                  <a:pt x="7375" y="21057"/>
                </a:cubicBezTo>
                <a:cubicBezTo>
                  <a:pt x="7222" y="21057"/>
                  <a:pt x="7222" y="21075"/>
                  <a:pt x="7070" y="21075"/>
                </a:cubicBezTo>
                <a:cubicBezTo>
                  <a:pt x="6917" y="21075"/>
                  <a:pt x="6917" y="21065"/>
                  <a:pt x="6765" y="21065"/>
                </a:cubicBezTo>
                <a:cubicBezTo>
                  <a:pt x="6765" y="21065"/>
                  <a:pt x="6612" y="21032"/>
                  <a:pt x="6460" y="21032"/>
                </a:cubicBezTo>
                <a:cubicBezTo>
                  <a:pt x="6307" y="21032"/>
                  <a:pt x="6307" y="21039"/>
                  <a:pt x="6155" y="21039"/>
                </a:cubicBezTo>
                <a:cubicBezTo>
                  <a:pt x="6002" y="21039"/>
                  <a:pt x="6002" y="21008"/>
                  <a:pt x="5850" y="21008"/>
                </a:cubicBezTo>
                <a:cubicBezTo>
                  <a:pt x="5698" y="21008"/>
                  <a:pt x="5698" y="21070"/>
                  <a:pt x="5545" y="21070"/>
                </a:cubicBezTo>
                <a:cubicBezTo>
                  <a:pt x="5393" y="21070"/>
                  <a:pt x="5393" y="21035"/>
                  <a:pt x="5240" y="21035"/>
                </a:cubicBezTo>
                <a:cubicBezTo>
                  <a:pt x="5088" y="21035"/>
                  <a:pt x="5088" y="21017"/>
                  <a:pt x="4935" y="21017"/>
                </a:cubicBezTo>
                <a:cubicBezTo>
                  <a:pt x="4783" y="21017"/>
                  <a:pt x="4783" y="21021"/>
                  <a:pt x="4630" y="21021"/>
                </a:cubicBezTo>
                <a:cubicBezTo>
                  <a:pt x="4478" y="21021"/>
                  <a:pt x="4478" y="21035"/>
                  <a:pt x="4326" y="21035"/>
                </a:cubicBezTo>
                <a:cubicBezTo>
                  <a:pt x="4173" y="21035"/>
                  <a:pt x="4173" y="21092"/>
                  <a:pt x="4021" y="21092"/>
                </a:cubicBezTo>
                <a:cubicBezTo>
                  <a:pt x="3868" y="21092"/>
                  <a:pt x="3868" y="21091"/>
                  <a:pt x="3716" y="21091"/>
                </a:cubicBezTo>
                <a:cubicBezTo>
                  <a:pt x="3563" y="21091"/>
                  <a:pt x="3563" y="21019"/>
                  <a:pt x="3411" y="21019"/>
                </a:cubicBezTo>
                <a:cubicBezTo>
                  <a:pt x="3258" y="21019"/>
                  <a:pt x="3258" y="21036"/>
                  <a:pt x="3106" y="21036"/>
                </a:cubicBezTo>
                <a:cubicBezTo>
                  <a:pt x="2953" y="21036"/>
                  <a:pt x="2953" y="21032"/>
                  <a:pt x="2801" y="21032"/>
                </a:cubicBezTo>
                <a:cubicBezTo>
                  <a:pt x="2801" y="21032"/>
                  <a:pt x="2648" y="21055"/>
                  <a:pt x="2496" y="21055"/>
                </a:cubicBezTo>
                <a:cubicBezTo>
                  <a:pt x="2343" y="21055"/>
                  <a:pt x="2343" y="21075"/>
                  <a:pt x="2191" y="21075"/>
                </a:cubicBezTo>
                <a:cubicBezTo>
                  <a:pt x="2038" y="21075"/>
                  <a:pt x="2038" y="21025"/>
                  <a:pt x="1886" y="21025"/>
                </a:cubicBezTo>
                <a:cubicBezTo>
                  <a:pt x="1733" y="21025"/>
                  <a:pt x="1733" y="21049"/>
                  <a:pt x="1581" y="21049"/>
                </a:cubicBezTo>
                <a:cubicBezTo>
                  <a:pt x="1428" y="21049"/>
                  <a:pt x="1428" y="21064"/>
                  <a:pt x="1276" y="21064"/>
                </a:cubicBezTo>
                <a:cubicBezTo>
                  <a:pt x="1123" y="21064"/>
                  <a:pt x="1123" y="21089"/>
                  <a:pt x="971" y="21089"/>
                </a:cubicBezTo>
                <a:cubicBezTo>
                  <a:pt x="818" y="21089"/>
                  <a:pt x="818" y="21021"/>
                  <a:pt x="666" y="21021"/>
                </a:cubicBezTo>
                <a:cubicBezTo>
                  <a:pt x="513" y="21021"/>
                  <a:pt x="513" y="21092"/>
                  <a:pt x="361" y="21092"/>
                </a:cubicBezTo>
                <a:cubicBezTo>
                  <a:pt x="208" y="21092"/>
                  <a:pt x="155" y="21374"/>
                  <a:pt x="47" y="21078"/>
                </a:cubicBezTo>
                <a:cubicBezTo>
                  <a:pt x="-61" y="20783"/>
                  <a:pt x="50" y="20637"/>
                  <a:pt x="50" y="20219"/>
                </a:cubicBezTo>
                <a:cubicBezTo>
                  <a:pt x="50" y="19801"/>
                  <a:pt x="41" y="19801"/>
                  <a:pt x="41" y="19383"/>
                </a:cubicBezTo>
                <a:cubicBezTo>
                  <a:pt x="41" y="18966"/>
                  <a:pt x="65" y="18966"/>
                  <a:pt x="65" y="18548"/>
                </a:cubicBezTo>
                <a:cubicBezTo>
                  <a:pt x="65" y="18130"/>
                  <a:pt x="60" y="18130"/>
                  <a:pt x="60" y="17712"/>
                </a:cubicBezTo>
                <a:cubicBezTo>
                  <a:pt x="60" y="17294"/>
                  <a:pt x="44" y="17294"/>
                  <a:pt x="44" y="16876"/>
                </a:cubicBezTo>
                <a:cubicBezTo>
                  <a:pt x="44" y="16459"/>
                  <a:pt x="60" y="16459"/>
                  <a:pt x="60" y="16041"/>
                </a:cubicBezTo>
                <a:cubicBezTo>
                  <a:pt x="60" y="15623"/>
                  <a:pt x="64" y="15623"/>
                  <a:pt x="64" y="15205"/>
                </a:cubicBezTo>
                <a:cubicBezTo>
                  <a:pt x="64" y="14788"/>
                  <a:pt x="49" y="14788"/>
                  <a:pt x="49" y="14370"/>
                </a:cubicBezTo>
                <a:cubicBezTo>
                  <a:pt x="49" y="13952"/>
                  <a:pt x="53" y="13952"/>
                  <a:pt x="53" y="13534"/>
                </a:cubicBezTo>
                <a:cubicBezTo>
                  <a:pt x="53" y="13117"/>
                  <a:pt x="45" y="13117"/>
                  <a:pt x="45" y="12699"/>
                </a:cubicBezTo>
                <a:cubicBezTo>
                  <a:pt x="45" y="12281"/>
                  <a:pt x="40" y="12281"/>
                  <a:pt x="40" y="11863"/>
                </a:cubicBezTo>
                <a:cubicBezTo>
                  <a:pt x="40" y="11446"/>
                  <a:pt x="71" y="11446"/>
                  <a:pt x="71" y="11028"/>
                </a:cubicBezTo>
                <a:cubicBezTo>
                  <a:pt x="71" y="10610"/>
                  <a:pt x="66" y="10610"/>
                  <a:pt x="66" y="10192"/>
                </a:cubicBezTo>
                <a:cubicBezTo>
                  <a:pt x="66" y="9774"/>
                  <a:pt x="40" y="9774"/>
                  <a:pt x="40" y="9356"/>
                </a:cubicBezTo>
                <a:cubicBezTo>
                  <a:pt x="40" y="8939"/>
                  <a:pt x="59" y="8939"/>
                  <a:pt x="59" y="8521"/>
                </a:cubicBezTo>
                <a:cubicBezTo>
                  <a:pt x="59" y="8103"/>
                  <a:pt x="72" y="8103"/>
                  <a:pt x="72" y="7685"/>
                </a:cubicBezTo>
                <a:cubicBezTo>
                  <a:pt x="72" y="7267"/>
                  <a:pt x="45" y="7267"/>
                  <a:pt x="45" y="6849"/>
                </a:cubicBezTo>
                <a:cubicBezTo>
                  <a:pt x="45" y="6431"/>
                  <a:pt x="53" y="6431"/>
                  <a:pt x="53" y="6013"/>
                </a:cubicBezTo>
                <a:cubicBezTo>
                  <a:pt x="53" y="5596"/>
                  <a:pt x="58" y="5596"/>
                  <a:pt x="58" y="5178"/>
                </a:cubicBezTo>
                <a:cubicBezTo>
                  <a:pt x="58" y="4760"/>
                  <a:pt x="65" y="4760"/>
                  <a:pt x="65" y="4342"/>
                </a:cubicBezTo>
                <a:cubicBezTo>
                  <a:pt x="65" y="3924"/>
                  <a:pt x="55" y="3924"/>
                  <a:pt x="55" y="3506"/>
                </a:cubicBezTo>
                <a:cubicBezTo>
                  <a:pt x="55" y="3088"/>
                  <a:pt x="39" y="3088"/>
                  <a:pt x="39" y="2670"/>
                </a:cubicBezTo>
                <a:cubicBezTo>
                  <a:pt x="39" y="2670"/>
                  <a:pt x="39" y="2252"/>
                  <a:pt x="39" y="1835"/>
                </a:cubicBezTo>
                <a:cubicBezTo>
                  <a:pt x="39" y="1416"/>
                  <a:pt x="96" y="1402"/>
                  <a:pt x="67" y="992"/>
                </a:cubicBezTo>
                <a:cubicBezTo>
                  <a:pt x="36" y="569"/>
                  <a:pt x="-42" y="486"/>
                  <a:pt x="66" y="190"/>
                </a:cubicBezTo>
                <a:close/>
              </a:path>
            </a:pathLst>
          </a:custGeom>
          <a:solidFill>
            <a:srgbClr val="FF86B8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19" name="Shape"/>
          <p:cNvSpPr/>
          <p:nvPr/>
        </p:nvSpPr>
        <p:spPr>
          <a:xfrm>
            <a:off x="469899" y="462844"/>
            <a:ext cx="7563214" cy="8238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449" fill="norm" stroke="1" extrusionOk="0">
                <a:moveTo>
                  <a:pt x="24" y="68"/>
                </a:moveTo>
                <a:cubicBezTo>
                  <a:pt x="177" y="68"/>
                  <a:pt x="177" y="66"/>
                  <a:pt x="330" y="66"/>
                </a:cubicBezTo>
                <a:cubicBezTo>
                  <a:pt x="483" y="66"/>
                  <a:pt x="483" y="66"/>
                  <a:pt x="635" y="66"/>
                </a:cubicBezTo>
                <a:cubicBezTo>
                  <a:pt x="788" y="66"/>
                  <a:pt x="788" y="39"/>
                  <a:pt x="941" y="39"/>
                </a:cubicBezTo>
                <a:cubicBezTo>
                  <a:pt x="1094" y="39"/>
                  <a:pt x="1094" y="68"/>
                  <a:pt x="1247" y="68"/>
                </a:cubicBezTo>
                <a:cubicBezTo>
                  <a:pt x="1400" y="68"/>
                  <a:pt x="1354" y="61"/>
                  <a:pt x="1553" y="61"/>
                </a:cubicBezTo>
                <a:cubicBezTo>
                  <a:pt x="1638" y="61"/>
                  <a:pt x="1740" y="59"/>
                  <a:pt x="1858" y="59"/>
                </a:cubicBezTo>
                <a:cubicBezTo>
                  <a:pt x="1951" y="59"/>
                  <a:pt x="2053" y="56"/>
                  <a:pt x="2164" y="56"/>
                </a:cubicBezTo>
                <a:cubicBezTo>
                  <a:pt x="2259" y="56"/>
                  <a:pt x="2361" y="57"/>
                  <a:pt x="2470" y="57"/>
                </a:cubicBezTo>
                <a:cubicBezTo>
                  <a:pt x="2567" y="57"/>
                  <a:pt x="2669" y="53"/>
                  <a:pt x="2775" y="53"/>
                </a:cubicBezTo>
                <a:cubicBezTo>
                  <a:pt x="2873" y="53"/>
                  <a:pt x="2975" y="45"/>
                  <a:pt x="3081" y="45"/>
                </a:cubicBezTo>
                <a:cubicBezTo>
                  <a:pt x="3180" y="45"/>
                  <a:pt x="3282" y="60"/>
                  <a:pt x="3387" y="60"/>
                </a:cubicBezTo>
                <a:cubicBezTo>
                  <a:pt x="3486" y="60"/>
                  <a:pt x="3588" y="42"/>
                  <a:pt x="3693" y="42"/>
                </a:cubicBezTo>
                <a:cubicBezTo>
                  <a:pt x="3792" y="42"/>
                  <a:pt x="3894" y="43"/>
                  <a:pt x="3998" y="43"/>
                </a:cubicBezTo>
                <a:cubicBezTo>
                  <a:pt x="4098" y="43"/>
                  <a:pt x="4200" y="49"/>
                  <a:pt x="4304" y="49"/>
                </a:cubicBezTo>
                <a:cubicBezTo>
                  <a:pt x="4404" y="49"/>
                  <a:pt x="4506" y="40"/>
                  <a:pt x="4610" y="40"/>
                </a:cubicBezTo>
                <a:cubicBezTo>
                  <a:pt x="4710" y="40"/>
                  <a:pt x="4812" y="42"/>
                  <a:pt x="4916" y="42"/>
                </a:cubicBezTo>
                <a:cubicBezTo>
                  <a:pt x="5016" y="42"/>
                  <a:pt x="5118" y="58"/>
                  <a:pt x="5221" y="58"/>
                </a:cubicBezTo>
                <a:cubicBezTo>
                  <a:pt x="5322" y="58"/>
                  <a:pt x="5424" y="62"/>
                  <a:pt x="5527" y="62"/>
                </a:cubicBezTo>
                <a:cubicBezTo>
                  <a:pt x="5628" y="62"/>
                  <a:pt x="5730" y="55"/>
                  <a:pt x="5833" y="55"/>
                </a:cubicBezTo>
                <a:cubicBezTo>
                  <a:pt x="5934" y="55"/>
                  <a:pt x="6035" y="54"/>
                  <a:pt x="6138" y="54"/>
                </a:cubicBezTo>
                <a:cubicBezTo>
                  <a:pt x="6239" y="54"/>
                  <a:pt x="6341" y="58"/>
                  <a:pt x="6444" y="58"/>
                </a:cubicBezTo>
                <a:cubicBezTo>
                  <a:pt x="6545" y="58"/>
                  <a:pt x="6647" y="56"/>
                  <a:pt x="6750" y="56"/>
                </a:cubicBezTo>
                <a:cubicBezTo>
                  <a:pt x="6851" y="56"/>
                  <a:pt x="6953" y="60"/>
                  <a:pt x="7056" y="60"/>
                </a:cubicBezTo>
                <a:cubicBezTo>
                  <a:pt x="7157" y="60"/>
                  <a:pt x="7259" y="45"/>
                  <a:pt x="7361" y="45"/>
                </a:cubicBezTo>
                <a:cubicBezTo>
                  <a:pt x="7463" y="45"/>
                  <a:pt x="7565" y="61"/>
                  <a:pt x="7667" y="61"/>
                </a:cubicBezTo>
                <a:cubicBezTo>
                  <a:pt x="7768" y="61"/>
                  <a:pt x="7870" y="58"/>
                  <a:pt x="7973" y="58"/>
                </a:cubicBezTo>
                <a:cubicBezTo>
                  <a:pt x="8074" y="58"/>
                  <a:pt x="8176" y="60"/>
                  <a:pt x="8279" y="60"/>
                </a:cubicBezTo>
                <a:cubicBezTo>
                  <a:pt x="8380" y="60"/>
                  <a:pt x="8482" y="54"/>
                  <a:pt x="8584" y="54"/>
                </a:cubicBezTo>
                <a:cubicBezTo>
                  <a:pt x="8686" y="54"/>
                  <a:pt x="8788" y="52"/>
                  <a:pt x="8890" y="52"/>
                </a:cubicBezTo>
                <a:cubicBezTo>
                  <a:pt x="8992" y="52"/>
                  <a:pt x="9094" y="58"/>
                  <a:pt x="9196" y="58"/>
                </a:cubicBezTo>
                <a:cubicBezTo>
                  <a:pt x="9297" y="58"/>
                  <a:pt x="9399" y="67"/>
                  <a:pt x="9502" y="67"/>
                </a:cubicBezTo>
                <a:cubicBezTo>
                  <a:pt x="9603" y="67"/>
                  <a:pt x="9705" y="67"/>
                  <a:pt x="9807" y="67"/>
                </a:cubicBezTo>
                <a:cubicBezTo>
                  <a:pt x="9909" y="67"/>
                  <a:pt x="10011" y="68"/>
                  <a:pt x="10113" y="68"/>
                </a:cubicBezTo>
                <a:cubicBezTo>
                  <a:pt x="10215" y="68"/>
                  <a:pt x="10317" y="49"/>
                  <a:pt x="10419" y="49"/>
                </a:cubicBezTo>
                <a:cubicBezTo>
                  <a:pt x="10521" y="49"/>
                  <a:pt x="10623" y="50"/>
                  <a:pt x="10725" y="50"/>
                </a:cubicBezTo>
                <a:cubicBezTo>
                  <a:pt x="10826" y="50"/>
                  <a:pt x="10928" y="45"/>
                  <a:pt x="11030" y="45"/>
                </a:cubicBezTo>
                <a:cubicBezTo>
                  <a:pt x="11132" y="45"/>
                  <a:pt x="11234" y="60"/>
                  <a:pt x="11336" y="60"/>
                </a:cubicBezTo>
                <a:cubicBezTo>
                  <a:pt x="11438" y="60"/>
                  <a:pt x="11540" y="45"/>
                  <a:pt x="11642" y="45"/>
                </a:cubicBezTo>
                <a:cubicBezTo>
                  <a:pt x="11744" y="45"/>
                  <a:pt x="11846" y="40"/>
                  <a:pt x="11948" y="40"/>
                </a:cubicBezTo>
                <a:cubicBezTo>
                  <a:pt x="12050" y="40"/>
                  <a:pt x="12152" y="47"/>
                  <a:pt x="12254" y="47"/>
                </a:cubicBezTo>
                <a:cubicBezTo>
                  <a:pt x="12356" y="47"/>
                  <a:pt x="12458" y="64"/>
                  <a:pt x="12560" y="64"/>
                </a:cubicBezTo>
                <a:cubicBezTo>
                  <a:pt x="12662" y="64"/>
                  <a:pt x="12764" y="47"/>
                  <a:pt x="12866" y="47"/>
                </a:cubicBezTo>
                <a:cubicBezTo>
                  <a:pt x="12968" y="47"/>
                  <a:pt x="13070" y="64"/>
                  <a:pt x="13172" y="64"/>
                </a:cubicBezTo>
                <a:cubicBezTo>
                  <a:pt x="13274" y="64"/>
                  <a:pt x="13376" y="47"/>
                  <a:pt x="13477" y="47"/>
                </a:cubicBezTo>
                <a:cubicBezTo>
                  <a:pt x="13580" y="47"/>
                  <a:pt x="13682" y="67"/>
                  <a:pt x="13783" y="67"/>
                </a:cubicBezTo>
                <a:cubicBezTo>
                  <a:pt x="13886" y="67"/>
                  <a:pt x="13988" y="44"/>
                  <a:pt x="14089" y="44"/>
                </a:cubicBezTo>
                <a:cubicBezTo>
                  <a:pt x="14192" y="44"/>
                  <a:pt x="14294" y="43"/>
                  <a:pt x="14395" y="43"/>
                </a:cubicBezTo>
                <a:cubicBezTo>
                  <a:pt x="14498" y="43"/>
                  <a:pt x="14600" y="66"/>
                  <a:pt x="14701" y="66"/>
                </a:cubicBezTo>
                <a:cubicBezTo>
                  <a:pt x="14804" y="66"/>
                  <a:pt x="14906" y="59"/>
                  <a:pt x="15007" y="59"/>
                </a:cubicBezTo>
                <a:cubicBezTo>
                  <a:pt x="15110" y="59"/>
                  <a:pt x="15212" y="64"/>
                  <a:pt x="15313" y="64"/>
                </a:cubicBezTo>
                <a:cubicBezTo>
                  <a:pt x="15415" y="64"/>
                  <a:pt x="15517" y="62"/>
                  <a:pt x="15619" y="62"/>
                </a:cubicBezTo>
                <a:cubicBezTo>
                  <a:pt x="15721" y="62"/>
                  <a:pt x="15823" y="49"/>
                  <a:pt x="15924" y="49"/>
                </a:cubicBezTo>
                <a:cubicBezTo>
                  <a:pt x="16027" y="49"/>
                  <a:pt x="16129" y="67"/>
                  <a:pt x="16230" y="67"/>
                </a:cubicBezTo>
                <a:cubicBezTo>
                  <a:pt x="16333" y="67"/>
                  <a:pt x="16435" y="47"/>
                  <a:pt x="16536" y="47"/>
                </a:cubicBezTo>
                <a:cubicBezTo>
                  <a:pt x="16639" y="47"/>
                  <a:pt x="16741" y="41"/>
                  <a:pt x="16842" y="41"/>
                </a:cubicBezTo>
                <a:cubicBezTo>
                  <a:pt x="16945" y="41"/>
                  <a:pt x="17047" y="57"/>
                  <a:pt x="17148" y="57"/>
                </a:cubicBezTo>
                <a:cubicBezTo>
                  <a:pt x="17251" y="57"/>
                  <a:pt x="17353" y="66"/>
                  <a:pt x="17454" y="66"/>
                </a:cubicBezTo>
                <a:cubicBezTo>
                  <a:pt x="17557" y="66"/>
                  <a:pt x="17659" y="50"/>
                  <a:pt x="17760" y="50"/>
                </a:cubicBezTo>
                <a:cubicBezTo>
                  <a:pt x="17863" y="50"/>
                  <a:pt x="17965" y="43"/>
                  <a:pt x="18065" y="43"/>
                </a:cubicBezTo>
                <a:cubicBezTo>
                  <a:pt x="18169" y="43"/>
                  <a:pt x="18271" y="53"/>
                  <a:pt x="18371" y="53"/>
                </a:cubicBezTo>
                <a:cubicBezTo>
                  <a:pt x="18475" y="53"/>
                  <a:pt x="18577" y="40"/>
                  <a:pt x="18677" y="40"/>
                </a:cubicBezTo>
                <a:cubicBezTo>
                  <a:pt x="18781" y="40"/>
                  <a:pt x="18883" y="54"/>
                  <a:pt x="18983" y="54"/>
                </a:cubicBezTo>
                <a:cubicBezTo>
                  <a:pt x="19087" y="54"/>
                  <a:pt x="19189" y="39"/>
                  <a:pt x="19289" y="39"/>
                </a:cubicBezTo>
                <a:cubicBezTo>
                  <a:pt x="19394" y="39"/>
                  <a:pt x="19496" y="59"/>
                  <a:pt x="19594" y="59"/>
                </a:cubicBezTo>
                <a:cubicBezTo>
                  <a:pt x="19700" y="59"/>
                  <a:pt x="19802" y="47"/>
                  <a:pt x="19900" y="47"/>
                </a:cubicBezTo>
                <a:cubicBezTo>
                  <a:pt x="20007" y="47"/>
                  <a:pt x="20109" y="56"/>
                  <a:pt x="20206" y="56"/>
                </a:cubicBezTo>
                <a:cubicBezTo>
                  <a:pt x="20314" y="56"/>
                  <a:pt x="20416" y="50"/>
                  <a:pt x="20511" y="50"/>
                </a:cubicBezTo>
                <a:cubicBezTo>
                  <a:pt x="20622" y="50"/>
                  <a:pt x="20725" y="55"/>
                  <a:pt x="20817" y="55"/>
                </a:cubicBezTo>
                <a:cubicBezTo>
                  <a:pt x="20935" y="55"/>
                  <a:pt x="21037" y="65"/>
                  <a:pt x="21123" y="65"/>
                </a:cubicBezTo>
                <a:cubicBezTo>
                  <a:pt x="21321" y="65"/>
                  <a:pt x="21371" y="-76"/>
                  <a:pt x="21421" y="56"/>
                </a:cubicBezTo>
                <a:cubicBezTo>
                  <a:pt x="21472" y="189"/>
                  <a:pt x="21437" y="194"/>
                  <a:pt x="21437" y="335"/>
                </a:cubicBezTo>
                <a:cubicBezTo>
                  <a:pt x="21437" y="475"/>
                  <a:pt x="21442" y="475"/>
                  <a:pt x="21442" y="615"/>
                </a:cubicBezTo>
                <a:cubicBezTo>
                  <a:pt x="21442" y="756"/>
                  <a:pt x="21413" y="756"/>
                  <a:pt x="21413" y="896"/>
                </a:cubicBezTo>
                <a:cubicBezTo>
                  <a:pt x="21413" y="1036"/>
                  <a:pt x="21419" y="1036"/>
                  <a:pt x="21419" y="1177"/>
                </a:cubicBezTo>
                <a:cubicBezTo>
                  <a:pt x="21419" y="1317"/>
                  <a:pt x="21419" y="1317"/>
                  <a:pt x="21419" y="1457"/>
                </a:cubicBezTo>
                <a:cubicBezTo>
                  <a:pt x="21419" y="1598"/>
                  <a:pt x="21435" y="1598"/>
                  <a:pt x="21435" y="1738"/>
                </a:cubicBezTo>
                <a:cubicBezTo>
                  <a:pt x="21435" y="1879"/>
                  <a:pt x="21443" y="1879"/>
                  <a:pt x="21443" y="2019"/>
                </a:cubicBezTo>
                <a:cubicBezTo>
                  <a:pt x="21443" y="2159"/>
                  <a:pt x="21421" y="2159"/>
                  <a:pt x="21421" y="2300"/>
                </a:cubicBezTo>
                <a:cubicBezTo>
                  <a:pt x="21421" y="2440"/>
                  <a:pt x="21428" y="2440"/>
                  <a:pt x="21428" y="2580"/>
                </a:cubicBezTo>
                <a:cubicBezTo>
                  <a:pt x="21428" y="2721"/>
                  <a:pt x="21419" y="2721"/>
                  <a:pt x="21419" y="2861"/>
                </a:cubicBezTo>
                <a:cubicBezTo>
                  <a:pt x="21419" y="3001"/>
                  <a:pt x="21432" y="3001"/>
                  <a:pt x="21432" y="3142"/>
                </a:cubicBezTo>
                <a:cubicBezTo>
                  <a:pt x="21432" y="3142"/>
                  <a:pt x="21440" y="3282"/>
                  <a:pt x="21440" y="3422"/>
                </a:cubicBezTo>
                <a:cubicBezTo>
                  <a:pt x="21440" y="3563"/>
                  <a:pt x="21424" y="3563"/>
                  <a:pt x="21424" y="3703"/>
                </a:cubicBezTo>
                <a:cubicBezTo>
                  <a:pt x="21424" y="3844"/>
                  <a:pt x="21424" y="3844"/>
                  <a:pt x="21424" y="3984"/>
                </a:cubicBezTo>
                <a:cubicBezTo>
                  <a:pt x="21424" y="4124"/>
                  <a:pt x="21445" y="4124"/>
                  <a:pt x="21445" y="4265"/>
                </a:cubicBezTo>
                <a:cubicBezTo>
                  <a:pt x="21445" y="4405"/>
                  <a:pt x="21425" y="4405"/>
                  <a:pt x="21425" y="4545"/>
                </a:cubicBezTo>
                <a:cubicBezTo>
                  <a:pt x="21425" y="4686"/>
                  <a:pt x="21430" y="4686"/>
                  <a:pt x="21430" y="4826"/>
                </a:cubicBezTo>
                <a:cubicBezTo>
                  <a:pt x="21430" y="4966"/>
                  <a:pt x="21428" y="4966"/>
                  <a:pt x="21428" y="5107"/>
                </a:cubicBezTo>
                <a:cubicBezTo>
                  <a:pt x="21428" y="5247"/>
                  <a:pt x="21437" y="5247"/>
                  <a:pt x="21437" y="5387"/>
                </a:cubicBezTo>
                <a:cubicBezTo>
                  <a:pt x="21437" y="5528"/>
                  <a:pt x="21412" y="5528"/>
                  <a:pt x="21412" y="5668"/>
                </a:cubicBezTo>
                <a:cubicBezTo>
                  <a:pt x="21412" y="5808"/>
                  <a:pt x="21434" y="5808"/>
                  <a:pt x="21434" y="5949"/>
                </a:cubicBezTo>
                <a:cubicBezTo>
                  <a:pt x="21434" y="6089"/>
                  <a:pt x="21439" y="6089"/>
                  <a:pt x="21439" y="6229"/>
                </a:cubicBezTo>
                <a:cubicBezTo>
                  <a:pt x="21439" y="6370"/>
                  <a:pt x="21434" y="6370"/>
                  <a:pt x="21434" y="6510"/>
                </a:cubicBezTo>
                <a:cubicBezTo>
                  <a:pt x="21434" y="6650"/>
                  <a:pt x="21427" y="6650"/>
                  <a:pt x="21427" y="6791"/>
                </a:cubicBezTo>
                <a:cubicBezTo>
                  <a:pt x="21427" y="6931"/>
                  <a:pt x="21420" y="6931"/>
                  <a:pt x="21420" y="7071"/>
                </a:cubicBezTo>
                <a:cubicBezTo>
                  <a:pt x="21420" y="7212"/>
                  <a:pt x="21419" y="7212"/>
                  <a:pt x="21419" y="7352"/>
                </a:cubicBezTo>
                <a:cubicBezTo>
                  <a:pt x="21419" y="7492"/>
                  <a:pt x="21443" y="7492"/>
                  <a:pt x="21443" y="7633"/>
                </a:cubicBezTo>
                <a:cubicBezTo>
                  <a:pt x="21443" y="7773"/>
                  <a:pt x="21438" y="7773"/>
                  <a:pt x="21438" y="7913"/>
                </a:cubicBezTo>
                <a:cubicBezTo>
                  <a:pt x="21438" y="8054"/>
                  <a:pt x="21438" y="8054"/>
                  <a:pt x="21438" y="8194"/>
                </a:cubicBezTo>
                <a:cubicBezTo>
                  <a:pt x="21438" y="8334"/>
                  <a:pt x="21427" y="8334"/>
                  <a:pt x="21427" y="8475"/>
                </a:cubicBezTo>
                <a:cubicBezTo>
                  <a:pt x="21427" y="8615"/>
                  <a:pt x="21440" y="8615"/>
                  <a:pt x="21440" y="8755"/>
                </a:cubicBezTo>
                <a:cubicBezTo>
                  <a:pt x="21440" y="8896"/>
                  <a:pt x="21413" y="8896"/>
                  <a:pt x="21413" y="9036"/>
                </a:cubicBezTo>
                <a:cubicBezTo>
                  <a:pt x="21413" y="9176"/>
                  <a:pt x="21434" y="9136"/>
                  <a:pt x="21434" y="9317"/>
                </a:cubicBezTo>
                <a:cubicBezTo>
                  <a:pt x="21434" y="9395"/>
                  <a:pt x="21428" y="9489"/>
                  <a:pt x="21428" y="9597"/>
                </a:cubicBezTo>
                <a:cubicBezTo>
                  <a:pt x="21428" y="9683"/>
                  <a:pt x="21421" y="9776"/>
                  <a:pt x="21421" y="9878"/>
                </a:cubicBezTo>
                <a:cubicBezTo>
                  <a:pt x="21421" y="9966"/>
                  <a:pt x="21415" y="10060"/>
                  <a:pt x="21415" y="10159"/>
                </a:cubicBezTo>
                <a:cubicBezTo>
                  <a:pt x="21415" y="10248"/>
                  <a:pt x="21432" y="10342"/>
                  <a:pt x="21432" y="10440"/>
                </a:cubicBezTo>
                <a:cubicBezTo>
                  <a:pt x="21432" y="10530"/>
                  <a:pt x="21428" y="10624"/>
                  <a:pt x="21428" y="10720"/>
                </a:cubicBezTo>
                <a:cubicBezTo>
                  <a:pt x="21428" y="10811"/>
                  <a:pt x="21424" y="10905"/>
                  <a:pt x="21424" y="11001"/>
                </a:cubicBezTo>
                <a:cubicBezTo>
                  <a:pt x="21424" y="11093"/>
                  <a:pt x="21443" y="11186"/>
                  <a:pt x="21443" y="11282"/>
                </a:cubicBezTo>
                <a:cubicBezTo>
                  <a:pt x="21443" y="11374"/>
                  <a:pt x="21435" y="11467"/>
                  <a:pt x="21435" y="11563"/>
                </a:cubicBezTo>
                <a:cubicBezTo>
                  <a:pt x="21435" y="11655"/>
                  <a:pt x="21418" y="11748"/>
                  <a:pt x="21418" y="11843"/>
                </a:cubicBezTo>
                <a:cubicBezTo>
                  <a:pt x="21418" y="11935"/>
                  <a:pt x="21440" y="12029"/>
                  <a:pt x="21440" y="12124"/>
                </a:cubicBezTo>
                <a:cubicBezTo>
                  <a:pt x="21440" y="12216"/>
                  <a:pt x="21437" y="12310"/>
                  <a:pt x="21437" y="12405"/>
                </a:cubicBezTo>
                <a:cubicBezTo>
                  <a:pt x="21437" y="12497"/>
                  <a:pt x="21433" y="12591"/>
                  <a:pt x="21433" y="12685"/>
                </a:cubicBezTo>
                <a:cubicBezTo>
                  <a:pt x="21433" y="12778"/>
                  <a:pt x="21442" y="12872"/>
                  <a:pt x="21442" y="12966"/>
                </a:cubicBezTo>
                <a:cubicBezTo>
                  <a:pt x="21442" y="13059"/>
                  <a:pt x="21419" y="13153"/>
                  <a:pt x="21419" y="13247"/>
                </a:cubicBezTo>
                <a:cubicBezTo>
                  <a:pt x="21419" y="13340"/>
                  <a:pt x="21421" y="13433"/>
                  <a:pt x="21421" y="13528"/>
                </a:cubicBezTo>
                <a:cubicBezTo>
                  <a:pt x="21421" y="13621"/>
                  <a:pt x="21419" y="13714"/>
                  <a:pt x="21419" y="13808"/>
                </a:cubicBezTo>
                <a:cubicBezTo>
                  <a:pt x="21419" y="13901"/>
                  <a:pt x="21434" y="13995"/>
                  <a:pt x="21434" y="14089"/>
                </a:cubicBezTo>
                <a:cubicBezTo>
                  <a:pt x="21434" y="14182"/>
                  <a:pt x="21434" y="14276"/>
                  <a:pt x="21434" y="14370"/>
                </a:cubicBezTo>
                <a:cubicBezTo>
                  <a:pt x="21434" y="14463"/>
                  <a:pt x="21417" y="14557"/>
                  <a:pt x="21417" y="14650"/>
                </a:cubicBezTo>
                <a:cubicBezTo>
                  <a:pt x="21417" y="14744"/>
                  <a:pt x="21422" y="14838"/>
                  <a:pt x="21422" y="14931"/>
                </a:cubicBezTo>
                <a:cubicBezTo>
                  <a:pt x="21422" y="15025"/>
                  <a:pt x="21426" y="15118"/>
                  <a:pt x="21426" y="15212"/>
                </a:cubicBezTo>
                <a:cubicBezTo>
                  <a:pt x="21426" y="15306"/>
                  <a:pt x="21421" y="15399"/>
                  <a:pt x="21421" y="15493"/>
                </a:cubicBezTo>
                <a:cubicBezTo>
                  <a:pt x="21421" y="15587"/>
                  <a:pt x="21419" y="15680"/>
                  <a:pt x="21419" y="15774"/>
                </a:cubicBezTo>
                <a:cubicBezTo>
                  <a:pt x="21419" y="15868"/>
                  <a:pt x="21424" y="15961"/>
                  <a:pt x="21424" y="16055"/>
                </a:cubicBezTo>
                <a:cubicBezTo>
                  <a:pt x="21424" y="16148"/>
                  <a:pt x="21421" y="16242"/>
                  <a:pt x="21421" y="16335"/>
                </a:cubicBezTo>
                <a:cubicBezTo>
                  <a:pt x="21421" y="16429"/>
                  <a:pt x="21418" y="16523"/>
                  <a:pt x="21418" y="16616"/>
                </a:cubicBezTo>
                <a:cubicBezTo>
                  <a:pt x="21418" y="16710"/>
                  <a:pt x="21427" y="16804"/>
                  <a:pt x="21427" y="16897"/>
                </a:cubicBezTo>
                <a:cubicBezTo>
                  <a:pt x="21427" y="16991"/>
                  <a:pt x="21438" y="17085"/>
                  <a:pt x="21438" y="17178"/>
                </a:cubicBezTo>
                <a:cubicBezTo>
                  <a:pt x="21438" y="17272"/>
                  <a:pt x="21444" y="17366"/>
                  <a:pt x="21444" y="17459"/>
                </a:cubicBezTo>
                <a:cubicBezTo>
                  <a:pt x="21444" y="17553"/>
                  <a:pt x="21433" y="17647"/>
                  <a:pt x="21433" y="17740"/>
                </a:cubicBezTo>
                <a:cubicBezTo>
                  <a:pt x="21433" y="17834"/>
                  <a:pt x="21426" y="17928"/>
                  <a:pt x="21426" y="18020"/>
                </a:cubicBezTo>
                <a:cubicBezTo>
                  <a:pt x="21426" y="18115"/>
                  <a:pt x="21440" y="18209"/>
                  <a:pt x="21440" y="18301"/>
                </a:cubicBezTo>
                <a:cubicBezTo>
                  <a:pt x="21440" y="18396"/>
                  <a:pt x="21419" y="18490"/>
                  <a:pt x="21419" y="18582"/>
                </a:cubicBezTo>
                <a:cubicBezTo>
                  <a:pt x="21419" y="18677"/>
                  <a:pt x="21431" y="18771"/>
                  <a:pt x="21431" y="18863"/>
                </a:cubicBezTo>
                <a:cubicBezTo>
                  <a:pt x="21431" y="18958"/>
                  <a:pt x="21435" y="19052"/>
                  <a:pt x="21435" y="19144"/>
                </a:cubicBezTo>
                <a:cubicBezTo>
                  <a:pt x="21435" y="19240"/>
                  <a:pt x="21423" y="19333"/>
                  <a:pt x="21423" y="19425"/>
                </a:cubicBezTo>
                <a:cubicBezTo>
                  <a:pt x="21423" y="19521"/>
                  <a:pt x="21431" y="19615"/>
                  <a:pt x="21431" y="19705"/>
                </a:cubicBezTo>
                <a:cubicBezTo>
                  <a:pt x="21431" y="19802"/>
                  <a:pt x="21429" y="19896"/>
                  <a:pt x="21429" y="19986"/>
                </a:cubicBezTo>
                <a:cubicBezTo>
                  <a:pt x="21429" y="20084"/>
                  <a:pt x="21436" y="20178"/>
                  <a:pt x="21436" y="20267"/>
                </a:cubicBezTo>
                <a:cubicBezTo>
                  <a:pt x="21436" y="20366"/>
                  <a:pt x="21432" y="20460"/>
                  <a:pt x="21432" y="20548"/>
                </a:cubicBezTo>
                <a:cubicBezTo>
                  <a:pt x="21432" y="20649"/>
                  <a:pt x="21420" y="20743"/>
                  <a:pt x="21420" y="20828"/>
                </a:cubicBezTo>
                <a:cubicBezTo>
                  <a:pt x="21420" y="20936"/>
                  <a:pt x="21423" y="21031"/>
                  <a:pt x="21423" y="21109"/>
                </a:cubicBezTo>
                <a:cubicBezTo>
                  <a:pt x="21423" y="21290"/>
                  <a:pt x="21567" y="21328"/>
                  <a:pt x="21423" y="21375"/>
                </a:cubicBezTo>
                <a:cubicBezTo>
                  <a:pt x="21279" y="21422"/>
                  <a:pt x="21275" y="21395"/>
                  <a:pt x="21123" y="21395"/>
                </a:cubicBezTo>
                <a:cubicBezTo>
                  <a:pt x="21123" y="21395"/>
                  <a:pt x="20970" y="21383"/>
                  <a:pt x="20817" y="21383"/>
                </a:cubicBezTo>
                <a:cubicBezTo>
                  <a:pt x="20664" y="21383"/>
                  <a:pt x="20710" y="21377"/>
                  <a:pt x="20511" y="21377"/>
                </a:cubicBezTo>
                <a:cubicBezTo>
                  <a:pt x="20426" y="21377"/>
                  <a:pt x="20324" y="21379"/>
                  <a:pt x="20206" y="21379"/>
                </a:cubicBezTo>
                <a:cubicBezTo>
                  <a:pt x="20113" y="21379"/>
                  <a:pt x="20011" y="21383"/>
                  <a:pt x="19900" y="21383"/>
                </a:cubicBezTo>
                <a:cubicBezTo>
                  <a:pt x="19804" y="21383"/>
                  <a:pt x="19702" y="21402"/>
                  <a:pt x="19594" y="21402"/>
                </a:cubicBezTo>
                <a:cubicBezTo>
                  <a:pt x="19497" y="21402"/>
                  <a:pt x="19395" y="21402"/>
                  <a:pt x="19288" y="21402"/>
                </a:cubicBezTo>
                <a:cubicBezTo>
                  <a:pt x="19190" y="21402"/>
                  <a:pt x="19088" y="21378"/>
                  <a:pt x="18983" y="21378"/>
                </a:cubicBezTo>
                <a:cubicBezTo>
                  <a:pt x="18884" y="21378"/>
                  <a:pt x="18782" y="21384"/>
                  <a:pt x="18677" y="21384"/>
                </a:cubicBezTo>
                <a:cubicBezTo>
                  <a:pt x="18578" y="21384"/>
                  <a:pt x="18476" y="21382"/>
                  <a:pt x="18371" y="21382"/>
                </a:cubicBezTo>
                <a:cubicBezTo>
                  <a:pt x="18272" y="21382"/>
                  <a:pt x="18170" y="21390"/>
                  <a:pt x="18065" y="21390"/>
                </a:cubicBezTo>
                <a:cubicBezTo>
                  <a:pt x="17966" y="21390"/>
                  <a:pt x="17864" y="21397"/>
                  <a:pt x="17760" y="21397"/>
                </a:cubicBezTo>
                <a:cubicBezTo>
                  <a:pt x="17660" y="21397"/>
                  <a:pt x="17558" y="21380"/>
                  <a:pt x="17454" y="21380"/>
                </a:cubicBezTo>
                <a:cubicBezTo>
                  <a:pt x="17354" y="21380"/>
                  <a:pt x="17252" y="21388"/>
                  <a:pt x="17148" y="21388"/>
                </a:cubicBezTo>
                <a:cubicBezTo>
                  <a:pt x="17048" y="21388"/>
                  <a:pt x="16946" y="21393"/>
                  <a:pt x="16843" y="21393"/>
                </a:cubicBezTo>
                <a:cubicBezTo>
                  <a:pt x="16742" y="21393"/>
                  <a:pt x="16640" y="21401"/>
                  <a:pt x="16537" y="21401"/>
                </a:cubicBezTo>
                <a:cubicBezTo>
                  <a:pt x="16436" y="21401"/>
                  <a:pt x="16334" y="21379"/>
                  <a:pt x="16231" y="21379"/>
                </a:cubicBezTo>
                <a:cubicBezTo>
                  <a:pt x="16130" y="21379"/>
                  <a:pt x="16028" y="21402"/>
                  <a:pt x="15925" y="21402"/>
                </a:cubicBezTo>
                <a:cubicBezTo>
                  <a:pt x="15824" y="21402"/>
                  <a:pt x="15722" y="21401"/>
                  <a:pt x="15620" y="21401"/>
                </a:cubicBezTo>
                <a:cubicBezTo>
                  <a:pt x="15519" y="21401"/>
                  <a:pt x="15417" y="21395"/>
                  <a:pt x="15314" y="21395"/>
                </a:cubicBezTo>
                <a:cubicBezTo>
                  <a:pt x="15213" y="21395"/>
                  <a:pt x="15111" y="21403"/>
                  <a:pt x="15008" y="21403"/>
                </a:cubicBezTo>
                <a:cubicBezTo>
                  <a:pt x="14907" y="21403"/>
                  <a:pt x="14805" y="21381"/>
                  <a:pt x="14702" y="21381"/>
                </a:cubicBezTo>
                <a:cubicBezTo>
                  <a:pt x="14601" y="21381"/>
                  <a:pt x="14499" y="21386"/>
                  <a:pt x="14397" y="21386"/>
                </a:cubicBezTo>
                <a:cubicBezTo>
                  <a:pt x="14295" y="21386"/>
                  <a:pt x="14193" y="21401"/>
                  <a:pt x="14091" y="21401"/>
                </a:cubicBezTo>
                <a:cubicBezTo>
                  <a:pt x="13989" y="21401"/>
                  <a:pt x="13887" y="21386"/>
                  <a:pt x="13785" y="21386"/>
                </a:cubicBezTo>
                <a:cubicBezTo>
                  <a:pt x="13684" y="21386"/>
                  <a:pt x="13582" y="21382"/>
                  <a:pt x="13479" y="21382"/>
                </a:cubicBezTo>
                <a:cubicBezTo>
                  <a:pt x="13378" y="21382"/>
                  <a:pt x="13276" y="21396"/>
                  <a:pt x="13174" y="21396"/>
                </a:cubicBezTo>
                <a:cubicBezTo>
                  <a:pt x="13072" y="21396"/>
                  <a:pt x="12970" y="21393"/>
                  <a:pt x="12868" y="21393"/>
                </a:cubicBezTo>
                <a:cubicBezTo>
                  <a:pt x="12766" y="21393"/>
                  <a:pt x="12664" y="21400"/>
                  <a:pt x="12562" y="21400"/>
                </a:cubicBezTo>
                <a:cubicBezTo>
                  <a:pt x="12460" y="21400"/>
                  <a:pt x="12358" y="21404"/>
                  <a:pt x="12256" y="21404"/>
                </a:cubicBezTo>
                <a:cubicBezTo>
                  <a:pt x="12155" y="21404"/>
                  <a:pt x="12053" y="21375"/>
                  <a:pt x="11951" y="21375"/>
                </a:cubicBezTo>
                <a:cubicBezTo>
                  <a:pt x="11849" y="21375"/>
                  <a:pt x="11747" y="21381"/>
                  <a:pt x="11645" y="21381"/>
                </a:cubicBezTo>
                <a:cubicBezTo>
                  <a:pt x="11543" y="21381"/>
                  <a:pt x="11441" y="21404"/>
                  <a:pt x="11339" y="21404"/>
                </a:cubicBezTo>
                <a:cubicBezTo>
                  <a:pt x="11237" y="21404"/>
                  <a:pt x="11135" y="21386"/>
                  <a:pt x="11033" y="21386"/>
                </a:cubicBezTo>
                <a:cubicBezTo>
                  <a:pt x="10931" y="21386"/>
                  <a:pt x="10829" y="21375"/>
                  <a:pt x="10727" y="21375"/>
                </a:cubicBezTo>
                <a:cubicBezTo>
                  <a:pt x="10626" y="21375"/>
                  <a:pt x="10524" y="21400"/>
                  <a:pt x="10422" y="21400"/>
                </a:cubicBezTo>
                <a:cubicBezTo>
                  <a:pt x="10320" y="21400"/>
                  <a:pt x="10218" y="21392"/>
                  <a:pt x="10116" y="21392"/>
                </a:cubicBezTo>
                <a:cubicBezTo>
                  <a:pt x="10014" y="21392"/>
                  <a:pt x="9912" y="21387"/>
                  <a:pt x="9810" y="21387"/>
                </a:cubicBezTo>
                <a:cubicBezTo>
                  <a:pt x="9708" y="21387"/>
                  <a:pt x="9606" y="21381"/>
                  <a:pt x="9504" y="21381"/>
                </a:cubicBezTo>
                <a:cubicBezTo>
                  <a:pt x="9402" y="21381"/>
                  <a:pt x="9300" y="21390"/>
                  <a:pt x="9198" y="21390"/>
                </a:cubicBezTo>
                <a:cubicBezTo>
                  <a:pt x="9096" y="21390"/>
                  <a:pt x="8994" y="21405"/>
                  <a:pt x="8892" y="21405"/>
                </a:cubicBezTo>
                <a:cubicBezTo>
                  <a:pt x="8790" y="21405"/>
                  <a:pt x="8688" y="21405"/>
                  <a:pt x="8586" y="21405"/>
                </a:cubicBezTo>
                <a:cubicBezTo>
                  <a:pt x="8484" y="21405"/>
                  <a:pt x="8382" y="21379"/>
                  <a:pt x="8280" y="21379"/>
                </a:cubicBezTo>
                <a:cubicBezTo>
                  <a:pt x="8178" y="21379"/>
                  <a:pt x="8076" y="21402"/>
                  <a:pt x="7974" y="21402"/>
                </a:cubicBezTo>
                <a:cubicBezTo>
                  <a:pt x="7872" y="21402"/>
                  <a:pt x="7770" y="21404"/>
                  <a:pt x="7669" y="21404"/>
                </a:cubicBezTo>
                <a:cubicBezTo>
                  <a:pt x="7566" y="21404"/>
                  <a:pt x="7464" y="21400"/>
                  <a:pt x="7363" y="21400"/>
                </a:cubicBezTo>
                <a:cubicBezTo>
                  <a:pt x="7260" y="21400"/>
                  <a:pt x="7158" y="21404"/>
                  <a:pt x="7057" y="21404"/>
                </a:cubicBezTo>
                <a:cubicBezTo>
                  <a:pt x="6954" y="21404"/>
                  <a:pt x="6852" y="21400"/>
                  <a:pt x="6751" y="21400"/>
                </a:cubicBezTo>
                <a:cubicBezTo>
                  <a:pt x="6648" y="21400"/>
                  <a:pt x="6546" y="21387"/>
                  <a:pt x="6445" y="21387"/>
                </a:cubicBezTo>
                <a:cubicBezTo>
                  <a:pt x="6342" y="21387"/>
                  <a:pt x="6240" y="21374"/>
                  <a:pt x="6139" y="21374"/>
                </a:cubicBezTo>
                <a:cubicBezTo>
                  <a:pt x="6036" y="21374"/>
                  <a:pt x="5935" y="21376"/>
                  <a:pt x="5833" y="21376"/>
                </a:cubicBezTo>
                <a:cubicBezTo>
                  <a:pt x="5731" y="21376"/>
                  <a:pt x="5629" y="21379"/>
                  <a:pt x="5528" y="21379"/>
                </a:cubicBezTo>
                <a:cubicBezTo>
                  <a:pt x="5425" y="21379"/>
                  <a:pt x="5323" y="21403"/>
                  <a:pt x="5222" y="21403"/>
                </a:cubicBezTo>
                <a:cubicBezTo>
                  <a:pt x="5119" y="21403"/>
                  <a:pt x="5017" y="21399"/>
                  <a:pt x="4916" y="21399"/>
                </a:cubicBezTo>
                <a:cubicBezTo>
                  <a:pt x="4813" y="21399"/>
                  <a:pt x="4711" y="21398"/>
                  <a:pt x="4610" y="21398"/>
                </a:cubicBezTo>
                <a:cubicBezTo>
                  <a:pt x="4507" y="21398"/>
                  <a:pt x="4405" y="21404"/>
                  <a:pt x="4304" y="21404"/>
                </a:cubicBezTo>
                <a:cubicBezTo>
                  <a:pt x="4201" y="21404"/>
                  <a:pt x="4099" y="21390"/>
                  <a:pt x="3998" y="21390"/>
                </a:cubicBezTo>
                <a:cubicBezTo>
                  <a:pt x="3895" y="21390"/>
                  <a:pt x="3793" y="21392"/>
                  <a:pt x="3692" y="21392"/>
                </a:cubicBezTo>
                <a:cubicBezTo>
                  <a:pt x="3589" y="21392"/>
                  <a:pt x="3487" y="21383"/>
                  <a:pt x="3387" y="21383"/>
                </a:cubicBezTo>
                <a:cubicBezTo>
                  <a:pt x="3283" y="21383"/>
                  <a:pt x="3181" y="21390"/>
                  <a:pt x="3081" y="21390"/>
                </a:cubicBezTo>
                <a:cubicBezTo>
                  <a:pt x="2977" y="21390"/>
                  <a:pt x="2875" y="21384"/>
                  <a:pt x="2775" y="21384"/>
                </a:cubicBezTo>
                <a:cubicBezTo>
                  <a:pt x="2671" y="21384"/>
                  <a:pt x="2569" y="21377"/>
                  <a:pt x="2469" y="21377"/>
                </a:cubicBezTo>
                <a:cubicBezTo>
                  <a:pt x="2365" y="21377"/>
                  <a:pt x="2263" y="21392"/>
                  <a:pt x="2164" y="21392"/>
                </a:cubicBezTo>
                <a:cubicBezTo>
                  <a:pt x="2058" y="21392"/>
                  <a:pt x="1957" y="21389"/>
                  <a:pt x="1858" y="21389"/>
                </a:cubicBezTo>
                <a:cubicBezTo>
                  <a:pt x="1752" y="21389"/>
                  <a:pt x="1650" y="21405"/>
                  <a:pt x="1552" y="21405"/>
                </a:cubicBezTo>
                <a:cubicBezTo>
                  <a:pt x="1445" y="21405"/>
                  <a:pt x="1343" y="21399"/>
                  <a:pt x="1246" y="21399"/>
                </a:cubicBezTo>
                <a:cubicBezTo>
                  <a:pt x="1138" y="21399"/>
                  <a:pt x="1036" y="21393"/>
                  <a:pt x="941" y="21393"/>
                </a:cubicBezTo>
                <a:cubicBezTo>
                  <a:pt x="830" y="21393"/>
                  <a:pt x="728" y="21380"/>
                  <a:pt x="635" y="21380"/>
                </a:cubicBezTo>
                <a:cubicBezTo>
                  <a:pt x="517" y="21380"/>
                  <a:pt x="415" y="21384"/>
                  <a:pt x="329" y="21384"/>
                </a:cubicBezTo>
                <a:cubicBezTo>
                  <a:pt x="131" y="21384"/>
                  <a:pt x="68" y="21524"/>
                  <a:pt x="17" y="21392"/>
                </a:cubicBezTo>
                <a:cubicBezTo>
                  <a:pt x="-33" y="21259"/>
                  <a:pt x="39" y="21249"/>
                  <a:pt x="39" y="21109"/>
                </a:cubicBezTo>
                <a:cubicBezTo>
                  <a:pt x="39" y="20969"/>
                  <a:pt x="25" y="20969"/>
                  <a:pt x="25" y="20828"/>
                </a:cubicBezTo>
                <a:cubicBezTo>
                  <a:pt x="25" y="20688"/>
                  <a:pt x="17" y="20688"/>
                  <a:pt x="17" y="20548"/>
                </a:cubicBezTo>
                <a:cubicBezTo>
                  <a:pt x="17" y="20407"/>
                  <a:pt x="40" y="20407"/>
                  <a:pt x="40" y="20267"/>
                </a:cubicBezTo>
                <a:cubicBezTo>
                  <a:pt x="40" y="20127"/>
                  <a:pt x="31" y="20127"/>
                  <a:pt x="31" y="19986"/>
                </a:cubicBezTo>
                <a:cubicBezTo>
                  <a:pt x="31" y="19846"/>
                  <a:pt x="15" y="19888"/>
                  <a:pt x="15" y="19706"/>
                </a:cubicBezTo>
                <a:cubicBezTo>
                  <a:pt x="15" y="19627"/>
                  <a:pt x="26" y="19533"/>
                  <a:pt x="26" y="19425"/>
                </a:cubicBezTo>
                <a:cubicBezTo>
                  <a:pt x="26" y="19340"/>
                  <a:pt x="10" y="19246"/>
                  <a:pt x="10" y="19144"/>
                </a:cubicBezTo>
                <a:cubicBezTo>
                  <a:pt x="10" y="19057"/>
                  <a:pt x="18" y="18963"/>
                  <a:pt x="18" y="18864"/>
                </a:cubicBezTo>
                <a:cubicBezTo>
                  <a:pt x="18" y="18775"/>
                  <a:pt x="13" y="18681"/>
                  <a:pt x="13" y="18583"/>
                </a:cubicBezTo>
                <a:cubicBezTo>
                  <a:pt x="13" y="18493"/>
                  <a:pt x="8" y="18400"/>
                  <a:pt x="8" y="18302"/>
                </a:cubicBezTo>
                <a:cubicBezTo>
                  <a:pt x="8" y="18212"/>
                  <a:pt x="14" y="18118"/>
                  <a:pt x="14" y="18022"/>
                </a:cubicBezTo>
                <a:cubicBezTo>
                  <a:pt x="14" y="17931"/>
                  <a:pt x="10" y="17837"/>
                  <a:pt x="10" y="17741"/>
                </a:cubicBezTo>
                <a:cubicBezTo>
                  <a:pt x="10" y="17650"/>
                  <a:pt x="31" y="17556"/>
                  <a:pt x="31" y="17460"/>
                </a:cubicBezTo>
                <a:cubicBezTo>
                  <a:pt x="31" y="17369"/>
                  <a:pt x="33" y="17275"/>
                  <a:pt x="33" y="17180"/>
                </a:cubicBezTo>
                <a:cubicBezTo>
                  <a:pt x="33" y="17088"/>
                  <a:pt x="19" y="16994"/>
                  <a:pt x="19" y="16899"/>
                </a:cubicBezTo>
                <a:cubicBezTo>
                  <a:pt x="19" y="16807"/>
                  <a:pt x="25" y="16713"/>
                  <a:pt x="25" y="16618"/>
                </a:cubicBezTo>
                <a:cubicBezTo>
                  <a:pt x="25" y="16526"/>
                  <a:pt x="10" y="16432"/>
                  <a:pt x="10" y="16338"/>
                </a:cubicBezTo>
                <a:cubicBezTo>
                  <a:pt x="10" y="16245"/>
                  <a:pt x="24" y="16152"/>
                  <a:pt x="24" y="16057"/>
                </a:cubicBezTo>
                <a:cubicBezTo>
                  <a:pt x="24" y="15964"/>
                  <a:pt x="29" y="15871"/>
                  <a:pt x="29" y="15776"/>
                </a:cubicBezTo>
                <a:cubicBezTo>
                  <a:pt x="29" y="15684"/>
                  <a:pt x="10" y="15590"/>
                  <a:pt x="10" y="15495"/>
                </a:cubicBezTo>
                <a:cubicBezTo>
                  <a:pt x="10" y="15403"/>
                  <a:pt x="24" y="15309"/>
                  <a:pt x="24" y="15215"/>
                </a:cubicBezTo>
                <a:cubicBezTo>
                  <a:pt x="24" y="15122"/>
                  <a:pt x="25" y="15028"/>
                  <a:pt x="25" y="14934"/>
                </a:cubicBezTo>
                <a:cubicBezTo>
                  <a:pt x="25" y="14841"/>
                  <a:pt x="15" y="14748"/>
                  <a:pt x="15" y="14653"/>
                </a:cubicBezTo>
                <a:cubicBezTo>
                  <a:pt x="15" y="14560"/>
                  <a:pt x="34" y="14467"/>
                  <a:pt x="34" y="14372"/>
                </a:cubicBezTo>
                <a:cubicBezTo>
                  <a:pt x="34" y="14280"/>
                  <a:pt x="22" y="14186"/>
                  <a:pt x="22" y="14092"/>
                </a:cubicBezTo>
                <a:cubicBezTo>
                  <a:pt x="22" y="13999"/>
                  <a:pt x="38" y="13905"/>
                  <a:pt x="38" y="13811"/>
                </a:cubicBezTo>
                <a:cubicBezTo>
                  <a:pt x="38" y="13718"/>
                  <a:pt x="8" y="13624"/>
                  <a:pt x="8" y="13530"/>
                </a:cubicBezTo>
                <a:cubicBezTo>
                  <a:pt x="8" y="13437"/>
                  <a:pt x="20" y="13344"/>
                  <a:pt x="20" y="13250"/>
                </a:cubicBezTo>
                <a:cubicBezTo>
                  <a:pt x="20" y="13156"/>
                  <a:pt x="37" y="13063"/>
                  <a:pt x="37" y="12969"/>
                </a:cubicBezTo>
                <a:cubicBezTo>
                  <a:pt x="37" y="12876"/>
                  <a:pt x="38" y="12782"/>
                  <a:pt x="38" y="12688"/>
                </a:cubicBezTo>
                <a:cubicBezTo>
                  <a:pt x="38" y="12595"/>
                  <a:pt x="23" y="12501"/>
                  <a:pt x="23" y="12407"/>
                </a:cubicBezTo>
                <a:cubicBezTo>
                  <a:pt x="23" y="12314"/>
                  <a:pt x="27" y="12220"/>
                  <a:pt x="27" y="12127"/>
                </a:cubicBezTo>
                <a:cubicBezTo>
                  <a:pt x="27" y="12033"/>
                  <a:pt x="16" y="11940"/>
                  <a:pt x="16" y="11846"/>
                </a:cubicBezTo>
                <a:cubicBezTo>
                  <a:pt x="16" y="11753"/>
                  <a:pt x="20" y="11659"/>
                  <a:pt x="20" y="11565"/>
                </a:cubicBezTo>
                <a:cubicBezTo>
                  <a:pt x="20" y="11472"/>
                  <a:pt x="20" y="11378"/>
                  <a:pt x="20" y="11284"/>
                </a:cubicBezTo>
                <a:cubicBezTo>
                  <a:pt x="20" y="11191"/>
                  <a:pt x="39" y="11097"/>
                  <a:pt x="39" y="11004"/>
                </a:cubicBezTo>
                <a:cubicBezTo>
                  <a:pt x="39" y="10910"/>
                  <a:pt x="30" y="10817"/>
                  <a:pt x="30" y="10723"/>
                </a:cubicBezTo>
                <a:cubicBezTo>
                  <a:pt x="30" y="10630"/>
                  <a:pt x="18" y="10536"/>
                  <a:pt x="18" y="10442"/>
                </a:cubicBezTo>
                <a:cubicBezTo>
                  <a:pt x="18" y="10349"/>
                  <a:pt x="27" y="10255"/>
                  <a:pt x="27" y="10162"/>
                </a:cubicBezTo>
                <a:cubicBezTo>
                  <a:pt x="27" y="10068"/>
                  <a:pt x="11" y="9974"/>
                  <a:pt x="11" y="9881"/>
                </a:cubicBezTo>
                <a:cubicBezTo>
                  <a:pt x="11" y="9787"/>
                  <a:pt x="17" y="9694"/>
                  <a:pt x="17" y="9600"/>
                </a:cubicBezTo>
                <a:cubicBezTo>
                  <a:pt x="17" y="9506"/>
                  <a:pt x="37" y="9413"/>
                  <a:pt x="37" y="9319"/>
                </a:cubicBezTo>
                <a:cubicBezTo>
                  <a:pt x="37" y="9226"/>
                  <a:pt x="22" y="9132"/>
                  <a:pt x="22" y="9038"/>
                </a:cubicBezTo>
                <a:cubicBezTo>
                  <a:pt x="22" y="8945"/>
                  <a:pt x="32" y="8851"/>
                  <a:pt x="32" y="8758"/>
                </a:cubicBezTo>
                <a:cubicBezTo>
                  <a:pt x="32" y="8664"/>
                  <a:pt x="25" y="8570"/>
                  <a:pt x="25" y="8477"/>
                </a:cubicBezTo>
                <a:cubicBezTo>
                  <a:pt x="25" y="8383"/>
                  <a:pt x="18" y="8289"/>
                  <a:pt x="18" y="8196"/>
                </a:cubicBezTo>
                <a:cubicBezTo>
                  <a:pt x="18" y="8102"/>
                  <a:pt x="18" y="8008"/>
                  <a:pt x="18" y="7915"/>
                </a:cubicBezTo>
                <a:cubicBezTo>
                  <a:pt x="18" y="7821"/>
                  <a:pt x="12" y="7728"/>
                  <a:pt x="12" y="7634"/>
                </a:cubicBezTo>
                <a:cubicBezTo>
                  <a:pt x="12" y="7540"/>
                  <a:pt x="35" y="7447"/>
                  <a:pt x="35" y="7353"/>
                </a:cubicBezTo>
                <a:cubicBezTo>
                  <a:pt x="35" y="7259"/>
                  <a:pt x="40" y="7166"/>
                  <a:pt x="40" y="7072"/>
                </a:cubicBezTo>
                <a:cubicBezTo>
                  <a:pt x="40" y="6978"/>
                  <a:pt x="34" y="6885"/>
                  <a:pt x="34" y="6792"/>
                </a:cubicBezTo>
                <a:cubicBezTo>
                  <a:pt x="34" y="6698"/>
                  <a:pt x="30" y="6604"/>
                  <a:pt x="30" y="6511"/>
                </a:cubicBezTo>
                <a:cubicBezTo>
                  <a:pt x="30" y="6417"/>
                  <a:pt x="20" y="6323"/>
                  <a:pt x="20" y="6230"/>
                </a:cubicBezTo>
                <a:cubicBezTo>
                  <a:pt x="20" y="6136"/>
                  <a:pt x="37" y="6042"/>
                  <a:pt x="37" y="5949"/>
                </a:cubicBezTo>
                <a:cubicBezTo>
                  <a:pt x="37" y="5855"/>
                  <a:pt x="31" y="5761"/>
                  <a:pt x="31" y="5668"/>
                </a:cubicBezTo>
                <a:cubicBezTo>
                  <a:pt x="31" y="5574"/>
                  <a:pt x="12" y="5480"/>
                  <a:pt x="12" y="5387"/>
                </a:cubicBezTo>
                <a:cubicBezTo>
                  <a:pt x="12" y="5293"/>
                  <a:pt x="21" y="5200"/>
                  <a:pt x="21" y="5107"/>
                </a:cubicBezTo>
                <a:cubicBezTo>
                  <a:pt x="21" y="5012"/>
                  <a:pt x="24" y="4919"/>
                  <a:pt x="24" y="4826"/>
                </a:cubicBezTo>
                <a:cubicBezTo>
                  <a:pt x="24" y="4732"/>
                  <a:pt x="39" y="4638"/>
                  <a:pt x="39" y="4545"/>
                </a:cubicBezTo>
                <a:cubicBezTo>
                  <a:pt x="39" y="4451"/>
                  <a:pt x="8" y="4357"/>
                  <a:pt x="8" y="4264"/>
                </a:cubicBezTo>
                <a:cubicBezTo>
                  <a:pt x="8" y="4170"/>
                  <a:pt x="22" y="4076"/>
                  <a:pt x="22" y="3984"/>
                </a:cubicBezTo>
                <a:cubicBezTo>
                  <a:pt x="22" y="3889"/>
                  <a:pt x="9" y="3795"/>
                  <a:pt x="9" y="3703"/>
                </a:cubicBezTo>
                <a:cubicBezTo>
                  <a:pt x="9" y="3608"/>
                  <a:pt x="8" y="3514"/>
                  <a:pt x="8" y="3422"/>
                </a:cubicBezTo>
                <a:cubicBezTo>
                  <a:pt x="8" y="3327"/>
                  <a:pt x="40" y="3233"/>
                  <a:pt x="40" y="3141"/>
                </a:cubicBezTo>
                <a:cubicBezTo>
                  <a:pt x="40" y="3046"/>
                  <a:pt x="25" y="2952"/>
                  <a:pt x="25" y="2861"/>
                </a:cubicBezTo>
                <a:cubicBezTo>
                  <a:pt x="25" y="2765"/>
                  <a:pt x="13" y="2671"/>
                  <a:pt x="13" y="2580"/>
                </a:cubicBezTo>
                <a:cubicBezTo>
                  <a:pt x="13" y="2484"/>
                  <a:pt x="15" y="2390"/>
                  <a:pt x="15" y="2299"/>
                </a:cubicBezTo>
                <a:cubicBezTo>
                  <a:pt x="15" y="2203"/>
                  <a:pt x="15" y="2109"/>
                  <a:pt x="15" y="2018"/>
                </a:cubicBezTo>
                <a:cubicBezTo>
                  <a:pt x="15" y="1922"/>
                  <a:pt x="18" y="1828"/>
                  <a:pt x="18" y="1738"/>
                </a:cubicBezTo>
                <a:cubicBezTo>
                  <a:pt x="18" y="1641"/>
                  <a:pt x="34" y="1547"/>
                  <a:pt x="34" y="1457"/>
                </a:cubicBezTo>
                <a:cubicBezTo>
                  <a:pt x="34" y="1359"/>
                  <a:pt x="29" y="1265"/>
                  <a:pt x="29" y="1176"/>
                </a:cubicBezTo>
                <a:cubicBezTo>
                  <a:pt x="29" y="1077"/>
                  <a:pt x="31" y="983"/>
                  <a:pt x="31" y="896"/>
                </a:cubicBezTo>
                <a:cubicBezTo>
                  <a:pt x="31" y="794"/>
                  <a:pt x="7" y="700"/>
                  <a:pt x="7" y="615"/>
                </a:cubicBezTo>
                <a:cubicBezTo>
                  <a:pt x="7" y="507"/>
                  <a:pt x="40" y="413"/>
                  <a:pt x="40" y="334"/>
                </a:cubicBezTo>
                <a:cubicBezTo>
                  <a:pt x="40" y="152"/>
                  <a:pt x="24" y="68"/>
                  <a:pt x="24" y="68"/>
                </a:cubicBezTo>
                <a:close/>
              </a:path>
            </a:pathLst>
          </a:custGeom>
          <a:solidFill>
            <a:srgbClr val="FF2F92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20" name="Image"/>
          <p:cNvSpPr/>
          <p:nvPr>
            <p:ph type="pic" sz="half" idx="13"/>
          </p:nvPr>
        </p:nvSpPr>
        <p:spPr>
          <a:xfrm>
            <a:off x="8229600" y="462844"/>
            <a:ext cx="7579108" cy="5312123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21" name="Shape"/>
          <p:cNvSpPr/>
          <p:nvPr>
            <p:ph type="body" sz="half" idx="14"/>
          </p:nvPr>
        </p:nvSpPr>
        <p:spPr>
          <a:xfrm>
            <a:off x="1435100" y="835377"/>
            <a:ext cx="7482775" cy="748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4" fill="norm" stroke="1" extrusionOk="0">
                <a:moveTo>
                  <a:pt x="19915" y="4991"/>
                </a:moveTo>
                <a:cubicBezTo>
                  <a:pt x="19915" y="4876"/>
                  <a:pt x="19897" y="4756"/>
                  <a:pt x="19911" y="4630"/>
                </a:cubicBezTo>
                <a:cubicBezTo>
                  <a:pt x="19924" y="4514"/>
                  <a:pt x="19975" y="4400"/>
                  <a:pt x="20003" y="4278"/>
                </a:cubicBezTo>
                <a:cubicBezTo>
                  <a:pt x="20028" y="4164"/>
                  <a:pt x="20061" y="4050"/>
                  <a:pt x="20102" y="3931"/>
                </a:cubicBezTo>
                <a:cubicBezTo>
                  <a:pt x="20140" y="3821"/>
                  <a:pt x="20166" y="3702"/>
                  <a:pt x="20219" y="3588"/>
                </a:cubicBezTo>
                <a:cubicBezTo>
                  <a:pt x="20269" y="3483"/>
                  <a:pt x="20315" y="3369"/>
                  <a:pt x="20379" y="3262"/>
                </a:cubicBezTo>
                <a:cubicBezTo>
                  <a:pt x="20439" y="3162"/>
                  <a:pt x="20533" y="3079"/>
                  <a:pt x="20607" y="2979"/>
                </a:cubicBezTo>
                <a:cubicBezTo>
                  <a:pt x="20677" y="2885"/>
                  <a:pt x="20725" y="2769"/>
                  <a:pt x="20809" y="2675"/>
                </a:cubicBezTo>
                <a:cubicBezTo>
                  <a:pt x="20886" y="2588"/>
                  <a:pt x="20984" y="2513"/>
                  <a:pt x="21074" y="2427"/>
                </a:cubicBezTo>
                <a:cubicBezTo>
                  <a:pt x="21159" y="2346"/>
                  <a:pt x="21240" y="2255"/>
                  <a:pt x="21337" y="2175"/>
                </a:cubicBezTo>
                <a:cubicBezTo>
                  <a:pt x="21420" y="2106"/>
                  <a:pt x="21301" y="2138"/>
                  <a:pt x="21055" y="2238"/>
                </a:cubicBezTo>
                <a:cubicBezTo>
                  <a:pt x="20958" y="2277"/>
                  <a:pt x="20844" y="2333"/>
                  <a:pt x="20715" y="2393"/>
                </a:cubicBezTo>
                <a:cubicBezTo>
                  <a:pt x="20610" y="2441"/>
                  <a:pt x="20501" y="2504"/>
                  <a:pt x="20382" y="2564"/>
                </a:cubicBezTo>
                <a:cubicBezTo>
                  <a:pt x="20276" y="2617"/>
                  <a:pt x="20157" y="2662"/>
                  <a:pt x="20044" y="2723"/>
                </a:cubicBezTo>
                <a:cubicBezTo>
                  <a:pt x="19937" y="2781"/>
                  <a:pt x="19838" y="2861"/>
                  <a:pt x="19728" y="2925"/>
                </a:cubicBezTo>
                <a:cubicBezTo>
                  <a:pt x="19622" y="2987"/>
                  <a:pt x="19506" y="3037"/>
                  <a:pt x="19400" y="3104"/>
                </a:cubicBezTo>
                <a:cubicBezTo>
                  <a:pt x="19294" y="3170"/>
                  <a:pt x="19193" y="3245"/>
                  <a:pt x="19091" y="3315"/>
                </a:cubicBezTo>
                <a:cubicBezTo>
                  <a:pt x="18987" y="3386"/>
                  <a:pt x="18884" y="3438"/>
                  <a:pt x="18787" y="3513"/>
                </a:cubicBezTo>
                <a:cubicBezTo>
                  <a:pt x="18706" y="3424"/>
                  <a:pt x="18629" y="3348"/>
                  <a:pt x="18546" y="3262"/>
                </a:cubicBezTo>
                <a:cubicBezTo>
                  <a:pt x="18462" y="3176"/>
                  <a:pt x="18376" y="3093"/>
                  <a:pt x="18290" y="3010"/>
                </a:cubicBezTo>
                <a:cubicBezTo>
                  <a:pt x="18204" y="2927"/>
                  <a:pt x="18111" y="2850"/>
                  <a:pt x="18022" y="2770"/>
                </a:cubicBezTo>
                <a:cubicBezTo>
                  <a:pt x="17933" y="2689"/>
                  <a:pt x="17843" y="2610"/>
                  <a:pt x="17752" y="2533"/>
                </a:cubicBezTo>
                <a:cubicBezTo>
                  <a:pt x="17660" y="2456"/>
                  <a:pt x="17555" y="2396"/>
                  <a:pt x="17461" y="2322"/>
                </a:cubicBezTo>
                <a:cubicBezTo>
                  <a:pt x="17366" y="2248"/>
                  <a:pt x="17286" y="2156"/>
                  <a:pt x="17190" y="2085"/>
                </a:cubicBezTo>
                <a:cubicBezTo>
                  <a:pt x="17093" y="2014"/>
                  <a:pt x="16981" y="1965"/>
                  <a:pt x="16883" y="1897"/>
                </a:cubicBezTo>
                <a:cubicBezTo>
                  <a:pt x="16784" y="1829"/>
                  <a:pt x="16698" y="1742"/>
                  <a:pt x="16597" y="1677"/>
                </a:cubicBezTo>
                <a:cubicBezTo>
                  <a:pt x="16496" y="1613"/>
                  <a:pt x="16388" y="1560"/>
                  <a:pt x="16285" y="1499"/>
                </a:cubicBezTo>
                <a:cubicBezTo>
                  <a:pt x="16182" y="1438"/>
                  <a:pt x="16078" y="1380"/>
                  <a:pt x="15972" y="1322"/>
                </a:cubicBezTo>
                <a:cubicBezTo>
                  <a:pt x="15867" y="1265"/>
                  <a:pt x="15756" y="1219"/>
                  <a:pt x="15649" y="1165"/>
                </a:cubicBezTo>
                <a:cubicBezTo>
                  <a:pt x="15542" y="1111"/>
                  <a:pt x="15441" y="1046"/>
                  <a:pt x="15332" y="996"/>
                </a:cubicBezTo>
                <a:cubicBezTo>
                  <a:pt x="15224" y="946"/>
                  <a:pt x="15110" y="907"/>
                  <a:pt x="15000" y="860"/>
                </a:cubicBezTo>
                <a:cubicBezTo>
                  <a:pt x="14889" y="814"/>
                  <a:pt x="14789" y="743"/>
                  <a:pt x="14677" y="700"/>
                </a:cubicBezTo>
                <a:cubicBezTo>
                  <a:pt x="14565" y="657"/>
                  <a:pt x="14441" y="647"/>
                  <a:pt x="14328" y="608"/>
                </a:cubicBezTo>
                <a:cubicBezTo>
                  <a:pt x="14215" y="569"/>
                  <a:pt x="14110" y="505"/>
                  <a:pt x="13995" y="469"/>
                </a:cubicBezTo>
                <a:cubicBezTo>
                  <a:pt x="13881" y="434"/>
                  <a:pt x="13757" y="431"/>
                  <a:pt x="13641" y="400"/>
                </a:cubicBezTo>
                <a:cubicBezTo>
                  <a:pt x="13526" y="369"/>
                  <a:pt x="13418" y="308"/>
                  <a:pt x="13301" y="280"/>
                </a:cubicBezTo>
                <a:cubicBezTo>
                  <a:pt x="13185" y="253"/>
                  <a:pt x="13067" y="229"/>
                  <a:pt x="12949" y="205"/>
                </a:cubicBezTo>
                <a:cubicBezTo>
                  <a:pt x="12832" y="181"/>
                  <a:pt x="12712" y="171"/>
                  <a:pt x="12594" y="151"/>
                </a:cubicBezTo>
                <a:cubicBezTo>
                  <a:pt x="12476" y="131"/>
                  <a:pt x="12358" y="112"/>
                  <a:pt x="12239" y="97"/>
                </a:cubicBezTo>
                <a:cubicBezTo>
                  <a:pt x="12120" y="81"/>
                  <a:pt x="12003" y="53"/>
                  <a:pt x="11883" y="41"/>
                </a:cubicBezTo>
                <a:cubicBezTo>
                  <a:pt x="11764" y="29"/>
                  <a:pt x="11644" y="20"/>
                  <a:pt x="11524" y="12"/>
                </a:cubicBezTo>
                <a:cubicBezTo>
                  <a:pt x="11405" y="4"/>
                  <a:pt x="11285" y="5"/>
                  <a:pt x="11165" y="1"/>
                </a:cubicBezTo>
                <a:cubicBezTo>
                  <a:pt x="11045" y="-3"/>
                  <a:pt x="10925" y="4"/>
                  <a:pt x="10805" y="4"/>
                </a:cubicBezTo>
                <a:cubicBezTo>
                  <a:pt x="10684" y="4"/>
                  <a:pt x="10564" y="2"/>
                  <a:pt x="10444" y="5"/>
                </a:cubicBezTo>
                <a:cubicBezTo>
                  <a:pt x="10324" y="9"/>
                  <a:pt x="10202" y="2"/>
                  <a:pt x="10083" y="10"/>
                </a:cubicBezTo>
                <a:cubicBezTo>
                  <a:pt x="9962" y="18"/>
                  <a:pt x="9845" y="58"/>
                  <a:pt x="9726" y="70"/>
                </a:cubicBezTo>
                <a:cubicBezTo>
                  <a:pt x="9606" y="82"/>
                  <a:pt x="9488" y="103"/>
                  <a:pt x="9369" y="119"/>
                </a:cubicBezTo>
                <a:cubicBezTo>
                  <a:pt x="9249" y="135"/>
                  <a:pt x="9127" y="127"/>
                  <a:pt x="9008" y="147"/>
                </a:cubicBezTo>
                <a:cubicBezTo>
                  <a:pt x="8889" y="167"/>
                  <a:pt x="8768" y="175"/>
                  <a:pt x="8651" y="199"/>
                </a:cubicBezTo>
                <a:cubicBezTo>
                  <a:pt x="8533" y="223"/>
                  <a:pt x="8421" y="277"/>
                  <a:pt x="8304" y="304"/>
                </a:cubicBezTo>
                <a:cubicBezTo>
                  <a:pt x="8187" y="332"/>
                  <a:pt x="8066" y="345"/>
                  <a:pt x="7950" y="377"/>
                </a:cubicBezTo>
                <a:cubicBezTo>
                  <a:pt x="7834" y="408"/>
                  <a:pt x="7718" y="441"/>
                  <a:pt x="7603" y="477"/>
                </a:cubicBezTo>
                <a:cubicBezTo>
                  <a:pt x="7488" y="512"/>
                  <a:pt x="7372" y="546"/>
                  <a:pt x="7259" y="585"/>
                </a:cubicBezTo>
                <a:cubicBezTo>
                  <a:pt x="7145" y="625"/>
                  <a:pt x="7032" y="667"/>
                  <a:pt x="6920" y="710"/>
                </a:cubicBezTo>
                <a:cubicBezTo>
                  <a:pt x="6808" y="754"/>
                  <a:pt x="6697" y="802"/>
                  <a:pt x="6587" y="849"/>
                </a:cubicBezTo>
                <a:cubicBezTo>
                  <a:pt x="6476" y="896"/>
                  <a:pt x="6366" y="947"/>
                  <a:pt x="6257" y="998"/>
                </a:cubicBezTo>
                <a:cubicBezTo>
                  <a:pt x="6148" y="1049"/>
                  <a:pt x="6037" y="1095"/>
                  <a:pt x="5930" y="1150"/>
                </a:cubicBezTo>
                <a:cubicBezTo>
                  <a:pt x="5822" y="1204"/>
                  <a:pt x="5724" y="1276"/>
                  <a:pt x="5619" y="1334"/>
                </a:cubicBezTo>
                <a:cubicBezTo>
                  <a:pt x="5513" y="1392"/>
                  <a:pt x="5416" y="1463"/>
                  <a:pt x="5312" y="1524"/>
                </a:cubicBezTo>
                <a:cubicBezTo>
                  <a:pt x="5209" y="1586"/>
                  <a:pt x="5094" y="1628"/>
                  <a:pt x="4993" y="1692"/>
                </a:cubicBezTo>
                <a:cubicBezTo>
                  <a:pt x="4891" y="1757"/>
                  <a:pt x="4795" y="1830"/>
                  <a:pt x="4696" y="1898"/>
                </a:cubicBezTo>
                <a:cubicBezTo>
                  <a:pt x="4597" y="1966"/>
                  <a:pt x="4491" y="2025"/>
                  <a:pt x="4394" y="2097"/>
                </a:cubicBezTo>
                <a:cubicBezTo>
                  <a:pt x="4297" y="2168"/>
                  <a:pt x="4205" y="2246"/>
                  <a:pt x="4111" y="2321"/>
                </a:cubicBezTo>
                <a:cubicBezTo>
                  <a:pt x="4016" y="2396"/>
                  <a:pt x="3933" y="2483"/>
                  <a:pt x="3841" y="2561"/>
                </a:cubicBezTo>
                <a:cubicBezTo>
                  <a:pt x="3749" y="2638"/>
                  <a:pt x="3667" y="2726"/>
                  <a:pt x="3578" y="2807"/>
                </a:cubicBezTo>
                <a:cubicBezTo>
                  <a:pt x="3489" y="2888"/>
                  <a:pt x="3397" y="2965"/>
                  <a:pt x="3310" y="3049"/>
                </a:cubicBezTo>
                <a:cubicBezTo>
                  <a:pt x="3224" y="3133"/>
                  <a:pt x="3137" y="3215"/>
                  <a:pt x="3053" y="3302"/>
                </a:cubicBezTo>
                <a:cubicBezTo>
                  <a:pt x="2970" y="3388"/>
                  <a:pt x="2871" y="3460"/>
                  <a:pt x="2790" y="3549"/>
                </a:cubicBezTo>
                <a:cubicBezTo>
                  <a:pt x="2709" y="3638"/>
                  <a:pt x="2645" y="3742"/>
                  <a:pt x="2567" y="3834"/>
                </a:cubicBezTo>
                <a:cubicBezTo>
                  <a:pt x="2489" y="3925"/>
                  <a:pt x="2413" y="4018"/>
                  <a:pt x="2338" y="4112"/>
                </a:cubicBezTo>
                <a:cubicBezTo>
                  <a:pt x="2264" y="4207"/>
                  <a:pt x="2195" y="4305"/>
                  <a:pt x="2123" y="4402"/>
                </a:cubicBezTo>
                <a:cubicBezTo>
                  <a:pt x="2052" y="4498"/>
                  <a:pt x="1979" y="4594"/>
                  <a:pt x="1911" y="4693"/>
                </a:cubicBezTo>
                <a:cubicBezTo>
                  <a:pt x="1843" y="4792"/>
                  <a:pt x="1777" y="4892"/>
                  <a:pt x="1712" y="4994"/>
                </a:cubicBezTo>
                <a:cubicBezTo>
                  <a:pt x="1647" y="5095"/>
                  <a:pt x="1591" y="5201"/>
                  <a:pt x="1530" y="5305"/>
                </a:cubicBezTo>
                <a:cubicBezTo>
                  <a:pt x="1468" y="5408"/>
                  <a:pt x="1386" y="5500"/>
                  <a:pt x="1328" y="5605"/>
                </a:cubicBezTo>
                <a:cubicBezTo>
                  <a:pt x="1271" y="5711"/>
                  <a:pt x="1226" y="5823"/>
                  <a:pt x="1172" y="5931"/>
                </a:cubicBezTo>
                <a:cubicBezTo>
                  <a:pt x="1117" y="6038"/>
                  <a:pt x="1046" y="6137"/>
                  <a:pt x="995" y="6246"/>
                </a:cubicBezTo>
                <a:cubicBezTo>
                  <a:pt x="945" y="6355"/>
                  <a:pt x="918" y="6475"/>
                  <a:pt x="871" y="6586"/>
                </a:cubicBezTo>
                <a:cubicBezTo>
                  <a:pt x="824" y="6697"/>
                  <a:pt x="766" y="6803"/>
                  <a:pt x="722" y="6915"/>
                </a:cubicBezTo>
                <a:cubicBezTo>
                  <a:pt x="679" y="7027"/>
                  <a:pt x="662" y="7149"/>
                  <a:pt x="622" y="7263"/>
                </a:cubicBezTo>
                <a:cubicBezTo>
                  <a:pt x="583" y="7376"/>
                  <a:pt x="545" y="7490"/>
                  <a:pt x="510" y="7605"/>
                </a:cubicBezTo>
                <a:cubicBezTo>
                  <a:pt x="474" y="7720"/>
                  <a:pt x="437" y="7834"/>
                  <a:pt x="405" y="7950"/>
                </a:cubicBezTo>
                <a:cubicBezTo>
                  <a:pt x="374" y="8066"/>
                  <a:pt x="334" y="8179"/>
                  <a:pt x="306" y="8297"/>
                </a:cubicBezTo>
                <a:cubicBezTo>
                  <a:pt x="279" y="8413"/>
                  <a:pt x="236" y="8527"/>
                  <a:pt x="212" y="8645"/>
                </a:cubicBezTo>
                <a:cubicBezTo>
                  <a:pt x="188" y="8763"/>
                  <a:pt x="175" y="8883"/>
                  <a:pt x="155" y="9002"/>
                </a:cubicBezTo>
                <a:cubicBezTo>
                  <a:pt x="135" y="9120"/>
                  <a:pt x="133" y="9242"/>
                  <a:pt x="117" y="9361"/>
                </a:cubicBezTo>
                <a:cubicBezTo>
                  <a:pt x="101" y="9480"/>
                  <a:pt x="67" y="9597"/>
                  <a:pt x="55" y="9717"/>
                </a:cubicBezTo>
                <a:cubicBezTo>
                  <a:pt x="44" y="9836"/>
                  <a:pt x="29" y="9956"/>
                  <a:pt x="21" y="10077"/>
                </a:cubicBezTo>
                <a:cubicBezTo>
                  <a:pt x="13" y="10196"/>
                  <a:pt x="5" y="10317"/>
                  <a:pt x="1" y="10438"/>
                </a:cubicBezTo>
                <a:cubicBezTo>
                  <a:pt x="-3" y="10557"/>
                  <a:pt x="5" y="10678"/>
                  <a:pt x="5" y="10799"/>
                </a:cubicBezTo>
                <a:cubicBezTo>
                  <a:pt x="5" y="10920"/>
                  <a:pt x="11" y="11040"/>
                  <a:pt x="15" y="11160"/>
                </a:cubicBezTo>
                <a:cubicBezTo>
                  <a:pt x="19" y="11280"/>
                  <a:pt x="40" y="11400"/>
                  <a:pt x="48" y="11519"/>
                </a:cubicBezTo>
                <a:cubicBezTo>
                  <a:pt x="56" y="11640"/>
                  <a:pt x="46" y="11761"/>
                  <a:pt x="57" y="11880"/>
                </a:cubicBezTo>
                <a:cubicBezTo>
                  <a:pt x="69" y="12000"/>
                  <a:pt x="88" y="12120"/>
                  <a:pt x="104" y="12238"/>
                </a:cubicBezTo>
                <a:cubicBezTo>
                  <a:pt x="120" y="12358"/>
                  <a:pt x="140" y="12477"/>
                  <a:pt x="159" y="12595"/>
                </a:cubicBezTo>
                <a:cubicBezTo>
                  <a:pt x="179" y="12714"/>
                  <a:pt x="186" y="12835"/>
                  <a:pt x="210" y="12953"/>
                </a:cubicBezTo>
                <a:cubicBezTo>
                  <a:pt x="234" y="13071"/>
                  <a:pt x="266" y="13188"/>
                  <a:pt x="294" y="13304"/>
                </a:cubicBezTo>
                <a:cubicBezTo>
                  <a:pt x="321" y="13422"/>
                  <a:pt x="379" y="13531"/>
                  <a:pt x="411" y="13647"/>
                </a:cubicBezTo>
                <a:cubicBezTo>
                  <a:pt x="442" y="13763"/>
                  <a:pt x="465" y="13881"/>
                  <a:pt x="501" y="13996"/>
                </a:cubicBezTo>
                <a:cubicBezTo>
                  <a:pt x="537" y="14111"/>
                  <a:pt x="575" y="14225"/>
                  <a:pt x="614" y="14338"/>
                </a:cubicBezTo>
                <a:cubicBezTo>
                  <a:pt x="654" y="14452"/>
                  <a:pt x="675" y="14572"/>
                  <a:pt x="718" y="14684"/>
                </a:cubicBezTo>
                <a:cubicBezTo>
                  <a:pt x="761" y="14797"/>
                  <a:pt x="822" y="14902"/>
                  <a:pt x="869" y="15013"/>
                </a:cubicBezTo>
                <a:cubicBezTo>
                  <a:pt x="916" y="15123"/>
                  <a:pt x="946" y="15242"/>
                  <a:pt x="996" y="15351"/>
                </a:cubicBezTo>
                <a:cubicBezTo>
                  <a:pt x="1047" y="15460"/>
                  <a:pt x="1119" y="15559"/>
                  <a:pt x="1173" y="15666"/>
                </a:cubicBezTo>
                <a:cubicBezTo>
                  <a:pt x="1228" y="15774"/>
                  <a:pt x="1283" y="15880"/>
                  <a:pt x="1341" y="15986"/>
                </a:cubicBezTo>
                <a:cubicBezTo>
                  <a:pt x="1399" y="16091"/>
                  <a:pt x="1451" y="16200"/>
                  <a:pt x="1513" y="16303"/>
                </a:cubicBezTo>
                <a:cubicBezTo>
                  <a:pt x="1574" y="16407"/>
                  <a:pt x="1638" y="16509"/>
                  <a:pt x="1703" y="16610"/>
                </a:cubicBezTo>
                <a:cubicBezTo>
                  <a:pt x="1768" y="16711"/>
                  <a:pt x="1848" y="16802"/>
                  <a:pt x="1917" y="16901"/>
                </a:cubicBezTo>
                <a:cubicBezTo>
                  <a:pt x="1985" y="17000"/>
                  <a:pt x="2052" y="17099"/>
                  <a:pt x="2124" y="17196"/>
                </a:cubicBezTo>
                <a:cubicBezTo>
                  <a:pt x="2195" y="17293"/>
                  <a:pt x="2251" y="17402"/>
                  <a:pt x="2325" y="17496"/>
                </a:cubicBezTo>
                <a:cubicBezTo>
                  <a:pt x="2400" y="17590"/>
                  <a:pt x="2484" y="17677"/>
                  <a:pt x="2562" y="17769"/>
                </a:cubicBezTo>
                <a:cubicBezTo>
                  <a:pt x="2640" y="17861"/>
                  <a:pt x="2730" y="17941"/>
                  <a:pt x="2811" y="18030"/>
                </a:cubicBezTo>
                <a:cubicBezTo>
                  <a:pt x="2891" y="18119"/>
                  <a:pt x="2970" y="18210"/>
                  <a:pt x="3054" y="18296"/>
                </a:cubicBezTo>
                <a:cubicBezTo>
                  <a:pt x="3138" y="18382"/>
                  <a:pt x="3227" y="18462"/>
                  <a:pt x="3314" y="18546"/>
                </a:cubicBezTo>
                <a:cubicBezTo>
                  <a:pt x="3400" y="18629"/>
                  <a:pt x="3486" y="18713"/>
                  <a:pt x="3575" y="18794"/>
                </a:cubicBezTo>
                <a:cubicBezTo>
                  <a:pt x="3664" y="18875"/>
                  <a:pt x="3739" y="18972"/>
                  <a:pt x="3830" y="19050"/>
                </a:cubicBezTo>
                <a:cubicBezTo>
                  <a:pt x="3922" y="19127"/>
                  <a:pt x="4019" y="19200"/>
                  <a:pt x="4113" y="19274"/>
                </a:cubicBezTo>
                <a:cubicBezTo>
                  <a:pt x="4208" y="19349"/>
                  <a:pt x="4298" y="19429"/>
                  <a:pt x="4395" y="19501"/>
                </a:cubicBezTo>
                <a:cubicBezTo>
                  <a:pt x="4491" y="19572"/>
                  <a:pt x="4600" y="19627"/>
                  <a:pt x="4699" y="19695"/>
                </a:cubicBezTo>
                <a:cubicBezTo>
                  <a:pt x="4798" y="19763"/>
                  <a:pt x="4895" y="19834"/>
                  <a:pt x="4997" y="19899"/>
                </a:cubicBezTo>
                <a:cubicBezTo>
                  <a:pt x="5098" y="19964"/>
                  <a:pt x="5199" y="20030"/>
                  <a:pt x="5302" y="20091"/>
                </a:cubicBezTo>
                <a:cubicBezTo>
                  <a:pt x="5405" y="20153"/>
                  <a:pt x="5505" y="20221"/>
                  <a:pt x="5611" y="20279"/>
                </a:cubicBezTo>
                <a:cubicBezTo>
                  <a:pt x="5716" y="20336"/>
                  <a:pt x="5835" y="20368"/>
                  <a:pt x="5943" y="20423"/>
                </a:cubicBezTo>
                <a:cubicBezTo>
                  <a:pt x="6050" y="20477"/>
                  <a:pt x="6144" y="20559"/>
                  <a:pt x="6253" y="20609"/>
                </a:cubicBezTo>
                <a:cubicBezTo>
                  <a:pt x="6362" y="20660"/>
                  <a:pt x="6486" y="20677"/>
                  <a:pt x="6597" y="20724"/>
                </a:cubicBezTo>
                <a:cubicBezTo>
                  <a:pt x="6708" y="20771"/>
                  <a:pt x="6819" y="20815"/>
                  <a:pt x="6931" y="20858"/>
                </a:cubicBezTo>
                <a:cubicBezTo>
                  <a:pt x="7043" y="20901"/>
                  <a:pt x="7145" y="20973"/>
                  <a:pt x="7259" y="21012"/>
                </a:cubicBezTo>
                <a:cubicBezTo>
                  <a:pt x="7372" y="21052"/>
                  <a:pt x="7489" y="21084"/>
                  <a:pt x="7604" y="21120"/>
                </a:cubicBezTo>
                <a:cubicBezTo>
                  <a:pt x="7719" y="21155"/>
                  <a:pt x="7840" y="21168"/>
                  <a:pt x="7956" y="21200"/>
                </a:cubicBezTo>
                <a:cubicBezTo>
                  <a:pt x="8072" y="21232"/>
                  <a:pt x="8186" y="21271"/>
                  <a:pt x="8303" y="21298"/>
                </a:cubicBezTo>
                <a:cubicBezTo>
                  <a:pt x="8420" y="21326"/>
                  <a:pt x="8540" y="21340"/>
                  <a:pt x="8658" y="21364"/>
                </a:cubicBezTo>
                <a:cubicBezTo>
                  <a:pt x="8775" y="21388"/>
                  <a:pt x="8892" y="21418"/>
                  <a:pt x="9011" y="21438"/>
                </a:cubicBezTo>
                <a:cubicBezTo>
                  <a:pt x="9129" y="21458"/>
                  <a:pt x="9249" y="21464"/>
                  <a:pt x="9369" y="21480"/>
                </a:cubicBezTo>
                <a:cubicBezTo>
                  <a:pt x="9487" y="21495"/>
                  <a:pt x="9602" y="21548"/>
                  <a:pt x="9722" y="21560"/>
                </a:cubicBezTo>
                <a:cubicBezTo>
                  <a:pt x="9842" y="21572"/>
                  <a:pt x="9964" y="21554"/>
                  <a:pt x="10084" y="21562"/>
                </a:cubicBezTo>
                <a:cubicBezTo>
                  <a:pt x="10204" y="21570"/>
                  <a:pt x="10324" y="21587"/>
                  <a:pt x="10444" y="21591"/>
                </a:cubicBezTo>
                <a:cubicBezTo>
                  <a:pt x="10564" y="21595"/>
                  <a:pt x="10684" y="21582"/>
                  <a:pt x="10805" y="21582"/>
                </a:cubicBezTo>
                <a:cubicBezTo>
                  <a:pt x="10926" y="21582"/>
                  <a:pt x="11046" y="21597"/>
                  <a:pt x="11166" y="21593"/>
                </a:cubicBezTo>
                <a:cubicBezTo>
                  <a:pt x="11287" y="21589"/>
                  <a:pt x="11406" y="21572"/>
                  <a:pt x="11526" y="21564"/>
                </a:cubicBezTo>
                <a:cubicBezTo>
                  <a:pt x="11646" y="21556"/>
                  <a:pt x="11768" y="21563"/>
                  <a:pt x="11887" y="21551"/>
                </a:cubicBezTo>
                <a:cubicBezTo>
                  <a:pt x="12007" y="21540"/>
                  <a:pt x="12126" y="21519"/>
                  <a:pt x="12245" y="21503"/>
                </a:cubicBezTo>
                <a:cubicBezTo>
                  <a:pt x="12364" y="21487"/>
                  <a:pt x="12483" y="21468"/>
                  <a:pt x="12601" y="21448"/>
                </a:cubicBezTo>
                <a:cubicBezTo>
                  <a:pt x="12720" y="21428"/>
                  <a:pt x="12837" y="21399"/>
                  <a:pt x="12955" y="21375"/>
                </a:cubicBezTo>
                <a:cubicBezTo>
                  <a:pt x="13073" y="21351"/>
                  <a:pt x="13192" y="21333"/>
                  <a:pt x="13309" y="21305"/>
                </a:cubicBezTo>
                <a:cubicBezTo>
                  <a:pt x="13426" y="21277"/>
                  <a:pt x="13542" y="21246"/>
                  <a:pt x="13658" y="21215"/>
                </a:cubicBezTo>
                <a:cubicBezTo>
                  <a:pt x="13774" y="21183"/>
                  <a:pt x="13889" y="21148"/>
                  <a:pt x="14004" y="21112"/>
                </a:cubicBezTo>
                <a:cubicBezTo>
                  <a:pt x="14119" y="21076"/>
                  <a:pt x="14232" y="21034"/>
                  <a:pt x="14345" y="20994"/>
                </a:cubicBezTo>
                <a:cubicBezTo>
                  <a:pt x="14459" y="20955"/>
                  <a:pt x="14580" y="20937"/>
                  <a:pt x="14692" y="20893"/>
                </a:cubicBezTo>
                <a:cubicBezTo>
                  <a:pt x="14805" y="20850"/>
                  <a:pt x="14909" y="20786"/>
                  <a:pt x="15020" y="20739"/>
                </a:cubicBezTo>
                <a:cubicBezTo>
                  <a:pt x="15131" y="20692"/>
                  <a:pt x="15237" y="20635"/>
                  <a:pt x="15345" y="20585"/>
                </a:cubicBezTo>
                <a:cubicBezTo>
                  <a:pt x="15455" y="20534"/>
                  <a:pt x="15569" y="20494"/>
                  <a:pt x="15676" y="20440"/>
                </a:cubicBezTo>
                <a:cubicBezTo>
                  <a:pt x="15784" y="20385"/>
                  <a:pt x="15883" y="20317"/>
                  <a:pt x="15988" y="20259"/>
                </a:cubicBezTo>
                <a:cubicBezTo>
                  <a:pt x="16094" y="20201"/>
                  <a:pt x="16207" y="20156"/>
                  <a:pt x="16310" y="20095"/>
                </a:cubicBezTo>
                <a:cubicBezTo>
                  <a:pt x="16414" y="20034"/>
                  <a:pt x="16509" y="19959"/>
                  <a:pt x="16611" y="19894"/>
                </a:cubicBezTo>
                <a:cubicBezTo>
                  <a:pt x="16712" y="19830"/>
                  <a:pt x="16810" y="19760"/>
                  <a:pt x="16909" y="19692"/>
                </a:cubicBezTo>
                <a:cubicBezTo>
                  <a:pt x="17008" y="19623"/>
                  <a:pt x="17122" y="19576"/>
                  <a:pt x="17218" y="19504"/>
                </a:cubicBezTo>
                <a:cubicBezTo>
                  <a:pt x="17315" y="19433"/>
                  <a:pt x="17413" y="19361"/>
                  <a:pt x="17507" y="19287"/>
                </a:cubicBezTo>
                <a:cubicBezTo>
                  <a:pt x="17601" y="19212"/>
                  <a:pt x="17673" y="19110"/>
                  <a:pt x="17765" y="19032"/>
                </a:cubicBezTo>
                <a:cubicBezTo>
                  <a:pt x="17857" y="18955"/>
                  <a:pt x="17956" y="18886"/>
                  <a:pt x="18045" y="18805"/>
                </a:cubicBezTo>
                <a:cubicBezTo>
                  <a:pt x="18135" y="18724"/>
                  <a:pt x="18211" y="18631"/>
                  <a:pt x="18298" y="18547"/>
                </a:cubicBezTo>
                <a:cubicBezTo>
                  <a:pt x="18384" y="18463"/>
                  <a:pt x="18482" y="18392"/>
                  <a:pt x="18566" y="18305"/>
                </a:cubicBezTo>
                <a:cubicBezTo>
                  <a:pt x="18649" y="18219"/>
                  <a:pt x="18727" y="18127"/>
                  <a:pt x="18808" y="18037"/>
                </a:cubicBezTo>
                <a:cubicBezTo>
                  <a:pt x="18888" y="17948"/>
                  <a:pt x="18979" y="17868"/>
                  <a:pt x="19057" y="17776"/>
                </a:cubicBezTo>
                <a:cubicBezTo>
                  <a:pt x="19135" y="17684"/>
                  <a:pt x="19216" y="17595"/>
                  <a:pt x="19291" y="17501"/>
                </a:cubicBezTo>
                <a:cubicBezTo>
                  <a:pt x="19365" y="17406"/>
                  <a:pt x="19427" y="17302"/>
                  <a:pt x="19499" y="17205"/>
                </a:cubicBezTo>
                <a:cubicBezTo>
                  <a:pt x="19570" y="17108"/>
                  <a:pt x="19625" y="17000"/>
                  <a:pt x="19693" y="16900"/>
                </a:cubicBezTo>
                <a:cubicBezTo>
                  <a:pt x="19761" y="16801"/>
                  <a:pt x="19846" y="16714"/>
                  <a:pt x="19911" y="16612"/>
                </a:cubicBezTo>
                <a:cubicBezTo>
                  <a:pt x="19976" y="16511"/>
                  <a:pt x="20040" y="16409"/>
                  <a:pt x="20101" y="16305"/>
                </a:cubicBezTo>
                <a:cubicBezTo>
                  <a:pt x="20162" y="16202"/>
                  <a:pt x="20206" y="16088"/>
                  <a:pt x="20264" y="15983"/>
                </a:cubicBezTo>
                <a:cubicBezTo>
                  <a:pt x="20321" y="15877"/>
                  <a:pt x="20392" y="15778"/>
                  <a:pt x="20446" y="15671"/>
                </a:cubicBezTo>
                <a:cubicBezTo>
                  <a:pt x="20500" y="15564"/>
                  <a:pt x="20550" y="15454"/>
                  <a:pt x="20601" y="15345"/>
                </a:cubicBezTo>
                <a:cubicBezTo>
                  <a:pt x="20652" y="15236"/>
                  <a:pt x="20685" y="15119"/>
                  <a:pt x="20732" y="15009"/>
                </a:cubicBezTo>
                <a:cubicBezTo>
                  <a:pt x="20779" y="14898"/>
                  <a:pt x="20854" y="14799"/>
                  <a:pt x="20897" y="14686"/>
                </a:cubicBezTo>
                <a:cubicBezTo>
                  <a:pt x="20940" y="14574"/>
                  <a:pt x="20964" y="14454"/>
                  <a:pt x="21003" y="14340"/>
                </a:cubicBezTo>
                <a:cubicBezTo>
                  <a:pt x="21042" y="14227"/>
                  <a:pt x="21063" y="14108"/>
                  <a:pt x="21098" y="13992"/>
                </a:cubicBezTo>
                <a:cubicBezTo>
                  <a:pt x="21134" y="13878"/>
                  <a:pt x="21183" y="13767"/>
                  <a:pt x="21214" y="13651"/>
                </a:cubicBezTo>
                <a:cubicBezTo>
                  <a:pt x="21246" y="13535"/>
                  <a:pt x="21281" y="13420"/>
                  <a:pt x="21309" y="13303"/>
                </a:cubicBezTo>
                <a:cubicBezTo>
                  <a:pt x="21336" y="13186"/>
                  <a:pt x="21348" y="13065"/>
                  <a:pt x="21372" y="12947"/>
                </a:cubicBezTo>
                <a:cubicBezTo>
                  <a:pt x="21395" y="12830"/>
                  <a:pt x="21446" y="12717"/>
                  <a:pt x="21466" y="12598"/>
                </a:cubicBezTo>
                <a:cubicBezTo>
                  <a:pt x="21486" y="12479"/>
                  <a:pt x="21470" y="12355"/>
                  <a:pt x="21486" y="12236"/>
                </a:cubicBezTo>
                <a:cubicBezTo>
                  <a:pt x="21502" y="12117"/>
                  <a:pt x="21553" y="12002"/>
                  <a:pt x="21565" y="11882"/>
                </a:cubicBezTo>
                <a:cubicBezTo>
                  <a:pt x="21576" y="11762"/>
                  <a:pt x="21578" y="11641"/>
                  <a:pt x="21586" y="11521"/>
                </a:cubicBezTo>
                <a:cubicBezTo>
                  <a:pt x="21594" y="11401"/>
                  <a:pt x="21579" y="11280"/>
                  <a:pt x="21583" y="11159"/>
                </a:cubicBezTo>
                <a:cubicBezTo>
                  <a:pt x="21587" y="11040"/>
                  <a:pt x="21584" y="10920"/>
                  <a:pt x="21584" y="10799"/>
                </a:cubicBezTo>
                <a:cubicBezTo>
                  <a:pt x="21584" y="10678"/>
                  <a:pt x="21597" y="10558"/>
                  <a:pt x="21593" y="10438"/>
                </a:cubicBezTo>
                <a:cubicBezTo>
                  <a:pt x="21589" y="10318"/>
                  <a:pt x="21595" y="10197"/>
                  <a:pt x="21587" y="10077"/>
                </a:cubicBezTo>
                <a:cubicBezTo>
                  <a:pt x="21580" y="9957"/>
                  <a:pt x="21562" y="9838"/>
                  <a:pt x="21550" y="9718"/>
                </a:cubicBezTo>
                <a:cubicBezTo>
                  <a:pt x="21538" y="9598"/>
                  <a:pt x="21535" y="9477"/>
                  <a:pt x="21519" y="9359"/>
                </a:cubicBezTo>
                <a:cubicBezTo>
                  <a:pt x="21503" y="9239"/>
                  <a:pt x="21480" y="9121"/>
                  <a:pt x="21460" y="9002"/>
                </a:cubicBezTo>
                <a:cubicBezTo>
                  <a:pt x="21440" y="8884"/>
                  <a:pt x="21407" y="8767"/>
                  <a:pt x="21383" y="8650"/>
                </a:cubicBezTo>
                <a:cubicBezTo>
                  <a:pt x="21359" y="8532"/>
                  <a:pt x="21317" y="8418"/>
                  <a:pt x="21289" y="8302"/>
                </a:cubicBezTo>
                <a:cubicBezTo>
                  <a:pt x="21261" y="8184"/>
                  <a:pt x="21261" y="8061"/>
                  <a:pt x="21229" y="7945"/>
                </a:cubicBezTo>
                <a:cubicBezTo>
                  <a:pt x="21198" y="7829"/>
                  <a:pt x="21162" y="7714"/>
                  <a:pt x="21126" y="7599"/>
                </a:cubicBezTo>
                <a:cubicBezTo>
                  <a:pt x="21090" y="7484"/>
                  <a:pt x="21034" y="7376"/>
                  <a:pt x="20995" y="7263"/>
                </a:cubicBezTo>
                <a:cubicBezTo>
                  <a:pt x="20955" y="7149"/>
                  <a:pt x="20933" y="7029"/>
                  <a:pt x="20890" y="6917"/>
                </a:cubicBezTo>
                <a:cubicBezTo>
                  <a:pt x="20847" y="6805"/>
                  <a:pt x="20776" y="6704"/>
                  <a:pt x="20730" y="6593"/>
                </a:cubicBezTo>
                <a:cubicBezTo>
                  <a:pt x="20683" y="6482"/>
                  <a:pt x="20641" y="6370"/>
                  <a:pt x="20590" y="6261"/>
                </a:cubicBezTo>
                <a:cubicBezTo>
                  <a:pt x="20540" y="6152"/>
                  <a:pt x="20491" y="6042"/>
                  <a:pt x="20436" y="5935"/>
                </a:cubicBezTo>
                <a:cubicBezTo>
                  <a:pt x="20382" y="5828"/>
                  <a:pt x="20323" y="5723"/>
                  <a:pt x="20266" y="5618"/>
                </a:cubicBezTo>
                <a:cubicBezTo>
                  <a:pt x="20208" y="5512"/>
                  <a:pt x="20173" y="5394"/>
                  <a:pt x="20112" y="5290"/>
                </a:cubicBezTo>
                <a:cubicBezTo>
                  <a:pt x="20051" y="5187"/>
                  <a:pt x="19980" y="5092"/>
                  <a:pt x="19915" y="499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22" name="Title Text"/>
          <p:cNvSpPr txBox="1"/>
          <p:nvPr>
            <p:ph type="title"/>
          </p:nvPr>
        </p:nvSpPr>
        <p:spPr>
          <a:xfrm>
            <a:off x="1511300" y="1320800"/>
            <a:ext cx="7327900" cy="3098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3" name="Body Level One…"/>
          <p:cNvSpPr txBox="1"/>
          <p:nvPr>
            <p:ph type="body" sz="quarter" idx="1"/>
          </p:nvPr>
        </p:nvSpPr>
        <p:spPr>
          <a:xfrm>
            <a:off x="1511300" y="4483100"/>
            <a:ext cx="7327900" cy="309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"/>
          <p:cNvSpPr/>
          <p:nvPr/>
        </p:nvSpPr>
        <p:spPr>
          <a:xfrm>
            <a:off x="8242300" y="4673599"/>
            <a:ext cx="7562478" cy="4015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349" fill="norm" stroke="1" extrusionOk="0">
                <a:moveTo>
                  <a:pt x="65" y="136"/>
                </a:moveTo>
                <a:cubicBezTo>
                  <a:pt x="206" y="28"/>
                  <a:pt x="212" y="136"/>
                  <a:pt x="364" y="136"/>
                </a:cubicBezTo>
                <a:cubicBezTo>
                  <a:pt x="516" y="136"/>
                  <a:pt x="516" y="135"/>
                  <a:pt x="668" y="135"/>
                </a:cubicBezTo>
                <a:cubicBezTo>
                  <a:pt x="821" y="135"/>
                  <a:pt x="821" y="81"/>
                  <a:pt x="973" y="81"/>
                </a:cubicBezTo>
                <a:cubicBezTo>
                  <a:pt x="1125" y="81"/>
                  <a:pt x="1125" y="140"/>
                  <a:pt x="1277" y="140"/>
                </a:cubicBezTo>
                <a:cubicBezTo>
                  <a:pt x="1430" y="140"/>
                  <a:pt x="1430" y="125"/>
                  <a:pt x="1582" y="125"/>
                </a:cubicBezTo>
                <a:cubicBezTo>
                  <a:pt x="1734" y="125"/>
                  <a:pt x="1734" y="121"/>
                  <a:pt x="1887" y="121"/>
                </a:cubicBezTo>
                <a:cubicBezTo>
                  <a:pt x="2039" y="121"/>
                  <a:pt x="2039" y="115"/>
                  <a:pt x="2191" y="115"/>
                </a:cubicBezTo>
                <a:cubicBezTo>
                  <a:pt x="2343" y="115"/>
                  <a:pt x="2298" y="117"/>
                  <a:pt x="2496" y="117"/>
                </a:cubicBezTo>
                <a:cubicBezTo>
                  <a:pt x="2581" y="117"/>
                  <a:pt x="2683" y="109"/>
                  <a:pt x="2800" y="109"/>
                </a:cubicBezTo>
                <a:cubicBezTo>
                  <a:pt x="2892" y="109"/>
                  <a:pt x="2994" y="92"/>
                  <a:pt x="3105" y="92"/>
                </a:cubicBezTo>
                <a:cubicBezTo>
                  <a:pt x="3200" y="92"/>
                  <a:pt x="3301" y="124"/>
                  <a:pt x="3409" y="124"/>
                </a:cubicBezTo>
                <a:cubicBezTo>
                  <a:pt x="3506" y="124"/>
                  <a:pt x="3607" y="87"/>
                  <a:pt x="3714" y="87"/>
                </a:cubicBezTo>
                <a:cubicBezTo>
                  <a:pt x="3811" y="87"/>
                  <a:pt x="3913" y="88"/>
                  <a:pt x="4018" y="88"/>
                </a:cubicBezTo>
                <a:cubicBezTo>
                  <a:pt x="4116" y="88"/>
                  <a:pt x="4218" y="100"/>
                  <a:pt x="4323" y="100"/>
                </a:cubicBezTo>
                <a:cubicBezTo>
                  <a:pt x="4422" y="100"/>
                  <a:pt x="4523" y="81"/>
                  <a:pt x="4627" y="81"/>
                </a:cubicBezTo>
                <a:cubicBezTo>
                  <a:pt x="4726" y="81"/>
                  <a:pt x="4828" y="86"/>
                  <a:pt x="4932" y="86"/>
                </a:cubicBezTo>
                <a:cubicBezTo>
                  <a:pt x="5031" y="86"/>
                  <a:pt x="5133" y="119"/>
                  <a:pt x="5236" y="119"/>
                </a:cubicBezTo>
                <a:cubicBezTo>
                  <a:pt x="5336" y="119"/>
                  <a:pt x="5438" y="127"/>
                  <a:pt x="5541" y="127"/>
                </a:cubicBezTo>
                <a:cubicBezTo>
                  <a:pt x="5641" y="127"/>
                  <a:pt x="5742" y="113"/>
                  <a:pt x="5846" y="113"/>
                </a:cubicBezTo>
                <a:cubicBezTo>
                  <a:pt x="5946" y="113"/>
                  <a:pt x="6047" y="112"/>
                  <a:pt x="6150" y="112"/>
                </a:cubicBezTo>
                <a:cubicBezTo>
                  <a:pt x="6250" y="112"/>
                  <a:pt x="6352" y="119"/>
                  <a:pt x="6455" y="119"/>
                </a:cubicBezTo>
                <a:cubicBezTo>
                  <a:pt x="6555" y="119"/>
                  <a:pt x="6656" y="114"/>
                  <a:pt x="6759" y="114"/>
                </a:cubicBezTo>
                <a:cubicBezTo>
                  <a:pt x="6860" y="114"/>
                  <a:pt x="6961" y="123"/>
                  <a:pt x="7063" y="123"/>
                </a:cubicBezTo>
                <a:cubicBezTo>
                  <a:pt x="7164" y="123"/>
                  <a:pt x="7266" y="93"/>
                  <a:pt x="7368" y="93"/>
                </a:cubicBezTo>
                <a:cubicBezTo>
                  <a:pt x="7469" y="93"/>
                  <a:pt x="7570" y="124"/>
                  <a:pt x="7673" y="124"/>
                </a:cubicBezTo>
                <a:cubicBezTo>
                  <a:pt x="7773" y="124"/>
                  <a:pt x="7875" y="118"/>
                  <a:pt x="7977" y="118"/>
                </a:cubicBezTo>
                <a:cubicBezTo>
                  <a:pt x="8078" y="118"/>
                  <a:pt x="8179" y="123"/>
                  <a:pt x="8282" y="123"/>
                </a:cubicBezTo>
                <a:cubicBezTo>
                  <a:pt x="8383" y="123"/>
                  <a:pt x="8484" y="110"/>
                  <a:pt x="8586" y="110"/>
                </a:cubicBezTo>
                <a:cubicBezTo>
                  <a:pt x="8687" y="110"/>
                  <a:pt x="8789" y="107"/>
                  <a:pt x="8891" y="107"/>
                </a:cubicBezTo>
                <a:cubicBezTo>
                  <a:pt x="8992" y="107"/>
                  <a:pt x="9093" y="118"/>
                  <a:pt x="9195" y="118"/>
                </a:cubicBezTo>
                <a:cubicBezTo>
                  <a:pt x="9296" y="118"/>
                  <a:pt x="9398" y="138"/>
                  <a:pt x="9500" y="138"/>
                </a:cubicBezTo>
                <a:cubicBezTo>
                  <a:pt x="9601" y="138"/>
                  <a:pt x="9703" y="138"/>
                  <a:pt x="9804" y="138"/>
                </a:cubicBezTo>
                <a:cubicBezTo>
                  <a:pt x="9906" y="138"/>
                  <a:pt x="10007" y="140"/>
                  <a:pt x="10109" y="140"/>
                </a:cubicBezTo>
                <a:cubicBezTo>
                  <a:pt x="10210" y="140"/>
                  <a:pt x="10312" y="101"/>
                  <a:pt x="10413" y="101"/>
                </a:cubicBezTo>
                <a:cubicBezTo>
                  <a:pt x="10515" y="101"/>
                  <a:pt x="10616" y="103"/>
                  <a:pt x="10718" y="103"/>
                </a:cubicBezTo>
                <a:cubicBezTo>
                  <a:pt x="10819" y="103"/>
                  <a:pt x="10921" y="92"/>
                  <a:pt x="11023" y="92"/>
                </a:cubicBezTo>
                <a:cubicBezTo>
                  <a:pt x="11124" y="92"/>
                  <a:pt x="11226" y="123"/>
                  <a:pt x="11327" y="123"/>
                </a:cubicBezTo>
                <a:cubicBezTo>
                  <a:pt x="11429" y="123"/>
                  <a:pt x="11530" y="92"/>
                  <a:pt x="11632" y="92"/>
                </a:cubicBezTo>
                <a:cubicBezTo>
                  <a:pt x="11733" y="92"/>
                  <a:pt x="11835" y="83"/>
                  <a:pt x="11936" y="83"/>
                </a:cubicBezTo>
                <a:cubicBezTo>
                  <a:pt x="12038" y="83"/>
                  <a:pt x="12139" y="96"/>
                  <a:pt x="12241" y="96"/>
                </a:cubicBezTo>
                <a:cubicBezTo>
                  <a:pt x="12343" y="96"/>
                  <a:pt x="12444" y="131"/>
                  <a:pt x="12546" y="131"/>
                </a:cubicBezTo>
                <a:cubicBezTo>
                  <a:pt x="12647" y="131"/>
                  <a:pt x="12749" y="98"/>
                  <a:pt x="12850" y="98"/>
                </a:cubicBezTo>
                <a:cubicBezTo>
                  <a:pt x="12952" y="98"/>
                  <a:pt x="13054" y="132"/>
                  <a:pt x="13155" y="132"/>
                </a:cubicBezTo>
                <a:cubicBezTo>
                  <a:pt x="13257" y="132"/>
                  <a:pt x="13358" y="97"/>
                  <a:pt x="13460" y="97"/>
                </a:cubicBezTo>
                <a:cubicBezTo>
                  <a:pt x="13562" y="97"/>
                  <a:pt x="13663" y="138"/>
                  <a:pt x="13764" y="138"/>
                </a:cubicBezTo>
                <a:cubicBezTo>
                  <a:pt x="13866" y="138"/>
                  <a:pt x="13968" y="91"/>
                  <a:pt x="14069" y="91"/>
                </a:cubicBezTo>
                <a:cubicBezTo>
                  <a:pt x="14171" y="91"/>
                  <a:pt x="14273" y="89"/>
                  <a:pt x="14374" y="89"/>
                </a:cubicBezTo>
                <a:cubicBezTo>
                  <a:pt x="14476" y="89"/>
                  <a:pt x="14577" y="136"/>
                  <a:pt x="14678" y="136"/>
                </a:cubicBezTo>
                <a:cubicBezTo>
                  <a:pt x="14780" y="136"/>
                  <a:pt x="14882" y="122"/>
                  <a:pt x="14983" y="122"/>
                </a:cubicBezTo>
                <a:cubicBezTo>
                  <a:pt x="15085" y="122"/>
                  <a:pt x="15187" y="130"/>
                  <a:pt x="15288" y="130"/>
                </a:cubicBezTo>
                <a:cubicBezTo>
                  <a:pt x="15390" y="130"/>
                  <a:pt x="15491" y="128"/>
                  <a:pt x="15592" y="128"/>
                </a:cubicBezTo>
                <a:cubicBezTo>
                  <a:pt x="15695" y="128"/>
                  <a:pt x="15796" y="100"/>
                  <a:pt x="15897" y="100"/>
                </a:cubicBezTo>
                <a:cubicBezTo>
                  <a:pt x="15999" y="100"/>
                  <a:pt x="16101" y="138"/>
                  <a:pt x="16201" y="138"/>
                </a:cubicBezTo>
                <a:cubicBezTo>
                  <a:pt x="16304" y="138"/>
                  <a:pt x="16406" y="97"/>
                  <a:pt x="16506" y="97"/>
                </a:cubicBezTo>
                <a:cubicBezTo>
                  <a:pt x="16609" y="97"/>
                  <a:pt x="16710" y="84"/>
                  <a:pt x="16811" y="84"/>
                </a:cubicBezTo>
                <a:cubicBezTo>
                  <a:pt x="16913" y="84"/>
                  <a:pt x="17015" y="117"/>
                  <a:pt x="17116" y="117"/>
                </a:cubicBezTo>
                <a:cubicBezTo>
                  <a:pt x="17218" y="117"/>
                  <a:pt x="17320" y="135"/>
                  <a:pt x="17420" y="135"/>
                </a:cubicBezTo>
                <a:cubicBezTo>
                  <a:pt x="17523" y="135"/>
                  <a:pt x="17625" y="103"/>
                  <a:pt x="17725" y="103"/>
                </a:cubicBezTo>
                <a:cubicBezTo>
                  <a:pt x="17828" y="103"/>
                  <a:pt x="17929" y="89"/>
                  <a:pt x="18029" y="89"/>
                </a:cubicBezTo>
                <a:cubicBezTo>
                  <a:pt x="18133" y="89"/>
                  <a:pt x="18234" y="109"/>
                  <a:pt x="18334" y="109"/>
                </a:cubicBezTo>
                <a:cubicBezTo>
                  <a:pt x="18437" y="109"/>
                  <a:pt x="18539" y="83"/>
                  <a:pt x="18639" y="83"/>
                </a:cubicBezTo>
                <a:cubicBezTo>
                  <a:pt x="18742" y="83"/>
                  <a:pt x="18844" y="112"/>
                  <a:pt x="18943" y="112"/>
                </a:cubicBezTo>
                <a:cubicBezTo>
                  <a:pt x="19047" y="112"/>
                  <a:pt x="19149" y="80"/>
                  <a:pt x="19248" y="80"/>
                </a:cubicBezTo>
                <a:cubicBezTo>
                  <a:pt x="19352" y="80"/>
                  <a:pt x="19454" y="120"/>
                  <a:pt x="19552" y="120"/>
                </a:cubicBezTo>
                <a:cubicBezTo>
                  <a:pt x="19658" y="120"/>
                  <a:pt x="19759" y="97"/>
                  <a:pt x="19857" y="97"/>
                </a:cubicBezTo>
                <a:cubicBezTo>
                  <a:pt x="19963" y="97"/>
                  <a:pt x="20065" y="114"/>
                  <a:pt x="20161" y="114"/>
                </a:cubicBezTo>
                <a:cubicBezTo>
                  <a:pt x="20269" y="114"/>
                  <a:pt x="20371" y="102"/>
                  <a:pt x="20466" y="102"/>
                </a:cubicBezTo>
                <a:cubicBezTo>
                  <a:pt x="20576" y="102"/>
                  <a:pt x="20678" y="113"/>
                  <a:pt x="20770" y="113"/>
                </a:cubicBezTo>
                <a:cubicBezTo>
                  <a:pt x="20888" y="113"/>
                  <a:pt x="20990" y="134"/>
                  <a:pt x="21075" y="134"/>
                </a:cubicBezTo>
                <a:cubicBezTo>
                  <a:pt x="21272" y="134"/>
                  <a:pt x="21322" y="-154"/>
                  <a:pt x="21372" y="115"/>
                </a:cubicBezTo>
                <a:cubicBezTo>
                  <a:pt x="21423" y="385"/>
                  <a:pt x="21388" y="397"/>
                  <a:pt x="21388" y="682"/>
                </a:cubicBezTo>
                <a:cubicBezTo>
                  <a:pt x="21388" y="968"/>
                  <a:pt x="21393" y="887"/>
                  <a:pt x="21393" y="1254"/>
                </a:cubicBezTo>
                <a:cubicBezTo>
                  <a:pt x="21393" y="1414"/>
                  <a:pt x="21364" y="1606"/>
                  <a:pt x="21364" y="1826"/>
                </a:cubicBezTo>
                <a:cubicBezTo>
                  <a:pt x="21364" y="1999"/>
                  <a:pt x="21370" y="2190"/>
                  <a:pt x="21370" y="2397"/>
                </a:cubicBezTo>
                <a:cubicBezTo>
                  <a:pt x="21370" y="2576"/>
                  <a:pt x="21370" y="2767"/>
                  <a:pt x="21370" y="2969"/>
                </a:cubicBezTo>
                <a:cubicBezTo>
                  <a:pt x="21370" y="3151"/>
                  <a:pt x="21385" y="3342"/>
                  <a:pt x="21385" y="3540"/>
                </a:cubicBezTo>
                <a:cubicBezTo>
                  <a:pt x="21385" y="3724"/>
                  <a:pt x="21393" y="3915"/>
                  <a:pt x="21393" y="4112"/>
                </a:cubicBezTo>
                <a:cubicBezTo>
                  <a:pt x="21393" y="4297"/>
                  <a:pt x="21371" y="4488"/>
                  <a:pt x="21371" y="4684"/>
                </a:cubicBezTo>
                <a:cubicBezTo>
                  <a:pt x="21371" y="4870"/>
                  <a:pt x="21379" y="5061"/>
                  <a:pt x="21379" y="5255"/>
                </a:cubicBezTo>
                <a:cubicBezTo>
                  <a:pt x="21379" y="5442"/>
                  <a:pt x="21369" y="5633"/>
                  <a:pt x="21369" y="5827"/>
                </a:cubicBezTo>
                <a:cubicBezTo>
                  <a:pt x="21369" y="6015"/>
                  <a:pt x="21383" y="6205"/>
                  <a:pt x="21383" y="6399"/>
                </a:cubicBezTo>
                <a:cubicBezTo>
                  <a:pt x="21383" y="6587"/>
                  <a:pt x="21391" y="6778"/>
                  <a:pt x="21391" y="6971"/>
                </a:cubicBezTo>
                <a:cubicBezTo>
                  <a:pt x="21391" y="7159"/>
                  <a:pt x="21375" y="7350"/>
                  <a:pt x="21375" y="7542"/>
                </a:cubicBezTo>
                <a:cubicBezTo>
                  <a:pt x="21375" y="7731"/>
                  <a:pt x="21375" y="7922"/>
                  <a:pt x="21375" y="8114"/>
                </a:cubicBezTo>
                <a:cubicBezTo>
                  <a:pt x="21375" y="8303"/>
                  <a:pt x="21396" y="8494"/>
                  <a:pt x="21396" y="8686"/>
                </a:cubicBezTo>
                <a:cubicBezTo>
                  <a:pt x="21396" y="8875"/>
                  <a:pt x="21376" y="9066"/>
                  <a:pt x="21376" y="9257"/>
                </a:cubicBezTo>
                <a:cubicBezTo>
                  <a:pt x="21376" y="9447"/>
                  <a:pt x="21381" y="9638"/>
                  <a:pt x="21381" y="9829"/>
                </a:cubicBezTo>
                <a:cubicBezTo>
                  <a:pt x="21381" y="10019"/>
                  <a:pt x="21378" y="10210"/>
                  <a:pt x="21378" y="10401"/>
                </a:cubicBezTo>
                <a:cubicBezTo>
                  <a:pt x="21378" y="10591"/>
                  <a:pt x="21388" y="10782"/>
                  <a:pt x="21388" y="10973"/>
                </a:cubicBezTo>
                <a:cubicBezTo>
                  <a:pt x="21388" y="11163"/>
                  <a:pt x="21363" y="11354"/>
                  <a:pt x="21363" y="11544"/>
                </a:cubicBezTo>
                <a:cubicBezTo>
                  <a:pt x="21363" y="11735"/>
                  <a:pt x="21385" y="11926"/>
                  <a:pt x="21385" y="12116"/>
                </a:cubicBezTo>
                <a:cubicBezTo>
                  <a:pt x="21385" y="12308"/>
                  <a:pt x="21389" y="12498"/>
                  <a:pt x="21389" y="12688"/>
                </a:cubicBezTo>
                <a:cubicBezTo>
                  <a:pt x="21389" y="12880"/>
                  <a:pt x="21385" y="13071"/>
                  <a:pt x="21385" y="13260"/>
                </a:cubicBezTo>
                <a:cubicBezTo>
                  <a:pt x="21385" y="13452"/>
                  <a:pt x="21378" y="13643"/>
                  <a:pt x="21378" y="13832"/>
                </a:cubicBezTo>
                <a:cubicBezTo>
                  <a:pt x="21378" y="14024"/>
                  <a:pt x="21371" y="14215"/>
                  <a:pt x="21371" y="14404"/>
                </a:cubicBezTo>
                <a:cubicBezTo>
                  <a:pt x="21371" y="14596"/>
                  <a:pt x="21370" y="14787"/>
                  <a:pt x="21370" y="14976"/>
                </a:cubicBezTo>
                <a:cubicBezTo>
                  <a:pt x="21370" y="15168"/>
                  <a:pt x="21394" y="15359"/>
                  <a:pt x="21394" y="15547"/>
                </a:cubicBezTo>
                <a:cubicBezTo>
                  <a:pt x="21394" y="15741"/>
                  <a:pt x="21389" y="15932"/>
                  <a:pt x="21389" y="16119"/>
                </a:cubicBezTo>
                <a:cubicBezTo>
                  <a:pt x="21389" y="16313"/>
                  <a:pt x="21389" y="16504"/>
                  <a:pt x="21389" y="16691"/>
                </a:cubicBezTo>
                <a:cubicBezTo>
                  <a:pt x="21389" y="16886"/>
                  <a:pt x="21378" y="17077"/>
                  <a:pt x="21378" y="17263"/>
                </a:cubicBezTo>
                <a:cubicBezTo>
                  <a:pt x="21378" y="17459"/>
                  <a:pt x="21391" y="17649"/>
                  <a:pt x="21391" y="17835"/>
                </a:cubicBezTo>
                <a:cubicBezTo>
                  <a:pt x="21391" y="18032"/>
                  <a:pt x="21364" y="18222"/>
                  <a:pt x="21364" y="18406"/>
                </a:cubicBezTo>
                <a:cubicBezTo>
                  <a:pt x="21364" y="18605"/>
                  <a:pt x="21385" y="18796"/>
                  <a:pt x="21385" y="18978"/>
                </a:cubicBezTo>
                <a:cubicBezTo>
                  <a:pt x="21385" y="19180"/>
                  <a:pt x="21379" y="19371"/>
                  <a:pt x="21379" y="19550"/>
                </a:cubicBezTo>
                <a:cubicBezTo>
                  <a:pt x="21379" y="19757"/>
                  <a:pt x="21371" y="19948"/>
                  <a:pt x="21371" y="20121"/>
                </a:cubicBezTo>
                <a:cubicBezTo>
                  <a:pt x="21371" y="20341"/>
                  <a:pt x="21366" y="20533"/>
                  <a:pt x="21366" y="20693"/>
                </a:cubicBezTo>
                <a:cubicBezTo>
                  <a:pt x="21366" y="21061"/>
                  <a:pt x="21524" y="21175"/>
                  <a:pt x="21381" y="21272"/>
                </a:cubicBezTo>
                <a:cubicBezTo>
                  <a:pt x="21237" y="21368"/>
                  <a:pt x="21227" y="21263"/>
                  <a:pt x="21075" y="21263"/>
                </a:cubicBezTo>
                <a:cubicBezTo>
                  <a:pt x="20922" y="21263"/>
                  <a:pt x="20922" y="21256"/>
                  <a:pt x="20770" y="21256"/>
                </a:cubicBezTo>
                <a:cubicBezTo>
                  <a:pt x="20618" y="21256"/>
                  <a:pt x="20618" y="21292"/>
                  <a:pt x="20466" y="21292"/>
                </a:cubicBezTo>
                <a:cubicBezTo>
                  <a:pt x="20313" y="21292"/>
                  <a:pt x="20313" y="21278"/>
                  <a:pt x="20161" y="21278"/>
                </a:cubicBezTo>
                <a:cubicBezTo>
                  <a:pt x="20009" y="21278"/>
                  <a:pt x="20009" y="21245"/>
                  <a:pt x="19857" y="21245"/>
                </a:cubicBezTo>
                <a:cubicBezTo>
                  <a:pt x="19704" y="21245"/>
                  <a:pt x="19704" y="21286"/>
                  <a:pt x="19552" y="21286"/>
                </a:cubicBezTo>
                <a:cubicBezTo>
                  <a:pt x="19400" y="21286"/>
                  <a:pt x="19400" y="21281"/>
                  <a:pt x="19247" y="21281"/>
                </a:cubicBezTo>
                <a:cubicBezTo>
                  <a:pt x="19095" y="21281"/>
                  <a:pt x="19095" y="21274"/>
                  <a:pt x="18943" y="21274"/>
                </a:cubicBezTo>
                <a:cubicBezTo>
                  <a:pt x="18791" y="21274"/>
                  <a:pt x="18791" y="21290"/>
                  <a:pt x="18638" y="21290"/>
                </a:cubicBezTo>
                <a:cubicBezTo>
                  <a:pt x="18486" y="21290"/>
                  <a:pt x="18486" y="21248"/>
                  <a:pt x="18334" y="21248"/>
                </a:cubicBezTo>
                <a:cubicBezTo>
                  <a:pt x="18182" y="21248"/>
                  <a:pt x="18182" y="21251"/>
                  <a:pt x="18029" y="21251"/>
                </a:cubicBezTo>
                <a:cubicBezTo>
                  <a:pt x="17877" y="21251"/>
                  <a:pt x="17877" y="21247"/>
                  <a:pt x="17725" y="21247"/>
                </a:cubicBezTo>
                <a:cubicBezTo>
                  <a:pt x="17573" y="21247"/>
                  <a:pt x="17573" y="21275"/>
                  <a:pt x="17420" y="21275"/>
                </a:cubicBezTo>
                <a:cubicBezTo>
                  <a:pt x="17268" y="21275"/>
                  <a:pt x="17268" y="21275"/>
                  <a:pt x="17116" y="21275"/>
                </a:cubicBezTo>
                <a:cubicBezTo>
                  <a:pt x="16964" y="21275"/>
                  <a:pt x="16964" y="21243"/>
                  <a:pt x="16811" y="21243"/>
                </a:cubicBezTo>
                <a:cubicBezTo>
                  <a:pt x="16659" y="21243"/>
                  <a:pt x="16659" y="21253"/>
                  <a:pt x="16507" y="21253"/>
                </a:cubicBezTo>
                <a:cubicBezTo>
                  <a:pt x="16355" y="21253"/>
                  <a:pt x="16355" y="21259"/>
                  <a:pt x="16202" y="21259"/>
                </a:cubicBezTo>
                <a:cubicBezTo>
                  <a:pt x="16050" y="21259"/>
                  <a:pt x="16050" y="21252"/>
                  <a:pt x="15898" y="21252"/>
                </a:cubicBezTo>
                <a:cubicBezTo>
                  <a:pt x="15746" y="21252"/>
                  <a:pt x="15746" y="21248"/>
                  <a:pt x="15593" y="21248"/>
                </a:cubicBezTo>
                <a:cubicBezTo>
                  <a:pt x="15441" y="21248"/>
                  <a:pt x="15441" y="21257"/>
                  <a:pt x="15289" y="21257"/>
                </a:cubicBezTo>
                <a:cubicBezTo>
                  <a:pt x="15137" y="21257"/>
                  <a:pt x="15137" y="21252"/>
                  <a:pt x="14984" y="21252"/>
                </a:cubicBezTo>
                <a:cubicBezTo>
                  <a:pt x="14832" y="21252"/>
                  <a:pt x="14832" y="21246"/>
                  <a:pt x="14680" y="21246"/>
                </a:cubicBezTo>
                <a:cubicBezTo>
                  <a:pt x="14528" y="21246"/>
                  <a:pt x="14528" y="21263"/>
                  <a:pt x="14375" y="21263"/>
                </a:cubicBezTo>
                <a:cubicBezTo>
                  <a:pt x="14223" y="21263"/>
                  <a:pt x="14223" y="21282"/>
                  <a:pt x="14071" y="21282"/>
                </a:cubicBezTo>
                <a:cubicBezTo>
                  <a:pt x="13919" y="21282"/>
                  <a:pt x="13919" y="21294"/>
                  <a:pt x="13766" y="21294"/>
                </a:cubicBezTo>
                <a:cubicBezTo>
                  <a:pt x="13614" y="21294"/>
                  <a:pt x="13614" y="21273"/>
                  <a:pt x="13462" y="21273"/>
                </a:cubicBezTo>
                <a:cubicBezTo>
                  <a:pt x="13310" y="21273"/>
                  <a:pt x="13310" y="21259"/>
                  <a:pt x="13157" y="21259"/>
                </a:cubicBezTo>
                <a:cubicBezTo>
                  <a:pt x="13005" y="21259"/>
                  <a:pt x="13005" y="21287"/>
                  <a:pt x="12853" y="21287"/>
                </a:cubicBezTo>
                <a:cubicBezTo>
                  <a:pt x="12700" y="21287"/>
                  <a:pt x="12700" y="21247"/>
                  <a:pt x="12548" y="21247"/>
                </a:cubicBezTo>
                <a:cubicBezTo>
                  <a:pt x="12396" y="21247"/>
                  <a:pt x="12396" y="21269"/>
                  <a:pt x="12244" y="21269"/>
                </a:cubicBezTo>
                <a:cubicBezTo>
                  <a:pt x="12091" y="21269"/>
                  <a:pt x="12091" y="21277"/>
                  <a:pt x="11939" y="21277"/>
                </a:cubicBezTo>
                <a:cubicBezTo>
                  <a:pt x="11787" y="21277"/>
                  <a:pt x="11787" y="21255"/>
                  <a:pt x="11635" y="21255"/>
                </a:cubicBezTo>
                <a:cubicBezTo>
                  <a:pt x="11482" y="21255"/>
                  <a:pt x="11482" y="21269"/>
                  <a:pt x="11330" y="21269"/>
                </a:cubicBezTo>
                <a:cubicBezTo>
                  <a:pt x="11178" y="21269"/>
                  <a:pt x="11178" y="21266"/>
                  <a:pt x="11025" y="21266"/>
                </a:cubicBezTo>
                <a:cubicBezTo>
                  <a:pt x="10873" y="21266"/>
                  <a:pt x="10873" y="21279"/>
                  <a:pt x="10721" y="21279"/>
                </a:cubicBezTo>
                <a:cubicBezTo>
                  <a:pt x="10569" y="21279"/>
                  <a:pt x="10569" y="21272"/>
                  <a:pt x="10416" y="21272"/>
                </a:cubicBezTo>
                <a:cubicBezTo>
                  <a:pt x="10264" y="21272"/>
                  <a:pt x="10264" y="21249"/>
                  <a:pt x="10112" y="21249"/>
                </a:cubicBezTo>
                <a:cubicBezTo>
                  <a:pt x="9959" y="21249"/>
                  <a:pt x="9959" y="21254"/>
                  <a:pt x="9807" y="21254"/>
                </a:cubicBezTo>
                <a:cubicBezTo>
                  <a:pt x="9655" y="21254"/>
                  <a:pt x="9655" y="21233"/>
                  <a:pt x="9503" y="21233"/>
                </a:cubicBezTo>
                <a:cubicBezTo>
                  <a:pt x="9350" y="21233"/>
                  <a:pt x="9350" y="21275"/>
                  <a:pt x="9198" y="21275"/>
                </a:cubicBezTo>
                <a:cubicBezTo>
                  <a:pt x="9046" y="21275"/>
                  <a:pt x="9046" y="21251"/>
                  <a:pt x="8894" y="21251"/>
                </a:cubicBezTo>
                <a:cubicBezTo>
                  <a:pt x="8741" y="21251"/>
                  <a:pt x="8741" y="21239"/>
                  <a:pt x="8589" y="21239"/>
                </a:cubicBezTo>
                <a:cubicBezTo>
                  <a:pt x="8437" y="21239"/>
                  <a:pt x="8437" y="21242"/>
                  <a:pt x="8284" y="21242"/>
                </a:cubicBezTo>
                <a:cubicBezTo>
                  <a:pt x="8132" y="21242"/>
                  <a:pt x="8132" y="21251"/>
                  <a:pt x="7980" y="21251"/>
                </a:cubicBezTo>
                <a:cubicBezTo>
                  <a:pt x="7828" y="21251"/>
                  <a:pt x="7828" y="21291"/>
                  <a:pt x="7675" y="21291"/>
                </a:cubicBezTo>
                <a:cubicBezTo>
                  <a:pt x="7523" y="21291"/>
                  <a:pt x="7523" y="21290"/>
                  <a:pt x="7371" y="21290"/>
                </a:cubicBezTo>
                <a:cubicBezTo>
                  <a:pt x="7218" y="21290"/>
                  <a:pt x="7218" y="21240"/>
                  <a:pt x="7066" y="21240"/>
                </a:cubicBezTo>
                <a:cubicBezTo>
                  <a:pt x="6914" y="21240"/>
                  <a:pt x="6914" y="21252"/>
                  <a:pt x="6761" y="21252"/>
                </a:cubicBezTo>
                <a:cubicBezTo>
                  <a:pt x="6761" y="21252"/>
                  <a:pt x="6609" y="21249"/>
                  <a:pt x="6457" y="21249"/>
                </a:cubicBezTo>
                <a:cubicBezTo>
                  <a:pt x="6305" y="21249"/>
                  <a:pt x="6305" y="21265"/>
                  <a:pt x="6152" y="21265"/>
                </a:cubicBezTo>
                <a:cubicBezTo>
                  <a:pt x="6000" y="21265"/>
                  <a:pt x="6000" y="21279"/>
                  <a:pt x="5848" y="21279"/>
                </a:cubicBezTo>
                <a:cubicBezTo>
                  <a:pt x="5695" y="21279"/>
                  <a:pt x="5695" y="21244"/>
                  <a:pt x="5543" y="21244"/>
                </a:cubicBezTo>
                <a:cubicBezTo>
                  <a:pt x="5391" y="21244"/>
                  <a:pt x="5391" y="21261"/>
                  <a:pt x="5239" y="21261"/>
                </a:cubicBezTo>
                <a:cubicBezTo>
                  <a:pt x="5086" y="21261"/>
                  <a:pt x="5086" y="21271"/>
                  <a:pt x="4934" y="21271"/>
                </a:cubicBezTo>
                <a:cubicBezTo>
                  <a:pt x="4782" y="21271"/>
                  <a:pt x="4782" y="21288"/>
                  <a:pt x="4630" y="21288"/>
                </a:cubicBezTo>
                <a:cubicBezTo>
                  <a:pt x="4477" y="21288"/>
                  <a:pt x="4477" y="21242"/>
                  <a:pt x="4325" y="21242"/>
                </a:cubicBezTo>
                <a:cubicBezTo>
                  <a:pt x="4173" y="21242"/>
                  <a:pt x="4173" y="21290"/>
                  <a:pt x="4020" y="21290"/>
                </a:cubicBezTo>
                <a:cubicBezTo>
                  <a:pt x="3868" y="21290"/>
                  <a:pt x="3868" y="21288"/>
                  <a:pt x="3716" y="21288"/>
                </a:cubicBezTo>
                <a:cubicBezTo>
                  <a:pt x="3563" y="21288"/>
                  <a:pt x="3563" y="21275"/>
                  <a:pt x="3411" y="21275"/>
                </a:cubicBezTo>
                <a:cubicBezTo>
                  <a:pt x="3259" y="21275"/>
                  <a:pt x="3259" y="21293"/>
                  <a:pt x="3106" y="21293"/>
                </a:cubicBezTo>
                <a:cubicBezTo>
                  <a:pt x="2954" y="21293"/>
                  <a:pt x="2954" y="21246"/>
                  <a:pt x="2802" y="21246"/>
                </a:cubicBezTo>
                <a:cubicBezTo>
                  <a:pt x="2802" y="21246"/>
                  <a:pt x="2650" y="21257"/>
                  <a:pt x="2497" y="21257"/>
                </a:cubicBezTo>
                <a:cubicBezTo>
                  <a:pt x="2345" y="21257"/>
                  <a:pt x="2345" y="21287"/>
                  <a:pt x="2193" y="21287"/>
                </a:cubicBezTo>
                <a:cubicBezTo>
                  <a:pt x="2040" y="21287"/>
                  <a:pt x="2040" y="21256"/>
                  <a:pt x="1888" y="21256"/>
                </a:cubicBezTo>
                <a:cubicBezTo>
                  <a:pt x="1736" y="21256"/>
                  <a:pt x="1736" y="21249"/>
                  <a:pt x="1583" y="21249"/>
                </a:cubicBezTo>
                <a:cubicBezTo>
                  <a:pt x="1431" y="21249"/>
                  <a:pt x="1431" y="21276"/>
                  <a:pt x="1279" y="21276"/>
                </a:cubicBezTo>
                <a:cubicBezTo>
                  <a:pt x="1126" y="21276"/>
                  <a:pt x="1126" y="21270"/>
                  <a:pt x="974" y="21270"/>
                </a:cubicBezTo>
                <a:cubicBezTo>
                  <a:pt x="822" y="21270"/>
                  <a:pt x="822" y="21285"/>
                  <a:pt x="669" y="21285"/>
                </a:cubicBezTo>
                <a:cubicBezTo>
                  <a:pt x="517" y="21285"/>
                  <a:pt x="517" y="21294"/>
                  <a:pt x="364" y="21294"/>
                </a:cubicBezTo>
                <a:cubicBezTo>
                  <a:pt x="212" y="21294"/>
                  <a:pt x="178" y="21446"/>
                  <a:pt x="71" y="21244"/>
                </a:cubicBezTo>
                <a:cubicBezTo>
                  <a:pt x="-37" y="21042"/>
                  <a:pt x="70" y="20979"/>
                  <a:pt x="70" y="20693"/>
                </a:cubicBezTo>
                <a:cubicBezTo>
                  <a:pt x="70" y="20407"/>
                  <a:pt x="44" y="20407"/>
                  <a:pt x="44" y="20121"/>
                </a:cubicBezTo>
                <a:cubicBezTo>
                  <a:pt x="44" y="19836"/>
                  <a:pt x="63" y="19836"/>
                  <a:pt x="63" y="19550"/>
                </a:cubicBezTo>
                <a:cubicBezTo>
                  <a:pt x="63" y="19264"/>
                  <a:pt x="76" y="19264"/>
                  <a:pt x="76" y="18978"/>
                </a:cubicBezTo>
                <a:cubicBezTo>
                  <a:pt x="76" y="18692"/>
                  <a:pt x="49" y="18692"/>
                  <a:pt x="49" y="18407"/>
                </a:cubicBezTo>
                <a:cubicBezTo>
                  <a:pt x="49" y="18121"/>
                  <a:pt x="57" y="18121"/>
                  <a:pt x="57" y="17835"/>
                </a:cubicBezTo>
                <a:cubicBezTo>
                  <a:pt x="57" y="17549"/>
                  <a:pt x="62" y="17549"/>
                  <a:pt x="62" y="17263"/>
                </a:cubicBezTo>
                <a:cubicBezTo>
                  <a:pt x="62" y="16977"/>
                  <a:pt x="69" y="16977"/>
                  <a:pt x="69" y="16692"/>
                </a:cubicBezTo>
                <a:cubicBezTo>
                  <a:pt x="69" y="16406"/>
                  <a:pt x="59" y="16406"/>
                  <a:pt x="59" y="16120"/>
                </a:cubicBezTo>
                <a:cubicBezTo>
                  <a:pt x="59" y="15834"/>
                  <a:pt x="43" y="15834"/>
                  <a:pt x="43" y="15548"/>
                </a:cubicBezTo>
                <a:cubicBezTo>
                  <a:pt x="43" y="15263"/>
                  <a:pt x="44" y="15262"/>
                  <a:pt x="44" y="14977"/>
                </a:cubicBezTo>
                <a:cubicBezTo>
                  <a:pt x="44" y="14691"/>
                  <a:pt x="71" y="14691"/>
                  <a:pt x="71" y="14405"/>
                </a:cubicBezTo>
                <a:cubicBezTo>
                  <a:pt x="71" y="14119"/>
                  <a:pt x="46" y="14119"/>
                  <a:pt x="46" y="13833"/>
                </a:cubicBezTo>
                <a:cubicBezTo>
                  <a:pt x="46" y="13547"/>
                  <a:pt x="44" y="13547"/>
                  <a:pt x="44" y="13262"/>
                </a:cubicBezTo>
                <a:cubicBezTo>
                  <a:pt x="44" y="12976"/>
                  <a:pt x="48" y="12976"/>
                  <a:pt x="48" y="12690"/>
                </a:cubicBezTo>
                <a:cubicBezTo>
                  <a:pt x="48" y="12404"/>
                  <a:pt x="44" y="12404"/>
                  <a:pt x="44" y="12118"/>
                </a:cubicBezTo>
                <a:cubicBezTo>
                  <a:pt x="44" y="11832"/>
                  <a:pt x="48" y="11832"/>
                  <a:pt x="48" y="11547"/>
                </a:cubicBezTo>
                <a:cubicBezTo>
                  <a:pt x="48" y="11261"/>
                  <a:pt x="63" y="11261"/>
                  <a:pt x="63" y="10975"/>
                </a:cubicBezTo>
                <a:cubicBezTo>
                  <a:pt x="63" y="10689"/>
                  <a:pt x="76" y="10689"/>
                  <a:pt x="76" y="10403"/>
                </a:cubicBezTo>
                <a:cubicBezTo>
                  <a:pt x="76" y="10117"/>
                  <a:pt x="74" y="10117"/>
                  <a:pt x="74" y="9832"/>
                </a:cubicBezTo>
                <a:cubicBezTo>
                  <a:pt x="74" y="9546"/>
                  <a:pt x="71" y="9546"/>
                  <a:pt x="71" y="9260"/>
                </a:cubicBezTo>
                <a:cubicBezTo>
                  <a:pt x="71" y="8974"/>
                  <a:pt x="45" y="8974"/>
                  <a:pt x="45" y="8689"/>
                </a:cubicBezTo>
                <a:cubicBezTo>
                  <a:pt x="45" y="8403"/>
                  <a:pt x="49" y="8403"/>
                  <a:pt x="49" y="8117"/>
                </a:cubicBezTo>
                <a:cubicBezTo>
                  <a:pt x="49" y="7831"/>
                  <a:pt x="51" y="7831"/>
                  <a:pt x="51" y="7545"/>
                </a:cubicBezTo>
                <a:cubicBezTo>
                  <a:pt x="51" y="7259"/>
                  <a:pt x="44" y="7259"/>
                  <a:pt x="44" y="6973"/>
                </a:cubicBezTo>
                <a:cubicBezTo>
                  <a:pt x="44" y="6687"/>
                  <a:pt x="60" y="6687"/>
                  <a:pt x="60" y="6402"/>
                </a:cubicBezTo>
                <a:cubicBezTo>
                  <a:pt x="60" y="6116"/>
                  <a:pt x="57" y="6116"/>
                  <a:pt x="57" y="5830"/>
                </a:cubicBezTo>
                <a:cubicBezTo>
                  <a:pt x="57" y="5544"/>
                  <a:pt x="67" y="5544"/>
                  <a:pt x="67" y="5258"/>
                </a:cubicBezTo>
                <a:cubicBezTo>
                  <a:pt x="67" y="5258"/>
                  <a:pt x="59" y="4972"/>
                  <a:pt x="59" y="4686"/>
                </a:cubicBezTo>
                <a:cubicBezTo>
                  <a:pt x="59" y="4400"/>
                  <a:pt x="66" y="4400"/>
                  <a:pt x="66" y="4114"/>
                </a:cubicBezTo>
                <a:cubicBezTo>
                  <a:pt x="66" y="3829"/>
                  <a:pt x="73" y="3828"/>
                  <a:pt x="73" y="3543"/>
                </a:cubicBezTo>
                <a:cubicBezTo>
                  <a:pt x="73" y="3257"/>
                  <a:pt x="57" y="3257"/>
                  <a:pt x="57" y="2971"/>
                </a:cubicBezTo>
                <a:cubicBezTo>
                  <a:pt x="57" y="2685"/>
                  <a:pt x="60" y="2735"/>
                  <a:pt x="60" y="2399"/>
                </a:cubicBezTo>
                <a:cubicBezTo>
                  <a:pt x="60" y="2228"/>
                  <a:pt x="43" y="2032"/>
                  <a:pt x="43" y="1827"/>
                </a:cubicBezTo>
                <a:cubicBezTo>
                  <a:pt x="43" y="1639"/>
                  <a:pt x="49" y="1444"/>
                  <a:pt x="49" y="1255"/>
                </a:cubicBezTo>
                <a:cubicBezTo>
                  <a:pt x="49" y="1050"/>
                  <a:pt x="56" y="854"/>
                  <a:pt x="56" y="683"/>
                </a:cubicBezTo>
                <a:cubicBezTo>
                  <a:pt x="56" y="346"/>
                  <a:pt x="-76" y="246"/>
                  <a:pt x="65" y="136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32" name="Shape"/>
          <p:cNvSpPr/>
          <p:nvPr/>
        </p:nvSpPr>
        <p:spPr>
          <a:xfrm>
            <a:off x="469899" y="462844"/>
            <a:ext cx="7563214" cy="8238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449" fill="norm" stroke="1" extrusionOk="0">
                <a:moveTo>
                  <a:pt x="24" y="68"/>
                </a:moveTo>
                <a:cubicBezTo>
                  <a:pt x="177" y="68"/>
                  <a:pt x="177" y="66"/>
                  <a:pt x="330" y="66"/>
                </a:cubicBezTo>
                <a:cubicBezTo>
                  <a:pt x="483" y="66"/>
                  <a:pt x="483" y="66"/>
                  <a:pt x="635" y="66"/>
                </a:cubicBezTo>
                <a:cubicBezTo>
                  <a:pt x="788" y="66"/>
                  <a:pt x="788" y="39"/>
                  <a:pt x="941" y="39"/>
                </a:cubicBezTo>
                <a:cubicBezTo>
                  <a:pt x="1094" y="39"/>
                  <a:pt x="1094" y="68"/>
                  <a:pt x="1247" y="68"/>
                </a:cubicBezTo>
                <a:cubicBezTo>
                  <a:pt x="1400" y="68"/>
                  <a:pt x="1354" y="61"/>
                  <a:pt x="1553" y="61"/>
                </a:cubicBezTo>
                <a:cubicBezTo>
                  <a:pt x="1638" y="61"/>
                  <a:pt x="1740" y="59"/>
                  <a:pt x="1858" y="59"/>
                </a:cubicBezTo>
                <a:cubicBezTo>
                  <a:pt x="1951" y="59"/>
                  <a:pt x="2053" y="56"/>
                  <a:pt x="2164" y="56"/>
                </a:cubicBezTo>
                <a:cubicBezTo>
                  <a:pt x="2259" y="56"/>
                  <a:pt x="2361" y="57"/>
                  <a:pt x="2470" y="57"/>
                </a:cubicBezTo>
                <a:cubicBezTo>
                  <a:pt x="2567" y="57"/>
                  <a:pt x="2669" y="53"/>
                  <a:pt x="2775" y="53"/>
                </a:cubicBezTo>
                <a:cubicBezTo>
                  <a:pt x="2873" y="53"/>
                  <a:pt x="2975" y="45"/>
                  <a:pt x="3081" y="45"/>
                </a:cubicBezTo>
                <a:cubicBezTo>
                  <a:pt x="3180" y="45"/>
                  <a:pt x="3282" y="60"/>
                  <a:pt x="3387" y="60"/>
                </a:cubicBezTo>
                <a:cubicBezTo>
                  <a:pt x="3486" y="60"/>
                  <a:pt x="3588" y="42"/>
                  <a:pt x="3693" y="42"/>
                </a:cubicBezTo>
                <a:cubicBezTo>
                  <a:pt x="3792" y="42"/>
                  <a:pt x="3894" y="43"/>
                  <a:pt x="3998" y="43"/>
                </a:cubicBezTo>
                <a:cubicBezTo>
                  <a:pt x="4098" y="43"/>
                  <a:pt x="4200" y="49"/>
                  <a:pt x="4304" y="49"/>
                </a:cubicBezTo>
                <a:cubicBezTo>
                  <a:pt x="4404" y="49"/>
                  <a:pt x="4506" y="40"/>
                  <a:pt x="4610" y="40"/>
                </a:cubicBezTo>
                <a:cubicBezTo>
                  <a:pt x="4710" y="40"/>
                  <a:pt x="4812" y="42"/>
                  <a:pt x="4916" y="42"/>
                </a:cubicBezTo>
                <a:cubicBezTo>
                  <a:pt x="5016" y="42"/>
                  <a:pt x="5118" y="58"/>
                  <a:pt x="5221" y="58"/>
                </a:cubicBezTo>
                <a:cubicBezTo>
                  <a:pt x="5322" y="58"/>
                  <a:pt x="5424" y="62"/>
                  <a:pt x="5527" y="62"/>
                </a:cubicBezTo>
                <a:cubicBezTo>
                  <a:pt x="5628" y="62"/>
                  <a:pt x="5730" y="55"/>
                  <a:pt x="5833" y="55"/>
                </a:cubicBezTo>
                <a:cubicBezTo>
                  <a:pt x="5934" y="55"/>
                  <a:pt x="6035" y="54"/>
                  <a:pt x="6138" y="54"/>
                </a:cubicBezTo>
                <a:cubicBezTo>
                  <a:pt x="6239" y="54"/>
                  <a:pt x="6341" y="58"/>
                  <a:pt x="6444" y="58"/>
                </a:cubicBezTo>
                <a:cubicBezTo>
                  <a:pt x="6545" y="58"/>
                  <a:pt x="6647" y="56"/>
                  <a:pt x="6750" y="56"/>
                </a:cubicBezTo>
                <a:cubicBezTo>
                  <a:pt x="6851" y="56"/>
                  <a:pt x="6953" y="60"/>
                  <a:pt x="7056" y="60"/>
                </a:cubicBezTo>
                <a:cubicBezTo>
                  <a:pt x="7157" y="60"/>
                  <a:pt x="7259" y="45"/>
                  <a:pt x="7361" y="45"/>
                </a:cubicBezTo>
                <a:cubicBezTo>
                  <a:pt x="7463" y="45"/>
                  <a:pt x="7565" y="61"/>
                  <a:pt x="7667" y="61"/>
                </a:cubicBezTo>
                <a:cubicBezTo>
                  <a:pt x="7768" y="61"/>
                  <a:pt x="7870" y="58"/>
                  <a:pt x="7973" y="58"/>
                </a:cubicBezTo>
                <a:cubicBezTo>
                  <a:pt x="8074" y="58"/>
                  <a:pt x="8176" y="60"/>
                  <a:pt x="8279" y="60"/>
                </a:cubicBezTo>
                <a:cubicBezTo>
                  <a:pt x="8380" y="60"/>
                  <a:pt x="8482" y="54"/>
                  <a:pt x="8584" y="54"/>
                </a:cubicBezTo>
                <a:cubicBezTo>
                  <a:pt x="8686" y="54"/>
                  <a:pt x="8788" y="52"/>
                  <a:pt x="8890" y="52"/>
                </a:cubicBezTo>
                <a:cubicBezTo>
                  <a:pt x="8992" y="52"/>
                  <a:pt x="9094" y="58"/>
                  <a:pt x="9196" y="58"/>
                </a:cubicBezTo>
                <a:cubicBezTo>
                  <a:pt x="9297" y="58"/>
                  <a:pt x="9399" y="67"/>
                  <a:pt x="9502" y="67"/>
                </a:cubicBezTo>
                <a:cubicBezTo>
                  <a:pt x="9603" y="67"/>
                  <a:pt x="9705" y="67"/>
                  <a:pt x="9807" y="67"/>
                </a:cubicBezTo>
                <a:cubicBezTo>
                  <a:pt x="9909" y="67"/>
                  <a:pt x="10011" y="68"/>
                  <a:pt x="10113" y="68"/>
                </a:cubicBezTo>
                <a:cubicBezTo>
                  <a:pt x="10215" y="68"/>
                  <a:pt x="10317" y="49"/>
                  <a:pt x="10419" y="49"/>
                </a:cubicBezTo>
                <a:cubicBezTo>
                  <a:pt x="10521" y="49"/>
                  <a:pt x="10623" y="50"/>
                  <a:pt x="10725" y="50"/>
                </a:cubicBezTo>
                <a:cubicBezTo>
                  <a:pt x="10826" y="50"/>
                  <a:pt x="10928" y="45"/>
                  <a:pt x="11030" y="45"/>
                </a:cubicBezTo>
                <a:cubicBezTo>
                  <a:pt x="11132" y="45"/>
                  <a:pt x="11234" y="60"/>
                  <a:pt x="11336" y="60"/>
                </a:cubicBezTo>
                <a:cubicBezTo>
                  <a:pt x="11438" y="60"/>
                  <a:pt x="11540" y="45"/>
                  <a:pt x="11642" y="45"/>
                </a:cubicBezTo>
                <a:cubicBezTo>
                  <a:pt x="11744" y="45"/>
                  <a:pt x="11846" y="40"/>
                  <a:pt x="11948" y="40"/>
                </a:cubicBezTo>
                <a:cubicBezTo>
                  <a:pt x="12050" y="40"/>
                  <a:pt x="12152" y="47"/>
                  <a:pt x="12254" y="47"/>
                </a:cubicBezTo>
                <a:cubicBezTo>
                  <a:pt x="12356" y="47"/>
                  <a:pt x="12458" y="64"/>
                  <a:pt x="12560" y="64"/>
                </a:cubicBezTo>
                <a:cubicBezTo>
                  <a:pt x="12662" y="64"/>
                  <a:pt x="12764" y="47"/>
                  <a:pt x="12866" y="47"/>
                </a:cubicBezTo>
                <a:cubicBezTo>
                  <a:pt x="12968" y="47"/>
                  <a:pt x="13070" y="64"/>
                  <a:pt x="13172" y="64"/>
                </a:cubicBezTo>
                <a:cubicBezTo>
                  <a:pt x="13274" y="64"/>
                  <a:pt x="13376" y="47"/>
                  <a:pt x="13477" y="47"/>
                </a:cubicBezTo>
                <a:cubicBezTo>
                  <a:pt x="13580" y="47"/>
                  <a:pt x="13682" y="67"/>
                  <a:pt x="13783" y="67"/>
                </a:cubicBezTo>
                <a:cubicBezTo>
                  <a:pt x="13886" y="67"/>
                  <a:pt x="13988" y="44"/>
                  <a:pt x="14089" y="44"/>
                </a:cubicBezTo>
                <a:cubicBezTo>
                  <a:pt x="14192" y="44"/>
                  <a:pt x="14294" y="43"/>
                  <a:pt x="14395" y="43"/>
                </a:cubicBezTo>
                <a:cubicBezTo>
                  <a:pt x="14498" y="43"/>
                  <a:pt x="14600" y="66"/>
                  <a:pt x="14701" y="66"/>
                </a:cubicBezTo>
                <a:cubicBezTo>
                  <a:pt x="14804" y="66"/>
                  <a:pt x="14906" y="59"/>
                  <a:pt x="15007" y="59"/>
                </a:cubicBezTo>
                <a:cubicBezTo>
                  <a:pt x="15110" y="59"/>
                  <a:pt x="15212" y="64"/>
                  <a:pt x="15313" y="64"/>
                </a:cubicBezTo>
                <a:cubicBezTo>
                  <a:pt x="15415" y="64"/>
                  <a:pt x="15517" y="62"/>
                  <a:pt x="15619" y="62"/>
                </a:cubicBezTo>
                <a:cubicBezTo>
                  <a:pt x="15721" y="62"/>
                  <a:pt x="15823" y="49"/>
                  <a:pt x="15924" y="49"/>
                </a:cubicBezTo>
                <a:cubicBezTo>
                  <a:pt x="16027" y="49"/>
                  <a:pt x="16129" y="67"/>
                  <a:pt x="16230" y="67"/>
                </a:cubicBezTo>
                <a:cubicBezTo>
                  <a:pt x="16333" y="67"/>
                  <a:pt x="16435" y="47"/>
                  <a:pt x="16536" y="47"/>
                </a:cubicBezTo>
                <a:cubicBezTo>
                  <a:pt x="16639" y="47"/>
                  <a:pt x="16741" y="41"/>
                  <a:pt x="16842" y="41"/>
                </a:cubicBezTo>
                <a:cubicBezTo>
                  <a:pt x="16945" y="41"/>
                  <a:pt x="17047" y="57"/>
                  <a:pt x="17148" y="57"/>
                </a:cubicBezTo>
                <a:cubicBezTo>
                  <a:pt x="17251" y="57"/>
                  <a:pt x="17353" y="66"/>
                  <a:pt x="17454" y="66"/>
                </a:cubicBezTo>
                <a:cubicBezTo>
                  <a:pt x="17557" y="66"/>
                  <a:pt x="17659" y="50"/>
                  <a:pt x="17760" y="50"/>
                </a:cubicBezTo>
                <a:cubicBezTo>
                  <a:pt x="17863" y="50"/>
                  <a:pt x="17965" y="43"/>
                  <a:pt x="18065" y="43"/>
                </a:cubicBezTo>
                <a:cubicBezTo>
                  <a:pt x="18169" y="43"/>
                  <a:pt x="18271" y="53"/>
                  <a:pt x="18371" y="53"/>
                </a:cubicBezTo>
                <a:cubicBezTo>
                  <a:pt x="18475" y="53"/>
                  <a:pt x="18577" y="40"/>
                  <a:pt x="18677" y="40"/>
                </a:cubicBezTo>
                <a:cubicBezTo>
                  <a:pt x="18781" y="40"/>
                  <a:pt x="18883" y="54"/>
                  <a:pt x="18983" y="54"/>
                </a:cubicBezTo>
                <a:cubicBezTo>
                  <a:pt x="19087" y="54"/>
                  <a:pt x="19189" y="39"/>
                  <a:pt x="19289" y="39"/>
                </a:cubicBezTo>
                <a:cubicBezTo>
                  <a:pt x="19394" y="39"/>
                  <a:pt x="19496" y="59"/>
                  <a:pt x="19594" y="59"/>
                </a:cubicBezTo>
                <a:cubicBezTo>
                  <a:pt x="19700" y="59"/>
                  <a:pt x="19802" y="47"/>
                  <a:pt x="19900" y="47"/>
                </a:cubicBezTo>
                <a:cubicBezTo>
                  <a:pt x="20007" y="47"/>
                  <a:pt x="20109" y="56"/>
                  <a:pt x="20206" y="56"/>
                </a:cubicBezTo>
                <a:cubicBezTo>
                  <a:pt x="20314" y="56"/>
                  <a:pt x="20416" y="50"/>
                  <a:pt x="20511" y="50"/>
                </a:cubicBezTo>
                <a:cubicBezTo>
                  <a:pt x="20622" y="50"/>
                  <a:pt x="20725" y="55"/>
                  <a:pt x="20817" y="55"/>
                </a:cubicBezTo>
                <a:cubicBezTo>
                  <a:pt x="20935" y="55"/>
                  <a:pt x="21037" y="65"/>
                  <a:pt x="21123" y="65"/>
                </a:cubicBezTo>
                <a:cubicBezTo>
                  <a:pt x="21321" y="65"/>
                  <a:pt x="21371" y="-76"/>
                  <a:pt x="21421" y="56"/>
                </a:cubicBezTo>
                <a:cubicBezTo>
                  <a:pt x="21472" y="189"/>
                  <a:pt x="21437" y="194"/>
                  <a:pt x="21437" y="335"/>
                </a:cubicBezTo>
                <a:cubicBezTo>
                  <a:pt x="21437" y="475"/>
                  <a:pt x="21442" y="475"/>
                  <a:pt x="21442" y="615"/>
                </a:cubicBezTo>
                <a:cubicBezTo>
                  <a:pt x="21442" y="756"/>
                  <a:pt x="21413" y="756"/>
                  <a:pt x="21413" y="896"/>
                </a:cubicBezTo>
                <a:cubicBezTo>
                  <a:pt x="21413" y="1036"/>
                  <a:pt x="21419" y="1036"/>
                  <a:pt x="21419" y="1177"/>
                </a:cubicBezTo>
                <a:cubicBezTo>
                  <a:pt x="21419" y="1317"/>
                  <a:pt x="21419" y="1317"/>
                  <a:pt x="21419" y="1457"/>
                </a:cubicBezTo>
                <a:cubicBezTo>
                  <a:pt x="21419" y="1598"/>
                  <a:pt x="21435" y="1598"/>
                  <a:pt x="21435" y="1738"/>
                </a:cubicBezTo>
                <a:cubicBezTo>
                  <a:pt x="21435" y="1879"/>
                  <a:pt x="21443" y="1879"/>
                  <a:pt x="21443" y="2019"/>
                </a:cubicBezTo>
                <a:cubicBezTo>
                  <a:pt x="21443" y="2159"/>
                  <a:pt x="21421" y="2159"/>
                  <a:pt x="21421" y="2300"/>
                </a:cubicBezTo>
                <a:cubicBezTo>
                  <a:pt x="21421" y="2440"/>
                  <a:pt x="21428" y="2440"/>
                  <a:pt x="21428" y="2580"/>
                </a:cubicBezTo>
                <a:cubicBezTo>
                  <a:pt x="21428" y="2721"/>
                  <a:pt x="21419" y="2721"/>
                  <a:pt x="21419" y="2861"/>
                </a:cubicBezTo>
                <a:cubicBezTo>
                  <a:pt x="21419" y="3001"/>
                  <a:pt x="21432" y="3001"/>
                  <a:pt x="21432" y="3142"/>
                </a:cubicBezTo>
                <a:cubicBezTo>
                  <a:pt x="21432" y="3142"/>
                  <a:pt x="21440" y="3282"/>
                  <a:pt x="21440" y="3422"/>
                </a:cubicBezTo>
                <a:cubicBezTo>
                  <a:pt x="21440" y="3563"/>
                  <a:pt x="21424" y="3563"/>
                  <a:pt x="21424" y="3703"/>
                </a:cubicBezTo>
                <a:cubicBezTo>
                  <a:pt x="21424" y="3844"/>
                  <a:pt x="21424" y="3844"/>
                  <a:pt x="21424" y="3984"/>
                </a:cubicBezTo>
                <a:cubicBezTo>
                  <a:pt x="21424" y="4124"/>
                  <a:pt x="21445" y="4124"/>
                  <a:pt x="21445" y="4265"/>
                </a:cubicBezTo>
                <a:cubicBezTo>
                  <a:pt x="21445" y="4405"/>
                  <a:pt x="21425" y="4405"/>
                  <a:pt x="21425" y="4545"/>
                </a:cubicBezTo>
                <a:cubicBezTo>
                  <a:pt x="21425" y="4686"/>
                  <a:pt x="21430" y="4686"/>
                  <a:pt x="21430" y="4826"/>
                </a:cubicBezTo>
                <a:cubicBezTo>
                  <a:pt x="21430" y="4966"/>
                  <a:pt x="21428" y="4966"/>
                  <a:pt x="21428" y="5107"/>
                </a:cubicBezTo>
                <a:cubicBezTo>
                  <a:pt x="21428" y="5247"/>
                  <a:pt x="21437" y="5247"/>
                  <a:pt x="21437" y="5387"/>
                </a:cubicBezTo>
                <a:cubicBezTo>
                  <a:pt x="21437" y="5528"/>
                  <a:pt x="21412" y="5528"/>
                  <a:pt x="21412" y="5668"/>
                </a:cubicBezTo>
                <a:cubicBezTo>
                  <a:pt x="21412" y="5808"/>
                  <a:pt x="21434" y="5808"/>
                  <a:pt x="21434" y="5949"/>
                </a:cubicBezTo>
                <a:cubicBezTo>
                  <a:pt x="21434" y="6089"/>
                  <a:pt x="21439" y="6089"/>
                  <a:pt x="21439" y="6229"/>
                </a:cubicBezTo>
                <a:cubicBezTo>
                  <a:pt x="21439" y="6370"/>
                  <a:pt x="21434" y="6370"/>
                  <a:pt x="21434" y="6510"/>
                </a:cubicBezTo>
                <a:cubicBezTo>
                  <a:pt x="21434" y="6650"/>
                  <a:pt x="21427" y="6650"/>
                  <a:pt x="21427" y="6791"/>
                </a:cubicBezTo>
                <a:cubicBezTo>
                  <a:pt x="21427" y="6931"/>
                  <a:pt x="21420" y="6931"/>
                  <a:pt x="21420" y="7071"/>
                </a:cubicBezTo>
                <a:cubicBezTo>
                  <a:pt x="21420" y="7212"/>
                  <a:pt x="21419" y="7212"/>
                  <a:pt x="21419" y="7352"/>
                </a:cubicBezTo>
                <a:cubicBezTo>
                  <a:pt x="21419" y="7492"/>
                  <a:pt x="21443" y="7492"/>
                  <a:pt x="21443" y="7633"/>
                </a:cubicBezTo>
                <a:cubicBezTo>
                  <a:pt x="21443" y="7773"/>
                  <a:pt x="21438" y="7773"/>
                  <a:pt x="21438" y="7913"/>
                </a:cubicBezTo>
                <a:cubicBezTo>
                  <a:pt x="21438" y="8054"/>
                  <a:pt x="21438" y="8054"/>
                  <a:pt x="21438" y="8194"/>
                </a:cubicBezTo>
                <a:cubicBezTo>
                  <a:pt x="21438" y="8334"/>
                  <a:pt x="21427" y="8334"/>
                  <a:pt x="21427" y="8475"/>
                </a:cubicBezTo>
                <a:cubicBezTo>
                  <a:pt x="21427" y="8615"/>
                  <a:pt x="21440" y="8615"/>
                  <a:pt x="21440" y="8755"/>
                </a:cubicBezTo>
                <a:cubicBezTo>
                  <a:pt x="21440" y="8896"/>
                  <a:pt x="21413" y="8896"/>
                  <a:pt x="21413" y="9036"/>
                </a:cubicBezTo>
                <a:cubicBezTo>
                  <a:pt x="21413" y="9176"/>
                  <a:pt x="21434" y="9136"/>
                  <a:pt x="21434" y="9317"/>
                </a:cubicBezTo>
                <a:cubicBezTo>
                  <a:pt x="21434" y="9395"/>
                  <a:pt x="21428" y="9489"/>
                  <a:pt x="21428" y="9597"/>
                </a:cubicBezTo>
                <a:cubicBezTo>
                  <a:pt x="21428" y="9683"/>
                  <a:pt x="21421" y="9776"/>
                  <a:pt x="21421" y="9878"/>
                </a:cubicBezTo>
                <a:cubicBezTo>
                  <a:pt x="21421" y="9966"/>
                  <a:pt x="21415" y="10060"/>
                  <a:pt x="21415" y="10159"/>
                </a:cubicBezTo>
                <a:cubicBezTo>
                  <a:pt x="21415" y="10248"/>
                  <a:pt x="21432" y="10342"/>
                  <a:pt x="21432" y="10440"/>
                </a:cubicBezTo>
                <a:cubicBezTo>
                  <a:pt x="21432" y="10530"/>
                  <a:pt x="21428" y="10624"/>
                  <a:pt x="21428" y="10720"/>
                </a:cubicBezTo>
                <a:cubicBezTo>
                  <a:pt x="21428" y="10811"/>
                  <a:pt x="21424" y="10905"/>
                  <a:pt x="21424" y="11001"/>
                </a:cubicBezTo>
                <a:cubicBezTo>
                  <a:pt x="21424" y="11093"/>
                  <a:pt x="21443" y="11186"/>
                  <a:pt x="21443" y="11282"/>
                </a:cubicBezTo>
                <a:cubicBezTo>
                  <a:pt x="21443" y="11374"/>
                  <a:pt x="21435" y="11467"/>
                  <a:pt x="21435" y="11563"/>
                </a:cubicBezTo>
                <a:cubicBezTo>
                  <a:pt x="21435" y="11655"/>
                  <a:pt x="21418" y="11748"/>
                  <a:pt x="21418" y="11843"/>
                </a:cubicBezTo>
                <a:cubicBezTo>
                  <a:pt x="21418" y="11935"/>
                  <a:pt x="21440" y="12029"/>
                  <a:pt x="21440" y="12124"/>
                </a:cubicBezTo>
                <a:cubicBezTo>
                  <a:pt x="21440" y="12216"/>
                  <a:pt x="21437" y="12310"/>
                  <a:pt x="21437" y="12405"/>
                </a:cubicBezTo>
                <a:cubicBezTo>
                  <a:pt x="21437" y="12497"/>
                  <a:pt x="21433" y="12591"/>
                  <a:pt x="21433" y="12685"/>
                </a:cubicBezTo>
                <a:cubicBezTo>
                  <a:pt x="21433" y="12778"/>
                  <a:pt x="21442" y="12872"/>
                  <a:pt x="21442" y="12966"/>
                </a:cubicBezTo>
                <a:cubicBezTo>
                  <a:pt x="21442" y="13059"/>
                  <a:pt x="21419" y="13153"/>
                  <a:pt x="21419" y="13247"/>
                </a:cubicBezTo>
                <a:cubicBezTo>
                  <a:pt x="21419" y="13340"/>
                  <a:pt x="21421" y="13433"/>
                  <a:pt x="21421" y="13528"/>
                </a:cubicBezTo>
                <a:cubicBezTo>
                  <a:pt x="21421" y="13621"/>
                  <a:pt x="21419" y="13714"/>
                  <a:pt x="21419" y="13808"/>
                </a:cubicBezTo>
                <a:cubicBezTo>
                  <a:pt x="21419" y="13901"/>
                  <a:pt x="21434" y="13995"/>
                  <a:pt x="21434" y="14089"/>
                </a:cubicBezTo>
                <a:cubicBezTo>
                  <a:pt x="21434" y="14182"/>
                  <a:pt x="21434" y="14276"/>
                  <a:pt x="21434" y="14370"/>
                </a:cubicBezTo>
                <a:cubicBezTo>
                  <a:pt x="21434" y="14463"/>
                  <a:pt x="21417" y="14557"/>
                  <a:pt x="21417" y="14650"/>
                </a:cubicBezTo>
                <a:cubicBezTo>
                  <a:pt x="21417" y="14744"/>
                  <a:pt x="21422" y="14838"/>
                  <a:pt x="21422" y="14931"/>
                </a:cubicBezTo>
                <a:cubicBezTo>
                  <a:pt x="21422" y="15025"/>
                  <a:pt x="21426" y="15118"/>
                  <a:pt x="21426" y="15212"/>
                </a:cubicBezTo>
                <a:cubicBezTo>
                  <a:pt x="21426" y="15306"/>
                  <a:pt x="21421" y="15399"/>
                  <a:pt x="21421" y="15493"/>
                </a:cubicBezTo>
                <a:cubicBezTo>
                  <a:pt x="21421" y="15587"/>
                  <a:pt x="21419" y="15680"/>
                  <a:pt x="21419" y="15774"/>
                </a:cubicBezTo>
                <a:cubicBezTo>
                  <a:pt x="21419" y="15868"/>
                  <a:pt x="21424" y="15961"/>
                  <a:pt x="21424" y="16055"/>
                </a:cubicBezTo>
                <a:cubicBezTo>
                  <a:pt x="21424" y="16148"/>
                  <a:pt x="21421" y="16242"/>
                  <a:pt x="21421" y="16335"/>
                </a:cubicBezTo>
                <a:cubicBezTo>
                  <a:pt x="21421" y="16429"/>
                  <a:pt x="21418" y="16523"/>
                  <a:pt x="21418" y="16616"/>
                </a:cubicBezTo>
                <a:cubicBezTo>
                  <a:pt x="21418" y="16710"/>
                  <a:pt x="21427" y="16804"/>
                  <a:pt x="21427" y="16897"/>
                </a:cubicBezTo>
                <a:cubicBezTo>
                  <a:pt x="21427" y="16991"/>
                  <a:pt x="21438" y="17085"/>
                  <a:pt x="21438" y="17178"/>
                </a:cubicBezTo>
                <a:cubicBezTo>
                  <a:pt x="21438" y="17272"/>
                  <a:pt x="21444" y="17366"/>
                  <a:pt x="21444" y="17459"/>
                </a:cubicBezTo>
                <a:cubicBezTo>
                  <a:pt x="21444" y="17553"/>
                  <a:pt x="21433" y="17647"/>
                  <a:pt x="21433" y="17740"/>
                </a:cubicBezTo>
                <a:cubicBezTo>
                  <a:pt x="21433" y="17834"/>
                  <a:pt x="21426" y="17928"/>
                  <a:pt x="21426" y="18020"/>
                </a:cubicBezTo>
                <a:cubicBezTo>
                  <a:pt x="21426" y="18115"/>
                  <a:pt x="21440" y="18209"/>
                  <a:pt x="21440" y="18301"/>
                </a:cubicBezTo>
                <a:cubicBezTo>
                  <a:pt x="21440" y="18396"/>
                  <a:pt x="21419" y="18490"/>
                  <a:pt x="21419" y="18582"/>
                </a:cubicBezTo>
                <a:cubicBezTo>
                  <a:pt x="21419" y="18677"/>
                  <a:pt x="21431" y="18771"/>
                  <a:pt x="21431" y="18863"/>
                </a:cubicBezTo>
                <a:cubicBezTo>
                  <a:pt x="21431" y="18958"/>
                  <a:pt x="21435" y="19052"/>
                  <a:pt x="21435" y="19144"/>
                </a:cubicBezTo>
                <a:cubicBezTo>
                  <a:pt x="21435" y="19240"/>
                  <a:pt x="21423" y="19333"/>
                  <a:pt x="21423" y="19425"/>
                </a:cubicBezTo>
                <a:cubicBezTo>
                  <a:pt x="21423" y="19521"/>
                  <a:pt x="21431" y="19615"/>
                  <a:pt x="21431" y="19705"/>
                </a:cubicBezTo>
                <a:cubicBezTo>
                  <a:pt x="21431" y="19802"/>
                  <a:pt x="21429" y="19896"/>
                  <a:pt x="21429" y="19986"/>
                </a:cubicBezTo>
                <a:cubicBezTo>
                  <a:pt x="21429" y="20084"/>
                  <a:pt x="21436" y="20178"/>
                  <a:pt x="21436" y="20267"/>
                </a:cubicBezTo>
                <a:cubicBezTo>
                  <a:pt x="21436" y="20366"/>
                  <a:pt x="21432" y="20460"/>
                  <a:pt x="21432" y="20548"/>
                </a:cubicBezTo>
                <a:cubicBezTo>
                  <a:pt x="21432" y="20649"/>
                  <a:pt x="21420" y="20743"/>
                  <a:pt x="21420" y="20828"/>
                </a:cubicBezTo>
                <a:cubicBezTo>
                  <a:pt x="21420" y="20936"/>
                  <a:pt x="21423" y="21031"/>
                  <a:pt x="21423" y="21109"/>
                </a:cubicBezTo>
                <a:cubicBezTo>
                  <a:pt x="21423" y="21290"/>
                  <a:pt x="21567" y="21328"/>
                  <a:pt x="21423" y="21375"/>
                </a:cubicBezTo>
                <a:cubicBezTo>
                  <a:pt x="21279" y="21422"/>
                  <a:pt x="21275" y="21395"/>
                  <a:pt x="21123" y="21395"/>
                </a:cubicBezTo>
                <a:cubicBezTo>
                  <a:pt x="21123" y="21395"/>
                  <a:pt x="20970" y="21383"/>
                  <a:pt x="20817" y="21383"/>
                </a:cubicBezTo>
                <a:cubicBezTo>
                  <a:pt x="20664" y="21383"/>
                  <a:pt x="20710" y="21377"/>
                  <a:pt x="20511" y="21377"/>
                </a:cubicBezTo>
                <a:cubicBezTo>
                  <a:pt x="20426" y="21377"/>
                  <a:pt x="20324" y="21379"/>
                  <a:pt x="20206" y="21379"/>
                </a:cubicBezTo>
                <a:cubicBezTo>
                  <a:pt x="20113" y="21379"/>
                  <a:pt x="20011" y="21383"/>
                  <a:pt x="19900" y="21383"/>
                </a:cubicBezTo>
                <a:cubicBezTo>
                  <a:pt x="19804" y="21383"/>
                  <a:pt x="19702" y="21402"/>
                  <a:pt x="19594" y="21402"/>
                </a:cubicBezTo>
                <a:cubicBezTo>
                  <a:pt x="19497" y="21402"/>
                  <a:pt x="19395" y="21402"/>
                  <a:pt x="19288" y="21402"/>
                </a:cubicBezTo>
                <a:cubicBezTo>
                  <a:pt x="19190" y="21402"/>
                  <a:pt x="19088" y="21378"/>
                  <a:pt x="18983" y="21378"/>
                </a:cubicBezTo>
                <a:cubicBezTo>
                  <a:pt x="18884" y="21378"/>
                  <a:pt x="18782" y="21384"/>
                  <a:pt x="18677" y="21384"/>
                </a:cubicBezTo>
                <a:cubicBezTo>
                  <a:pt x="18578" y="21384"/>
                  <a:pt x="18476" y="21382"/>
                  <a:pt x="18371" y="21382"/>
                </a:cubicBezTo>
                <a:cubicBezTo>
                  <a:pt x="18272" y="21382"/>
                  <a:pt x="18170" y="21390"/>
                  <a:pt x="18065" y="21390"/>
                </a:cubicBezTo>
                <a:cubicBezTo>
                  <a:pt x="17966" y="21390"/>
                  <a:pt x="17864" y="21397"/>
                  <a:pt x="17760" y="21397"/>
                </a:cubicBezTo>
                <a:cubicBezTo>
                  <a:pt x="17660" y="21397"/>
                  <a:pt x="17558" y="21380"/>
                  <a:pt x="17454" y="21380"/>
                </a:cubicBezTo>
                <a:cubicBezTo>
                  <a:pt x="17354" y="21380"/>
                  <a:pt x="17252" y="21388"/>
                  <a:pt x="17148" y="21388"/>
                </a:cubicBezTo>
                <a:cubicBezTo>
                  <a:pt x="17048" y="21388"/>
                  <a:pt x="16946" y="21393"/>
                  <a:pt x="16843" y="21393"/>
                </a:cubicBezTo>
                <a:cubicBezTo>
                  <a:pt x="16742" y="21393"/>
                  <a:pt x="16640" y="21401"/>
                  <a:pt x="16537" y="21401"/>
                </a:cubicBezTo>
                <a:cubicBezTo>
                  <a:pt x="16436" y="21401"/>
                  <a:pt x="16334" y="21379"/>
                  <a:pt x="16231" y="21379"/>
                </a:cubicBezTo>
                <a:cubicBezTo>
                  <a:pt x="16130" y="21379"/>
                  <a:pt x="16028" y="21402"/>
                  <a:pt x="15925" y="21402"/>
                </a:cubicBezTo>
                <a:cubicBezTo>
                  <a:pt x="15824" y="21402"/>
                  <a:pt x="15722" y="21401"/>
                  <a:pt x="15620" y="21401"/>
                </a:cubicBezTo>
                <a:cubicBezTo>
                  <a:pt x="15519" y="21401"/>
                  <a:pt x="15417" y="21395"/>
                  <a:pt x="15314" y="21395"/>
                </a:cubicBezTo>
                <a:cubicBezTo>
                  <a:pt x="15213" y="21395"/>
                  <a:pt x="15111" y="21403"/>
                  <a:pt x="15008" y="21403"/>
                </a:cubicBezTo>
                <a:cubicBezTo>
                  <a:pt x="14907" y="21403"/>
                  <a:pt x="14805" y="21381"/>
                  <a:pt x="14702" y="21381"/>
                </a:cubicBezTo>
                <a:cubicBezTo>
                  <a:pt x="14601" y="21381"/>
                  <a:pt x="14499" y="21386"/>
                  <a:pt x="14397" y="21386"/>
                </a:cubicBezTo>
                <a:cubicBezTo>
                  <a:pt x="14295" y="21386"/>
                  <a:pt x="14193" y="21401"/>
                  <a:pt x="14091" y="21401"/>
                </a:cubicBezTo>
                <a:cubicBezTo>
                  <a:pt x="13989" y="21401"/>
                  <a:pt x="13887" y="21386"/>
                  <a:pt x="13785" y="21386"/>
                </a:cubicBezTo>
                <a:cubicBezTo>
                  <a:pt x="13684" y="21386"/>
                  <a:pt x="13582" y="21382"/>
                  <a:pt x="13479" y="21382"/>
                </a:cubicBezTo>
                <a:cubicBezTo>
                  <a:pt x="13378" y="21382"/>
                  <a:pt x="13276" y="21396"/>
                  <a:pt x="13174" y="21396"/>
                </a:cubicBezTo>
                <a:cubicBezTo>
                  <a:pt x="13072" y="21396"/>
                  <a:pt x="12970" y="21393"/>
                  <a:pt x="12868" y="21393"/>
                </a:cubicBezTo>
                <a:cubicBezTo>
                  <a:pt x="12766" y="21393"/>
                  <a:pt x="12664" y="21400"/>
                  <a:pt x="12562" y="21400"/>
                </a:cubicBezTo>
                <a:cubicBezTo>
                  <a:pt x="12460" y="21400"/>
                  <a:pt x="12358" y="21404"/>
                  <a:pt x="12256" y="21404"/>
                </a:cubicBezTo>
                <a:cubicBezTo>
                  <a:pt x="12155" y="21404"/>
                  <a:pt x="12053" y="21375"/>
                  <a:pt x="11951" y="21375"/>
                </a:cubicBezTo>
                <a:cubicBezTo>
                  <a:pt x="11849" y="21375"/>
                  <a:pt x="11747" y="21381"/>
                  <a:pt x="11645" y="21381"/>
                </a:cubicBezTo>
                <a:cubicBezTo>
                  <a:pt x="11543" y="21381"/>
                  <a:pt x="11441" y="21404"/>
                  <a:pt x="11339" y="21404"/>
                </a:cubicBezTo>
                <a:cubicBezTo>
                  <a:pt x="11237" y="21404"/>
                  <a:pt x="11135" y="21386"/>
                  <a:pt x="11033" y="21386"/>
                </a:cubicBezTo>
                <a:cubicBezTo>
                  <a:pt x="10931" y="21386"/>
                  <a:pt x="10829" y="21375"/>
                  <a:pt x="10727" y="21375"/>
                </a:cubicBezTo>
                <a:cubicBezTo>
                  <a:pt x="10626" y="21375"/>
                  <a:pt x="10524" y="21400"/>
                  <a:pt x="10422" y="21400"/>
                </a:cubicBezTo>
                <a:cubicBezTo>
                  <a:pt x="10320" y="21400"/>
                  <a:pt x="10218" y="21392"/>
                  <a:pt x="10116" y="21392"/>
                </a:cubicBezTo>
                <a:cubicBezTo>
                  <a:pt x="10014" y="21392"/>
                  <a:pt x="9912" y="21387"/>
                  <a:pt x="9810" y="21387"/>
                </a:cubicBezTo>
                <a:cubicBezTo>
                  <a:pt x="9708" y="21387"/>
                  <a:pt x="9606" y="21381"/>
                  <a:pt x="9504" y="21381"/>
                </a:cubicBezTo>
                <a:cubicBezTo>
                  <a:pt x="9402" y="21381"/>
                  <a:pt x="9300" y="21390"/>
                  <a:pt x="9198" y="21390"/>
                </a:cubicBezTo>
                <a:cubicBezTo>
                  <a:pt x="9096" y="21390"/>
                  <a:pt x="8994" y="21405"/>
                  <a:pt x="8892" y="21405"/>
                </a:cubicBezTo>
                <a:cubicBezTo>
                  <a:pt x="8790" y="21405"/>
                  <a:pt x="8688" y="21405"/>
                  <a:pt x="8586" y="21405"/>
                </a:cubicBezTo>
                <a:cubicBezTo>
                  <a:pt x="8484" y="21405"/>
                  <a:pt x="8382" y="21379"/>
                  <a:pt x="8280" y="21379"/>
                </a:cubicBezTo>
                <a:cubicBezTo>
                  <a:pt x="8178" y="21379"/>
                  <a:pt x="8076" y="21402"/>
                  <a:pt x="7974" y="21402"/>
                </a:cubicBezTo>
                <a:cubicBezTo>
                  <a:pt x="7872" y="21402"/>
                  <a:pt x="7770" y="21404"/>
                  <a:pt x="7669" y="21404"/>
                </a:cubicBezTo>
                <a:cubicBezTo>
                  <a:pt x="7566" y="21404"/>
                  <a:pt x="7464" y="21400"/>
                  <a:pt x="7363" y="21400"/>
                </a:cubicBezTo>
                <a:cubicBezTo>
                  <a:pt x="7260" y="21400"/>
                  <a:pt x="7158" y="21404"/>
                  <a:pt x="7057" y="21404"/>
                </a:cubicBezTo>
                <a:cubicBezTo>
                  <a:pt x="6954" y="21404"/>
                  <a:pt x="6852" y="21400"/>
                  <a:pt x="6751" y="21400"/>
                </a:cubicBezTo>
                <a:cubicBezTo>
                  <a:pt x="6648" y="21400"/>
                  <a:pt x="6546" y="21387"/>
                  <a:pt x="6445" y="21387"/>
                </a:cubicBezTo>
                <a:cubicBezTo>
                  <a:pt x="6342" y="21387"/>
                  <a:pt x="6240" y="21374"/>
                  <a:pt x="6139" y="21374"/>
                </a:cubicBezTo>
                <a:cubicBezTo>
                  <a:pt x="6036" y="21374"/>
                  <a:pt x="5935" y="21376"/>
                  <a:pt x="5833" y="21376"/>
                </a:cubicBezTo>
                <a:cubicBezTo>
                  <a:pt x="5731" y="21376"/>
                  <a:pt x="5629" y="21379"/>
                  <a:pt x="5528" y="21379"/>
                </a:cubicBezTo>
                <a:cubicBezTo>
                  <a:pt x="5425" y="21379"/>
                  <a:pt x="5323" y="21403"/>
                  <a:pt x="5222" y="21403"/>
                </a:cubicBezTo>
                <a:cubicBezTo>
                  <a:pt x="5119" y="21403"/>
                  <a:pt x="5017" y="21399"/>
                  <a:pt x="4916" y="21399"/>
                </a:cubicBezTo>
                <a:cubicBezTo>
                  <a:pt x="4813" y="21399"/>
                  <a:pt x="4711" y="21398"/>
                  <a:pt x="4610" y="21398"/>
                </a:cubicBezTo>
                <a:cubicBezTo>
                  <a:pt x="4507" y="21398"/>
                  <a:pt x="4405" y="21404"/>
                  <a:pt x="4304" y="21404"/>
                </a:cubicBezTo>
                <a:cubicBezTo>
                  <a:pt x="4201" y="21404"/>
                  <a:pt x="4099" y="21390"/>
                  <a:pt x="3998" y="21390"/>
                </a:cubicBezTo>
                <a:cubicBezTo>
                  <a:pt x="3895" y="21390"/>
                  <a:pt x="3793" y="21392"/>
                  <a:pt x="3692" y="21392"/>
                </a:cubicBezTo>
                <a:cubicBezTo>
                  <a:pt x="3589" y="21392"/>
                  <a:pt x="3487" y="21383"/>
                  <a:pt x="3387" y="21383"/>
                </a:cubicBezTo>
                <a:cubicBezTo>
                  <a:pt x="3283" y="21383"/>
                  <a:pt x="3181" y="21390"/>
                  <a:pt x="3081" y="21390"/>
                </a:cubicBezTo>
                <a:cubicBezTo>
                  <a:pt x="2977" y="21390"/>
                  <a:pt x="2875" y="21384"/>
                  <a:pt x="2775" y="21384"/>
                </a:cubicBezTo>
                <a:cubicBezTo>
                  <a:pt x="2671" y="21384"/>
                  <a:pt x="2569" y="21377"/>
                  <a:pt x="2469" y="21377"/>
                </a:cubicBezTo>
                <a:cubicBezTo>
                  <a:pt x="2365" y="21377"/>
                  <a:pt x="2263" y="21392"/>
                  <a:pt x="2164" y="21392"/>
                </a:cubicBezTo>
                <a:cubicBezTo>
                  <a:pt x="2058" y="21392"/>
                  <a:pt x="1957" y="21389"/>
                  <a:pt x="1858" y="21389"/>
                </a:cubicBezTo>
                <a:cubicBezTo>
                  <a:pt x="1752" y="21389"/>
                  <a:pt x="1650" y="21405"/>
                  <a:pt x="1552" y="21405"/>
                </a:cubicBezTo>
                <a:cubicBezTo>
                  <a:pt x="1445" y="21405"/>
                  <a:pt x="1343" y="21399"/>
                  <a:pt x="1246" y="21399"/>
                </a:cubicBezTo>
                <a:cubicBezTo>
                  <a:pt x="1138" y="21399"/>
                  <a:pt x="1036" y="21393"/>
                  <a:pt x="941" y="21393"/>
                </a:cubicBezTo>
                <a:cubicBezTo>
                  <a:pt x="830" y="21393"/>
                  <a:pt x="728" y="21380"/>
                  <a:pt x="635" y="21380"/>
                </a:cubicBezTo>
                <a:cubicBezTo>
                  <a:pt x="517" y="21380"/>
                  <a:pt x="415" y="21384"/>
                  <a:pt x="329" y="21384"/>
                </a:cubicBezTo>
                <a:cubicBezTo>
                  <a:pt x="131" y="21384"/>
                  <a:pt x="68" y="21524"/>
                  <a:pt x="17" y="21392"/>
                </a:cubicBezTo>
                <a:cubicBezTo>
                  <a:pt x="-33" y="21259"/>
                  <a:pt x="39" y="21249"/>
                  <a:pt x="39" y="21109"/>
                </a:cubicBezTo>
                <a:cubicBezTo>
                  <a:pt x="39" y="20969"/>
                  <a:pt x="25" y="20969"/>
                  <a:pt x="25" y="20828"/>
                </a:cubicBezTo>
                <a:cubicBezTo>
                  <a:pt x="25" y="20688"/>
                  <a:pt x="17" y="20688"/>
                  <a:pt x="17" y="20548"/>
                </a:cubicBezTo>
                <a:cubicBezTo>
                  <a:pt x="17" y="20407"/>
                  <a:pt x="40" y="20407"/>
                  <a:pt x="40" y="20267"/>
                </a:cubicBezTo>
                <a:cubicBezTo>
                  <a:pt x="40" y="20127"/>
                  <a:pt x="31" y="20127"/>
                  <a:pt x="31" y="19986"/>
                </a:cubicBezTo>
                <a:cubicBezTo>
                  <a:pt x="31" y="19846"/>
                  <a:pt x="15" y="19888"/>
                  <a:pt x="15" y="19706"/>
                </a:cubicBezTo>
                <a:cubicBezTo>
                  <a:pt x="15" y="19627"/>
                  <a:pt x="26" y="19533"/>
                  <a:pt x="26" y="19425"/>
                </a:cubicBezTo>
                <a:cubicBezTo>
                  <a:pt x="26" y="19340"/>
                  <a:pt x="10" y="19246"/>
                  <a:pt x="10" y="19144"/>
                </a:cubicBezTo>
                <a:cubicBezTo>
                  <a:pt x="10" y="19057"/>
                  <a:pt x="18" y="18963"/>
                  <a:pt x="18" y="18864"/>
                </a:cubicBezTo>
                <a:cubicBezTo>
                  <a:pt x="18" y="18775"/>
                  <a:pt x="13" y="18681"/>
                  <a:pt x="13" y="18583"/>
                </a:cubicBezTo>
                <a:cubicBezTo>
                  <a:pt x="13" y="18493"/>
                  <a:pt x="8" y="18400"/>
                  <a:pt x="8" y="18302"/>
                </a:cubicBezTo>
                <a:cubicBezTo>
                  <a:pt x="8" y="18212"/>
                  <a:pt x="14" y="18118"/>
                  <a:pt x="14" y="18022"/>
                </a:cubicBezTo>
                <a:cubicBezTo>
                  <a:pt x="14" y="17931"/>
                  <a:pt x="10" y="17837"/>
                  <a:pt x="10" y="17741"/>
                </a:cubicBezTo>
                <a:cubicBezTo>
                  <a:pt x="10" y="17650"/>
                  <a:pt x="31" y="17556"/>
                  <a:pt x="31" y="17460"/>
                </a:cubicBezTo>
                <a:cubicBezTo>
                  <a:pt x="31" y="17369"/>
                  <a:pt x="33" y="17275"/>
                  <a:pt x="33" y="17180"/>
                </a:cubicBezTo>
                <a:cubicBezTo>
                  <a:pt x="33" y="17088"/>
                  <a:pt x="19" y="16994"/>
                  <a:pt x="19" y="16899"/>
                </a:cubicBezTo>
                <a:cubicBezTo>
                  <a:pt x="19" y="16807"/>
                  <a:pt x="25" y="16713"/>
                  <a:pt x="25" y="16618"/>
                </a:cubicBezTo>
                <a:cubicBezTo>
                  <a:pt x="25" y="16526"/>
                  <a:pt x="10" y="16432"/>
                  <a:pt x="10" y="16338"/>
                </a:cubicBezTo>
                <a:cubicBezTo>
                  <a:pt x="10" y="16245"/>
                  <a:pt x="24" y="16152"/>
                  <a:pt x="24" y="16057"/>
                </a:cubicBezTo>
                <a:cubicBezTo>
                  <a:pt x="24" y="15964"/>
                  <a:pt x="29" y="15871"/>
                  <a:pt x="29" y="15776"/>
                </a:cubicBezTo>
                <a:cubicBezTo>
                  <a:pt x="29" y="15684"/>
                  <a:pt x="10" y="15590"/>
                  <a:pt x="10" y="15495"/>
                </a:cubicBezTo>
                <a:cubicBezTo>
                  <a:pt x="10" y="15403"/>
                  <a:pt x="24" y="15309"/>
                  <a:pt x="24" y="15215"/>
                </a:cubicBezTo>
                <a:cubicBezTo>
                  <a:pt x="24" y="15122"/>
                  <a:pt x="25" y="15028"/>
                  <a:pt x="25" y="14934"/>
                </a:cubicBezTo>
                <a:cubicBezTo>
                  <a:pt x="25" y="14841"/>
                  <a:pt x="15" y="14748"/>
                  <a:pt x="15" y="14653"/>
                </a:cubicBezTo>
                <a:cubicBezTo>
                  <a:pt x="15" y="14560"/>
                  <a:pt x="34" y="14467"/>
                  <a:pt x="34" y="14372"/>
                </a:cubicBezTo>
                <a:cubicBezTo>
                  <a:pt x="34" y="14280"/>
                  <a:pt x="22" y="14186"/>
                  <a:pt x="22" y="14092"/>
                </a:cubicBezTo>
                <a:cubicBezTo>
                  <a:pt x="22" y="13999"/>
                  <a:pt x="38" y="13905"/>
                  <a:pt x="38" y="13811"/>
                </a:cubicBezTo>
                <a:cubicBezTo>
                  <a:pt x="38" y="13718"/>
                  <a:pt x="8" y="13624"/>
                  <a:pt x="8" y="13530"/>
                </a:cubicBezTo>
                <a:cubicBezTo>
                  <a:pt x="8" y="13437"/>
                  <a:pt x="20" y="13344"/>
                  <a:pt x="20" y="13250"/>
                </a:cubicBezTo>
                <a:cubicBezTo>
                  <a:pt x="20" y="13156"/>
                  <a:pt x="37" y="13063"/>
                  <a:pt x="37" y="12969"/>
                </a:cubicBezTo>
                <a:cubicBezTo>
                  <a:pt x="37" y="12876"/>
                  <a:pt x="38" y="12782"/>
                  <a:pt x="38" y="12688"/>
                </a:cubicBezTo>
                <a:cubicBezTo>
                  <a:pt x="38" y="12595"/>
                  <a:pt x="23" y="12501"/>
                  <a:pt x="23" y="12407"/>
                </a:cubicBezTo>
                <a:cubicBezTo>
                  <a:pt x="23" y="12314"/>
                  <a:pt x="27" y="12220"/>
                  <a:pt x="27" y="12127"/>
                </a:cubicBezTo>
                <a:cubicBezTo>
                  <a:pt x="27" y="12033"/>
                  <a:pt x="16" y="11940"/>
                  <a:pt x="16" y="11846"/>
                </a:cubicBezTo>
                <a:cubicBezTo>
                  <a:pt x="16" y="11753"/>
                  <a:pt x="20" y="11659"/>
                  <a:pt x="20" y="11565"/>
                </a:cubicBezTo>
                <a:cubicBezTo>
                  <a:pt x="20" y="11472"/>
                  <a:pt x="20" y="11378"/>
                  <a:pt x="20" y="11284"/>
                </a:cubicBezTo>
                <a:cubicBezTo>
                  <a:pt x="20" y="11191"/>
                  <a:pt x="39" y="11097"/>
                  <a:pt x="39" y="11004"/>
                </a:cubicBezTo>
                <a:cubicBezTo>
                  <a:pt x="39" y="10910"/>
                  <a:pt x="30" y="10817"/>
                  <a:pt x="30" y="10723"/>
                </a:cubicBezTo>
                <a:cubicBezTo>
                  <a:pt x="30" y="10630"/>
                  <a:pt x="18" y="10536"/>
                  <a:pt x="18" y="10442"/>
                </a:cubicBezTo>
                <a:cubicBezTo>
                  <a:pt x="18" y="10349"/>
                  <a:pt x="27" y="10255"/>
                  <a:pt x="27" y="10162"/>
                </a:cubicBezTo>
                <a:cubicBezTo>
                  <a:pt x="27" y="10068"/>
                  <a:pt x="11" y="9974"/>
                  <a:pt x="11" y="9881"/>
                </a:cubicBezTo>
                <a:cubicBezTo>
                  <a:pt x="11" y="9787"/>
                  <a:pt x="17" y="9694"/>
                  <a:pt x="17" y="9600"/>
                </a:cubicBezTo>
                <a:cubicBezTo>
                  <a:pt x="17" y="9506"/>
                  <a:pt x="37" y="9413"/>
                  <a:pt x="37" y="9319"/>
                </a:cubicBezTo>
                <a:cubicBezTo>
                  <a:pt x="37" y="9226"/>
                  <a:pt x="22" y="9132"/>
                  <a:pt x="22" y="9038"/>
                </a:cubicBezTo>
                <a:cubicBezTo>
                  <a:pt x="22" y="8945"/>
                  <a:pt x="32" y="8851"/>
                  <a:pt x="32" y="8758"/>
                </a:cubicBezTo>
                <a:cubicBezTo>
                  <a:pt x="32" y="8664"/>
                  <a:pt x="25" y="8570"/>
                  <a:pt x="25" y="8477"/>
                </a:cubicBezTo>
                <a:cubicBezTo>
                  <a:pt x="25" y="8383"/>
                  <a:pt x="18" y="8289"/>
                  <a:pt x="18" y="8196"/>
                </a:cubicBezTo>
                <a:cubicBezTo>
                  <a:pt x="18" y="8102"/>
                  <a:pt x="18" y="8008"/>
                  <a:pt x="18" y="7915"/>
                </a:cubicBezTo>
                <a:cubicBezTo>
                  <a:pt x="18" y="7821"/>
                  <a:pt x="12" y="7728"/>
                  <a:pt x="12" y="7634"/>
                </a:cubicBezTo>
                <a:cubicBezTo>
                  <a:pt x="12" y="7540"/>
                  <a:pt x="35" y="7447"/>
                  <a:pt x="35" y="7353"/>
                </a:cubicBezTo>
                <a:cubicBezTo>
                  <a:pt x="35" y="7259"/>
                  <a:pt x="40" y="7166"/>
                  <a:pt x="40" y="7072"/>
                </a:cubicBezTo>
                <a:cubicBezTo>
                  <a:pt x="40" y="6978"/>
                  <a:pt x="34" y="6885"/>
                  <a:pt x="34" y="6792"/>
                </a:cubicBezTo>
                <a:cubicBezTo>
                  <a:pt x="34" y="6698"/>
                  <a:pt x="30" y="6604"/>
                  <a:pt x="30" y="6511"/>
                </a:cubicBezTo>
                <a:cubicBezTo>
                  <a:pt x="30" y="6417"/>
                  <a:pt x="20" y="6323"/>
                  <a:pt x="20" y="6230"/>
                </a:cubicBezTo>
                <a:cubicBezTo>
                  <a:pt x="20" y="6136"/>
                  <a:pt x="37" y="6042"/>
                  <a:pt x="37" y="5949"/>
                </a:cubicBezTo>
                <a:cubicBezTo>
                  <a:pt x="37" y="5855"/>
                  <a:pt x="31" y="5761"/>
                  <a:pt x="31" y="5668"/>
                </a:cubicBezTo>
                <a:cubicBezTo>
                  <a:pt x="31" y="5574"/>
                  <a:pt x="12" y="5480"/>
                  <a:pt x="12" y="5387"/>
                </a:cubicBezTo>
                <a:cubicBezTo>
                  <a:pt x="12" y="5293"/>
                  <a:pt x="21" y="5200"/>
                  <a:pt x="21" y="5107"/>
                </a:cubicBezTo>
                <a:cubicBezTo>
                  <a:pt x="21" y="5012"/>
                  <a:pt x="24" y="4919"/>
                  <a:pt x="24" y="4826"/>
                </a:cubicBezTo>
                <a:cubicBezTo>
                  <a:pt x="24" y="4732"/>
                  <a:pt x="39" y="4638"/>
                  <a:pt x="39" y="4545"/>
                </a:cubicBezTo>
                <a:cubicBezTo>
                  <a:pt x="39" y="4451"/>
                  <a:pt x="8" y="4357"/>
                  <a:pt x="8" y="4264"/>
                </a:cubicBezTo>
                <a:cubicBezTo>
                  <a:pt x="8" y="4170"/>
                  <a:pt x="22" y="4076"/>
                  <a:pt x="22" y="3984"/>
                </a:cubicBezTo>
                <a:cubicBezTo>
                  <a:pt x="22" y="3889"/>
                  <a:pt x="9" y="3795"/>
                  <a:pt x="9" y="3703"/>
                </a:cubicBezTo>
                <a:cubicBezTo>
                  <a:pt x="9" y="3608"/>
                  <a:pt x="8" y="3514"/>
                  <a:pt x="8" y="3422"/>
                </a:cubicBezTo>
                <a:cubicBezTo>
                  <a:pt x="8" y="3327"/>
                  <a:pt x="40" y="3233"/>
                  <a:pt x="40" y="3141"/>
                </a:cubicBezTo>
                <a:cubicBezTo>
                  <a:pt x="40" y="3046"/>
                  <a:pt x="25" y="2952"/>
                  <a:pt x="25" y="2861"/>
                </a:cubicBezTo>
                <a:cubicBezTo>
                  <a:pt x="25" y="2765"/>
                  <a:pt x="13" y="2671"/>
                  <a:pt x="13" y="2580"/>
                </a:cubicBezTo>
                <a:cubicBezTo>
                  <a:pt x="13" y="2484"/>
                  <a:pt x="15" y="2390"/>
                  <a:pt x="15" y="2299"/>
                </a:cubicBezTo>
                <a:cubicBezTo>
                  <a:pt x="15" y="2203"/>
                  <a:pt x="15" y="2109"/>
                  <a:pt x="15" y="2018"/>
                </a:cubicBezTo>
                <a:cubicBezTo>
                  <a:pt x="15" y="1922"/>
                  <a:pt x="18" y="1828"/>
                  <a:pt x="18" y="1738"/>
                </a:cubicBezTo>
                <a:cubicBezTo>
                  <a:pt x="18" y="1641"/>
                  <a:pt x="34" y="1547"/>
                  <a:pt x="34" y="1457"/>
                </a:cubicBezTo>
                <a:cubicBezTo>
                  <a:pt x="34" y="1359"/>
                  <a:pt x="29" y="1265"/>
                  <a:pt x="29" y="1176"/>
                </a:cubicBezTo>
                <a:cubicBezTo>
                  <a:pt x="29" y="1077"/>
                  <a:pt x="31" y="983"/>
                  <a:pt x="31" y="896"/>
                </a:cubicBezTo>
                <a:cubicBezTo>
                  <a:pt x="31" y="794"/>
                  <a:pt x="7" y="700"/>
                  <a:pt x="7" y="615"/>
                </a:cubicBezTo>
                <a:cubicBezTo>
                  <a:pt x="7" y="507"/>
                  <a:pt x="40" y="413"/>
                  <a:pt x="40" y="334"/>
                </a:cubicBezTo>
                <a:cubicBezTo>
                  <a:pt x="40" y="152"/>
                  <a:pt x="24" y="68"/>
                  <a:pt x="24" y="68"/>
                </a:cubicBezTo>
                <a:close/>
              </a:path>
            </a:pathLst>
          </a:custGeom>
          <a:blipFill>
            <a:blip r:embed="rId3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33" name="Image"/>
          <p:cNvSpPr/>
          <p:nvPr>
            <p:ph type="pic" sz="half" idx="13"/>
          </p:nvPr>
        </p:nvSpPr>
        <p:spPr>
          <a:xfrm>
            <a:off x="8229600" y="462844"/>
            <a:ext cx="7578397" cy="4016064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34" name="Shape"/>
          <p:cNvSpPr/>
          <p:nvPr>
            <p:ph type="body" sz="half" idx="14"/>
          </p:nvPr>
        </p:nvSpPr>
        <p:spPr>
          <a:xfrm>
            <a:off x="1435100" y="835377"/>
            <a:ext cx="7482775" cy="748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4" fill="norm" stroke="1" extrusionOk="0">
                <a:moveTo>
                  <a:pt x="19915" y="4991"/>
                </a:moveTo>
                <a:cubicBezTo>
                  <a:pt x="19915" y="4876"/>
                  <a:pt x="19897" y="4756"/>
                  <a:pt x="19911" y="4630"/>
                </a:cubicBezTo>
                <a:cubicBezTo>
                  <a:pt x="19924" y="4514"/>
                  <a:pt x="19975" y="4400"/>
                  <a:pt x="20003" y="4278"/>
                </a:cubicBezTo>
                <a:cubicBezTo>
                  <a:pt x="20028" y="4164"/>
                  <a:pt x="20061" y="4050"/>
                  <a:pt x="20102" y="3931"/>
                </a:cubicBezTo>
                <a:cubicBezTo>
                  <a:pt x="20140" y="3821"/>
                  <a:pt x="20166" y="3702"/>
                  <a:pt x="20219" y="3588"/>
                </a:cubicBezTo>
                <a:cubicBezTo>
                  <a:pt x="20269" y="3483"/>
                  <a:pt x="20315" y="3369"/>
                  <a:pt x="20379" y="3262"/>
                </a:cubicBezTo>
                <a:cubicBezTo>
                  <a:pt x="20439" y="3162"/>
                  <a:pt x="20533" y="3079"/>
                  <a:pt x="20607" y="2979"/>
                </a:cubicBezTo>
                <a:cubicBezTo>
                  <a:pt x="20677" y="2885"/>
                  <a:pt x="20725" y="2769"/>
                  <a:pt x="20809" y="2675"/>
                </a:cubicBezTo>
                <a:cubicBezTo>
                  <a:pt x="20886" y="2588"/>
                  <a:pt x="20984" y="2513"/>
                  <a:pt x="21074" y="2427"/>
                </a:cubicBezTo>
                <a:cubicBezTo>
                  <a:pt x="21159" y="2346"/>
                  <a:pt x="21240" y="2255"/>
                  <a:pt x="21337" y="2175"/>
                </a:cubicBezTo>
                <a:cubicBezTo>
                  <a:pt x="21420" y="2106"/>
                  <a:pt x="21301" y="2138"/>
                  <a:pt x="21055" y="2238"/>
                </a:cubicBezTo>
                <a:cubicBezTo>
                  <a:pt x="20958" y="2277"/>
                  <a:pt x="20844" y="2333"/>
                  <a:pt x="20715" y="2393"/>
                </a:cubicBezTo>
                <a:cubicBezTo>
                  <a:pt x="20610" y="2441"/>
                  <a:pt x="20501" y="2504"/>
                  <a:pt x="20382" y="2564"/>
                </a:cubicBezTo>
                <a:cubicBezTo>
                  <a:pt x="20276" y="2617"/>
                  <a:pt x="20157" y="2662"/>
                  <a:pt x="20044" y="2723"/>
                </a:cubicBezTo>
                <a:cubicBezTo>
                  <a:pt x="19937" y="2781"/>
                  <a:pt x="19838" y="2861"/>
                  <a:pt x="19728" y="2925"/>
                </a:cubicBezTo>
                <a:cubicBezTo>
                  <a:pt x="19622" y="2987"/>
                  <a:pt x="19506" y="3037"/>
                  <a:pt x="19400" y="3104"/>
                </a:cubicBezTo>
                <a:cubicBezTo>
                  <a:pt x="19294" y="3170"/>
                  <a:pt x="19193" y="3245"/>
                  <a:pt x="19091" y="3315"/>
                </a:cubicBezTo>
                <a:cubicBezTo>
                  <a:pt x="18987" y="3386"/>
                  <a:pt x="18884" y="3438"/>
                  <a:pt x="18787" y="3513"/>
                </a:cubicBezTo>
                <a:cubicBezTo>
                  <a:pt x="18706" y="3424"/>
                  <a:pt x="18629" y="3348"/>
                  <a:pt x="18546" y="3262"/>
                </a:cubicBezTo>
                <a:cubicBezTo>
                  <a:pt x="18462" y="3176"/>
                  <a:pt x="18376" y="3093"/>
                  <a:pt x="18290" y="3010"/>
                </a:cubicBezTo>
                <a:cubicBezTo>
                  <a:pt x="18204" y="2927"/>
                  <a:pt x="18111" y="2850"/>
                  <a:pt x="18022" y="2770"/>
                </a:cubicBezTo>
                <a:cubicBezTo>
                  <a:pt x="17933" y="2689"/>
                  <a:pt x="17843" y="2610"/>
                  <a:pt x="17752" y="2533"/>
                </a:cubicBezTo>
                <a:cubicBezTo>
                  <a:pt x="17660" y="2456"/>
                  <a:pt x="17555" y="2396"/>
                  <a:pt x="17461" y="2322"/>
                </a:cubicBezTo>
                <a:cubicBezTo>
                  <a:pt x="17366" y="2248"/>
                  <a:pt x="17286" y="2156"/>
                  <a:pt x="17190" y="2085"/>
                </a:cubicBezTo>
                <a:cubicBezTo>
                  <a:pt x="17093" y="2014"/>
                  <a:pt x="16981" y="1965"/>
                  <a:pt x="16883" y="1897"/>
                </a:cubicBezTo>
                <a:cubicBezTo>
                  <a:pt x="16784" y="1829"/>
                  <a:pt x="16698" y="1742"/>
                  <a:pt x="16597" y="1677"/>
                </a:cubicBezTo>
                <a:cubicBezTo>
                  <a:pt x="16496" y="1613"/>
                  <a:pt x="16388" y="1560"/>
                  <a:pt x="16285" y="1499"/>
                </a:cubicBezTo>
                <a:cubicBezTo>
                  <a:pt x="16182" y="1438"/>
                  <a:pt x="16078" y="1380"/>
                  <a:pt x="15972" y="1322"/>
                </a:cubicBezTo>
                <a:cubicBezTo>
                  <a:pt x="15867" y="1265"/>
                  <a:pt x="15756" y="1219"/>
                  <a:pt x="15649" y="1165"/>
                </a:cubicBezTo>
                <a:cubicBezTo>
                  <a:pt x="15542" y="1111"/>
                  <a:pt x="15441" y="1046"/>
                  <a:pt x="15332" y="996"/>
                </a:cubicBezTo>
                <a:cubicBezTo>
                  <a:pt x="15224" y="946"/>
                  <a:pt x="15110" y="907"/>
                  <a:pt x="15000" y="860"/>
                </a:cubicBezTo>
                <a:cubicBezTo>
                  <a:pt x="14889" y="814"/>
                  <a:pt x="14789" y="743"/>
                  <a:pt x="14677" y="700"/>
                </a:cubicBezTo>
                <a:cubicBezTo>
                  <a:pt x="14565" y="657"/>
                  <a:pt x="14441" y="647"/>
                  <a:pt x="14328" y="608"/>
                </a:cubicBezTo>
                <a:cubicBezTo>
                  <a:pt x="14215" y="569"/>
                  <a:pt x="14110" y="505"/>
                  <a:pt x="13995" y="469"/>
                </a:cubicBezTo>
                <a:cubicBezTo>
                  <a:pt x="13881" y="434"/>
                  <a:pt x="13757" y="431"/>
                  <a:pt x="13641" y="400"/>
                </a:cubicBezTo>
                <a:cubicBezTo>
                  <a:pt x="13526" y="369"/>
                  <a:pt x="13418" y="308"/>
                  <a:pt x="13301" y="280"/>
                </a:cubicBezTo>
                <a:cubicBezTo>
                  <a:pt x="13185" y="253"/>
                  <a:pt x="13067" y="229"/>
                  <a:pt x="12949" y="205"/>
                </a:cubicBezTo>
                <a:cubicBezTo>
                  <a:pt x="12832" y="181"/>
                  <a:pt x="12712" y="171"/>
                  <a:pt x="12594" y="151"/>
                </a:cubicBezTo>
                <a:cubicBezTo>
                  <a:pt x="12476" y="131"/>
                  <a:pt x="12358" y="112"/>
                  <a:pt x="12239" y="97"/>
                </a:cubicBezTo>
                <a:cubicBezTo>
                  <a:pt x="12120" y="81"/>
                  <a:pt x="12003" y="53"/>
                  <a:pt x="11883" y="41"/>
                </a:cubicBezTo>
                <a:cubicBezTo>
                  <a:pt x="11764" y="29"/>
                  <a:pt x="11644" y="20"/>
                  <a:pt x="11524" y="12"/>
                </a:cubicBezTo>
                <a:cubicBezTo>
                  <a:pt x="11405" y="4"/>
                  <a:pt x="11285" y="5"/>
                  <a:pt x="11165" y="1"/>
                </a:cubicBezTo>
                <a:cubicBezTo>
                  <a:pt x="11045" y="-3"/>
                  <a:pt x="10925" y="4"/>
                  <a:pt x="10805" y="4"/>
                </a:cubicBezTo>
                <a:cubicBezTo>
                  <a:pt x="10684" y="4"/>
                  <a:pt x="10564" y="2"/>
                  <a:pt x="10444" y="5"/>
                </a:cubicBezTo>
                <a:cubicBezTo>
                  <a:pt x="10324" y="9"/>
                  <a:pt x="10202" y="2"/>
                  <a:pt x="10083" y="10"/>
                </a:cubicBezTo>
                <a:cubicBezTo>
                  <a:pt x="9962" y="18"/>
                  <a:pt x="9845" y="58"/>
                  <a:pt x="9726" y="70"/>
                </a:cubicBezTo>
                <a:cubicBezTo>
                  <a:pt x="9606" y="82"/>
                  <a:pt x="9488" y="103"/>
                  <a:pt x="9369" y="119"/>
                </a:cubicBezTo>
                <a:cubicBezTo>
                  <a:pt x="9249" y="135"/>
                  <a:pt x="9127" y="127"/>
                  <a:pt x="9008" y="147"/>
                </a:cubicBezTo>
                <a:cubicBezTo>
                  <a:pt x="8889" y="167"/>
                  <a:pt x="8768" y="175"/>
                  <a:pt x="8651" y="199"/>
                </a:cubicBezTo>
                <a:cubicBezTo>
                  <a:pt x="8533" y="223"/>
                  <a:pt x="8421" y="277"/>
                  <a:pt x="8304" y="304"/>
                </a:cubicBezTo>
                <a:cubicBezTo>
                  <a:pt x="8187" y="332"/>
                  <a:pt x="8066" y="345"/>
                  <a:pt x="7950" y="377"/>
                </a:cubicBezTo>
                <a:cubicBezTo>
                  <a:pt x="7834" y="408"/>
                  <a:pt x="7718" y="441"/>
                  <a:pt x="7603" y="477"/>
                </a:cubicBezTo>
                <a:cubicBezTo>
                  <a:pt x="7488" y="512"/>
                  <a:pt x="7372" y="546"/>
                  <a:pt x="7259" y="585"/>
                </a:cubicBezTo>
                <a:cubicBezTo>
                  <a:pt x="7145" y="625"/>
                  <a:pt x="7032" y="667"/>
                  <a:pt x="6920" y="710"/>
                </a:cubicBezTo>
                <a:cubicBezTo>
                  <a:pt x="6808" y="754"/>
                  <a:pt x="6697" y="802"/>
                  <a:pt x="6587" y="849"/>
                </a:cubicBezTo>
                <a:cubicBezTo>
                  <a:pt x="6476" y="896"/>
                  <a:pt x="6366" y="947"/>
                  <a:pt x="6257" y="998"/>
                </a:cubicBezTo>
                <a:cubicBezTo>
                  <a:pt x="6148" y="1049"/>
                  <a:pt x="6037" y="1095"/>
                  <a:pt x="5930" y="1150"/>
                </a:cubicBezTo>
                <a:cubicBezTo>
                  <a:pt x="5822" y="1204"/>
                  <a:pt x="5724" y="1276"/>
                  <a:pt x="5619" y="1334"/>
                </a:cubicBezTo>
                <a:cubicBezTo>
                  <a:pt x="5513" y="1392"/>
                  <a:pt x="5416" y="1463"/>
                  <a:pt x="5312" y="1524"/>
                </a:cubicBezTo>
                <a:cubicBezTo>
                  <a:pt x="5209" y="1586"/>
                  <a:pt x="5094" y="1628"/>
                  <a:pt x="4993" y="1692"/>
                </a:cubicBezTo>
                <a:cubicBezTo>
                  <a:pt x="4891" y="1757"/>
                  <a:pt x="4795" y="1830"/>
                  <a:pt x="4696" y="1898"/>
                </a:cubicBezTo>
                <a:cubicBezTo>
                  <a:pt x="4597" y="1966"/>
                  <a:pt x="4491" y="2025"/>
                  <a:pt x="4394" y="2097"/>
                </a:cubicBezTo>
                <a:cubicBezTo>
                  <a:pt x="4297" y="2168"/>
                  <a:pt x="4205" y="2246"/>
                  <a:pt x="4111" y="2321"/>
                </a:cubicBezTo>
                <a:cubicBezTo>
                  <a:pt x="4016" y="2396"/>
                  <a:pt x="3933" y="2483"/>
                  <a:pt x="3841" y="2561"/>
                </a:cubicBezTo>
                <a:cubicBezTo>
                  <a:pt x="3749" y="2638"/>
                  <a:pt x="3667" y="2726"/>
                  <a:pt x="3578" y="2807"/>
                </a:cubicBezTo>
                <a:cubicBezTo>
                  <a:pt x="3489" y="2888"/>
                  <a:pt x="3397" y="2965"/>
                  <a:pt x="3310" y="3049"/>
                </a:cubicBezTo>
                <a:cubicBezTo>
                  <a:pt x="3224" y="3133"/>
                  <a:pt x="3137" y="3215"/>
                  <a:pt x="3053" y="3302"/>
                </a:cubicBezTo>
                <a:cubicBezTo>
                  <a:pt x="2970" y="3388"/>
                  <a:pt x="2871" y="3460"/>
                  <a:pt x="2790" y="3549"/>
                </a:cubicBezTo>
                <a:cubicBezTo>
                  <a:pt x="2709" y="3638"/>
                  <a:pt x="2645" y="3742"/>
                  <a:pt x="2567" y="3834"/>
                </a:cubicBezTo>
                <a:cubicBezTo>
                  <a:pt x="2489" y="3925"/>
                  <a:pt x="2413" y="4018"/>
                  <a:pt x="2338" y="4112"/>
                </a:cubicBezTo>
                <a:cubicBezTo>
                  <a:pt x="2264" y="4207"/>
                  <a:pt x="2195" y="4305"/>
                  <a:pt x="2123" y="4402"/>
                </a:cubicBezTo>
                <a:cubicBezTo>
                  <a:pt x="2052" y="4498"/>
                  <a:pt x="1979" y="4594"/>
                  <a:pt x="1911" y="4693"/>
                </a:cubicBezTo>
                <a:cubicBezTo>
                  <a:pt x="1843" y="4792"/>
                  <a:pt x="1777" y="4892"/>
                  <a:pt x="1712" y="4994"/>
                </a:cubicBezTo>
                <a:cubicBezTo>
                  <a:pt x="1647" y="5095"/>
                  <a:pt x="1591" y="5201"/>
                  <a:pt x="1530" y="5305"/>
                </a:cubicBezTo>
                <a:cubicBezTo>
                  <a:pt x="1468" y="5408"/>
                  <a:pt x="1386" y="5500"/>
                  <a:pt x="1328" y="5605"/>
                </a:cubicBezTo>
                <a:cubicBezTo>
                  <a:pt x="1271" y="5711"/>
                  <a:pt x="1226" y="5823"/>
                  <a:pt x="1172" y="5931"/>
                </a:cubicBezTo>
                <a:cubicBezTo>
                  <a:pt x="1117" y="6038"/>
                  <a:pt x="1046" y="6137"/>
                  <a:pt x="995" y="6246"/>
                </a:cubicBezTo>
                <a:cubicBezTo>
                  <a:pt x="945" y="6355"/>
                  <a:pt x="918" y="6475"/>
                  <a:pt x="871" y="6586"/>
                </a:cubicBezTo>
                <a:cubicBezTo>
                  <a:pt x="824" y="6697"/>
                  <a:pt x="766" y="6803"/>
                  <a:pt x="722" y="6915"/>
                </a:cubicBezTo>
                <a:cubicBezTo>
                  <a:pt x="679" y="7027"/>
                  <a:pt x="662" y="7149"/>
                  <a:pt x="622" y="7263"/>
                </a:cubicBezTo>
                <a:cubicBezTo>
                  <a:pt x="583" y="7376"/>
                  <a:pt x="545" y="7490"/>
                  <a:pt x="510" y="7605"/>
                </a:cubicBezTo>
                <a:cubicBezTo>
                  <a:pt x="474" y="7720"/>
                  <a:pt x="437" y="7834"/>
                  <a:pt x="405" y="7950"/>
                </a:cubicBezTo>
                <a:cubicBezTo>
                  <a:pt x="374" y="8066"/>
                  <a:pt x="334" y="8179"/>
                  <a:pt x="306" y="8297"/>
                </a:cubicBezTo>
                <a:cubicBezTo>
                  <a:pt x="279" y="8413"/>
                  <a:pt x="236" y="8527"/>
                  <a:pt x="212" y="8645"/>
                </a:cubicBezTo>
                <a:cubicBezTo>
                  <a:pt x="188" y="8763"/>
                  <a:pt x="175" y="8883"/>
                  <a:pt x="155" y="9002"/>
                </a:cubicBezTo>
                <a:cubicBezTo>
                  <a:pt x="135" y="9120"/>
                  <a:pt x="133" y="9242"/>
                  <a:pt x="117" y="9361"/>
                </a:cubicBezTo>
                <a:cubicBezTo>
                  <a:pt x="101" y="9480"/>
                  <a:pt x="67" y="9597"/>
                  <a:pt x="55" y="9717"/>
                </a:cubicBezTo>
                <a:cubicBezTo>
                  <a:pt x="44" y="9836"/>
                  <a:pt x="29" y="9956"/>
                  <a:pt x="21" y="10077"/>
                </a:cubicBezTo>
                <a:cubicBezTo>
                  <a:pt x="13" y="10196"/>
                  <a:pt x="5" y="10317"/>
                  <a:pt x="1" y="10438"/>
                </a:cubicBezTo>
                <a:cubicBezTo>
                  <a:pt x="-3" y="10557"/>
                  <a:pt x="5" y="10678"/>
                  <a:pt x="5" y="10799"/>
                </a:cubicBezTo>
                <a:cubicBezTo>
                  <a:pt x="5" y="10920"/>
                  <a:pt x="11" y="11040"/>
                  <a:pt x="15" y="11160"/>
                </a:cubicBezTo>
                <a:cubicBezTo>
                  <a:pt x="19" y="11280"/>
                  <a:pt x="40" y="11400"/>
                  <a:pt x="48" y="11519"/>
                </a:cubicBezTo>
                <a:cubicBezTo>
                  <a:pt x="56" y="11640"/>
                  <a:pt x="46" y="11761"/>
                  <a:pt x="57" y="11880"/>
                </a:cubicBezTo>
                <a:cubicBezTo>
                  <a:pt x="69" y="12000"/>
                  <a:pt x="88" y="12120"/>
                  <a:pt x="104" y="12238"/>
                </a:cubicBezTo>
                <a:cubicBezTo>
                  <a:pt x="120" y="12358"/>
                  <a:pt x="140" y="12477"/>
                  <a:pt x="159" y="12595"/>
                </a:cubicBezTo>
                <a:cubicBezTo>
                  <a:pt x="179" y="12714"/>
                  <a:pt x="186" y="12835"/>
                  <a:pt x="210" y="12953"/>
                </a:cubicBezTo>
                <a:cubicBezTo>
                  <a:pt x="234" y="13071"/>
                  <a:pt x="266" y="13188"/>
                  <a:pt x="294" y="13304"/>
                </a:cubicBezTo>
                <a:cubicBezTo>
                  <a:pt x="321" y="13422"/>
                  <a:pt x="379" y="13531"/>
                  <a:pt x="411" y="13647"/>
                </a:cubicBezTo>
                <a:cubicBezTo>
                  <a:pt x="442" y="13763"/>
                  <a:pt x="465" y="13881"/>
                  <a:pt x="501" y="13996"/>
                </a:cubicBezTo>
                <a:cubicBezTo>
                  <a:pt x="537" y="14111"/>
                  <a:pt x="575" y="14225"/>
                  <a:pt x="614" y="14338"/>
                </a:cubicBezTo>
                <a:cubicBezTo>
                  <a:pt x="654" y="14452"/>
                  <a:pt x="675" y="14572"/>
                  <a:pt x="718" y="14684"/>
                </a:cubicBezTo>
                <a:cubicBezTo>
                  <a:pt x="761" y="14797"/>
                  <a:pt x="822" y="14902"/>
                  <a:pt x="869" y="15013"/>
                </a:cubicBezTo>
                <a:cubicBezTo>
                  <a:pt x="916" y="15123"/>
                  <a:pt x="946" y="15242"/>
                  <a:pt x="996" y="15351"/>
                </a:cubicBezTo>
                <a:cubicBezTo>
                  <a:pt x="1047" y="15460"/>
                  <a:pt x="1119" y="15559"/>
                  <a:pt x="1173" y="15666"/>
                </a:cubicBezTo>
                <a:cubicBezTo>
                  <a:pt x="1228" y="15774"/>
                  <a:pt x="1283" y="15880"/>
                  <a:pt x="1341" y="15986"/>
                </a:cubicBezTo>
                <a:cubicBezTo>
                  <a:pt x="1399" y="16091"/>
                  <a:pt x="1451" y="16200"/>
                  <a:pt x="1513" y="16303"/>
                </a:cubicBezTo>
                <a:cubicBezTo>
                  <a:pt x="1574" y="16407"/>
                  <a:pt x="1638" y="16509"/>
                  <a:pt x="1703" y="16610"/>
                </a:cubicBezTo>
                <a:cubicBezTo>
                  <a:pt x="1768" y="16711"/>
                  <a:pt x="1848" y="16802"/>
                  <a:pt x="1917" y="16901"/>
                </a:cubicBezTo>
                <a:cubicBezTo>
                  <a:pt x="1985" y="17000"/>
                  <a:pt x="2052" y="17099"/>
                  <a:pt x="2124" y="17196"/>
                </a:cubicBezTo>
                <a:cubicBezTo>
                  <a:pt x="2195" y="17293"/>
                  <a:pt x="2251" y="17402"/>
                  <a:pt x="2325" y="17496"/>
                </a:cubicBezTo>
                <a:cubicBezTo>
                  <a:pt x="2400" y="17590"/>
                  <a:pt x="2484" y="17677"/>
                  <a:pt x="2562" y="17769"/>
                </a:cubicBezTo>
                <a:cubicBezTo>
                  <a:pt x="2640" y="17861"/>
                  <a:pt x="2730" y="17941"/>
                  <a:pt x="2811" y="18030"/>
                </a:cubicBezTo>
                <a:cubicBezTo>
                  <a:pt x="2891" y="18119"/>
                  <a:pt x="2970" y="18210"/>
                  <a:pt x="3054" y="18296"/>
                </a:cubicBezTo>
                <a:cubicBezTo>
                  <a:pt x="3138" y="18382"/>
                  <a:pt x="3227" y="18462"/>
                  <a:pt x="3314" y="18546"/>
                </a:cubicBezTo>
                <a:cubicBezTo>
                  <a:pt x="3400" y="18629"/>
                  <a:pt x="3486" y="18713"/>
                  <a:pt x="3575" y="18794"/>
                </a:cubicBezTo>
                <a:cubicBezTo>
                  <a:pt x="3664" y="18875"/>
                  <a:pt x="3739" y="18972"/>
                  <a:pt x="3830" y="19050"/>
                </a:cubicBezTo>
                <a:cubicBezTo>
                  <a:pt x="3922" y="19127"/>
                  <a:pt x="4019" y="19200"/>
                  <a:pt x="4113" y="19274"/>
                </a:cubicBezTo>
                <a:cubicBezTo>
                  <a:pt x="4208" y="19349"/>
                  <a:pt x="4298" y="19429"/>
                  <a:pt x="4395" y="19501"/>
                </a:cubicBezTo>
                <a:cubicBezTo>
                  <a:pt x="4491" y="19572"/>
                  <a:pt x="4600" y="19627"/>
                  <a:pt x="4699" y="19695"/>
                </a:cubicBezTo>
                <a:cubicBezTo>
                  <a:pt x="4798" y="19763"/>
                  <a:pt x="4895" y="19834"/>
                  <a:pt x="4997" y="19899"/>
                </a:cubicBezTo>
                <a:cubicBezTo>
                  <a:pt x="5098" y="19964"/>
                  <a:pt x="5199" y="20030"/>
                  <a:pt x="5302" y="20091"/>
                </a:cubicBezTo>
                <a:cubicBezTo>
                  <a:pt x="5405" y="20153"/>
                  <a:pt x="5505" y="20221"/>
                  <a:pt x="5611" y="20279"/>
                </a:cubicBezTo>
                <a:cubicBezTo>
                  <a:pt x="5716" y="20336"/>
                  <a:pt x="5835" y="20368"/>
                  <a:pt x="5943" y="20423"/>
                </a:cubicBezTo>
                <a:cubicBezTo>
                  <a:pt x="6050" y="20477"/>
                  <a:pt x="6144" y="20559"/>
                  <a:pt x="6253" y="20609"/>
                </a:cubicBezTo>
                <a:cubicBezTo>
                  <a:pt x="6362" y="20660"/>
                  <a:pt x="6486" y="20677"/>
                  <a:pt x="6597" y="20724"/>
                </a:cubicBezTo>
                <a:cubicBezTo>
                  <a:pt x="6708" y="20771"/>
                  <a:pt x="6819" y="20815"/>
                  <a:pt x="6931" y="20858"/>
                </a:cubicBezTo>
                <a:cubicBezTo>
                  <a:pt x="7043" y="20901"/>
                  <a:pt x="7145" y="20973"/>
                  <a:pt x="7259" y="21012"/>
                </a:cubicBezTo>
                <a:cubicBezTo>
                  <a:pt x="7372" y="21052"/>
                  <a:pt x="7489" y="21084"/>
                  <a:pt x="7604" y="21120"/>
                </a:cubicBezTo>
                <a:cubicBezTo>
                  <a:pt x="7719" y="21155"/>
                  <a:pt x="7840" y="21168"/>
                  <a:pt x="7956" y="21200"/>
                </a:cubicBezTo>
                <a:cubicBezTo>
                  <a:pt x="8072" y="21232"/>
                  <a:pt x="8186" y="21271"/>
                  <a:pt x="8303" y="21298"/>
                </a:cubicBezTo>
                <a:cubicBezTo>
                  <a:pt x="8420" y="21326"/>
                  <a:pt x="8540" y="21340"/>
                  <a:pt x="8658" y="21364"/>
                </a:cubicBezTo>
                <a:cubicBezTo>
                  <a:pt x="8775" y="21388"/>
                  <a:pt x="8892" y="21418"/>
                  <a:pt x="9011" y="21438"/>
                </a:cubicBezTo>
                <a:cubicBezTo>
                  <a:pt x="9129" y="21458"/>
                  <a:pt x="9249" y="21464"/>
                  <a:pt x="9369" y="21480"/>
                </a:cubicBezTo>
                <a:cubicBezTo>
                  <a:pt x="9487" y="21495"/>
                  <a:pt x="9602" y="21548"/>
                  <a:pt x="9722" y="21560"/>
                </a:cubicBezTo>
                <a:cubicBezTo>
                  <a:pt x="9842" y="21572"/>
                  <a:pt x="9964" y="21554"/>
                  <a:pt x="10084" y="21562"/>
                </a:cubicBezTo>
                <a:cubicBezTo>
                  <a:pt x="10204" y="21570"/>
                  <a:pt x="10324" y="21587"/>
                  <a:pt x="10444" y="21591"/>
                </a:cubicBezTo>
                <a:cubicBezTo>
                  <a:pt x="10564" y="21595"/>
                  <a:pt x="10684" y="21582"/>
                  <a:pt x="10805" y="21582"/>
                </a:cubicBezTo>
                <a:cubicBezTo>
                  <a:pt x="10926" y="21582"/>
                  <a:pt x="11046" y="21597"/>
                  <a:pt x="11166" y="21593"/>
                </a:cubicBezTo>
                <a:cubicBezTo>
                  <a:pt x="11287" y="21589"/>
                  <a:pt x="11406" y="21572"/>
                  <a:pt x="11526" y="21564"/>
                </a:cubicBezTo>
                <a:cubicBezTo>
                  <a:pt x="11646" y="21556"/>
                  <a:pt x="11768" y="21563"/>
                  <a:pt x="11887" y="21551"/>
                </a:cubicBezTo>
                <a:cubicBezTo>
                  <a:pt x="12007" y="21540"/>
                  <a:pt x="12126" y="21519"/>
                  <a:pt x="12245" y="21503"/>
                </a:cubicBezTo>
                <a:cubicBezTo>
                  <a:pt x="12364" y="21487"/>
                  <a:pt x="12483" y="21468"/>
                  <a:pt x="12601" y="21448"/>
                </a:cubicBezTo>
                <a:cubicBezTo>
                  <a:pt x="12720" y="21428"/>
                  <a:pt x="12837" y="21399"/>
                  <a:pt x="12955" y="21375"/>
                </a:cubicBezTo>
                <a:cubicBezTo>
                  <a:pt x="13073" y="21351"/>
                  <a:pt x="13192" y="21333"/>
                  <a:pt x="13309" y="21305"/>
                </a:cubicBezTo>
                <a:cubicBezTo>
                  <a:pt x="13426" y="21277"/>
                  <a:pt x="13542" y="21246"/>
                  <a:pt x="13658" y="21215"/>
                </a:cubicBezTo>
                <a:cubicBezTo>
                  <a:pt x="13774" y="21183"/>
                  <a:pt x="13889" y="21148"/>
                  <a:pt x="14004" y="21112"/>
                </a:cubicBezTo>
                <a:cubicBezTo>
                  <a:pt x="14119" y="21076"/>
                  <a:pt x="14232" y="21034"/>
                  <a:pt x="14345" y="20994"/>
                </a:cubicBezTo>
                <a:cubicBezTo>
                  <a:pt x="14459" y="20955"/>
                  <a:pt x="14580" y="20937"/>
                  <a:pt x="14692" y="20893"/>
                </a:cubicBezTo>
                <a:cubicBezTo>
                  <a:pt x="14805" y="20850"/>
                  <a:pt x="14909" y="20786"/>
                  <a:pt x="15020" y="20739"/>
                </a:cubicBezTo>
                <a:cubicBezTo>
                  <a:pt x="15131" y="20692"/>
                  <a:pt x="15237" y="20635"/>
                  <a:pt x="15345" y="20585"/>
                </a:cubicBezTo>
                <a:cubicBezTo>
                  <a:pt x="15455" y="20534"/>
                  <a:pt x="15569" y="20494"/>
                  <a:pt x="15676" y="20440"/>
                </a:cubicBezTo>
                <a:cubicBezTo>
                  <a:pt x="15784" y="20385"/>
                  <a:pt x="15883" y="20317"/>
                  <a:pt x="15988" y="20259"/>
                </a:cubicBezTo>
                <a:cubicBezTo>
                  <a:pt x="16094" y="20201"/>
                  <a:pt x="16207" y="20156"/>
                  <a:pt x="16310" y="20095"/>
                </a:cubicBezTo>
                <a:cubicBezTo>
                  <a:pt x="16414" y="20034"/>
                  <a:pt x="16509" y="19959"/>
                  <a:pt x="16611" y="19894"/>
                </a:cubicBezTo>
                <a:cubicBezTo>
                  <a:pt x="16712" y="19830"/>
                  <a:pt x="16810" y="19760"/>
                  <a:pt x="16909" y="19692"/>
                </a:cubicBezTo>
                <a:cubicBezTo>
                  <a:pt x="17008" y="19623"/>
                  <a:pt x="17122" y="19576"/>
                  <a:pt x="17218" y="19504"/>
                </a:cubicBezTo>
                <a:cubicBezTo>
                  <a:pt x="17315" y="19433"/>
                  <a:pt x="17413" y="19361"/>
                  <a:pt x="17507" y="19287"/>
                </a:cubicBezTo>
                <a:cubicBezTo>
                  <a:pt x="17601" y="19212"/>
                  <a:pt x="17673" y="19110"/>
                  <a:pt x="17765" y="19032"/>
                </a:cubicBezTo>
                <a:cubicBezTo>
                  <a:pt x="17857" y="18955"/>
                  <a:pt x="17956" y="18886"/>
                  <a:pt x="18045" y="18805"/>
                </a:cubicBezTo>
                <a:cubicBezTo>
                  <a:pt x="18135" y="18724"/>
                  <a:pt x="18211" y="18631"/>
                  <a:pt x="18298" y="18547"/>
                </a:cubicBezTo>
                <a:cubicBezTo>
                  <a:pt x="18384" y="18463"/>
                  <a:pt x="18482" y="18392"/>
                  <a:pt x="18566" y="18305"/>
                </a:cubicBezTo>
                <a:cubicBezTo>
                  <a:pt x="18649" y="18219"/>
                  <a:pt x="18727" y="18127"/>
                  <a:pt x="18808" y="18037"/>
                </a:cubicBezTo>
                <a:cubicBezTo>
                  <a:pt x="18888" y="17948"/>
                  <a:pt x="18979" y="17868"/>
                  <a:pt x="19057" y="17776"/>
                </a:cubicBezTo>
                <a:cubicBezTo>
                  <a:pt x="19135" y="17684"/>
                  <a:pt x="19216" y="17595"/>
                  <a:pt x="19291" y="17501"/>
                </a:cubicBezTo>
                <a:cubicBezTo>
                  <a:pt x="19365" y="17406"/>
                  <a:pt x="19427" y="17302"/>
                  <a:pt x="19499" y="17205"/>
                </a:cubicBezTo>
                <a:cubicBezTo>
                  <a:pt x="19570" y="17108"/>
                  <a:pt x="19625" y="17000"/>
                  <a:pt x="19693" y="16900"/>
                </a:cubicBezTo>
                <a:cubicBezTo>
                  <a:pt x="19761" y="16801"/>
                  <a:pt x="19846" y="16714"/>
                  <a:pt x="19911" y="16612"/>
                </a:cubicBezTo>
                <a:cubicBezTo>
                  <a:pt x="19976" y="16511"/>
                  <a:pt x="20040" y="16409"/>
                  <a:pt x="20101" y="16305"/>
                </a:cubicBezTo>
                <a:cubicBezTo>
                  <a:pt x="20162" y="16202"/>
                  <a:pt x="20206" y="16088"/>
                  <a:pt x="20264" y="15983"/>
                </a:cubicBezTo>
                <a:cubicBezTo>
                  <a:pt x="20321" y="15877"/>
                  <a:pt x="20392" y="15778"/>
                  <a:pt x="20446" y="15671"/>
                </a:cubicBezTo>
                <a:cubicBezTo>
                  <a:pt x="20500" y="15564"/>
                  <a:pt x="20550" y="15454"/>
                  <a:pt x="20601" y="15345"/>
                </a:cubicBezTo>
                <a:cubicBezTo>
                  <a:pt x="20652" y="15236"/>
                  <a:pt x="20685" y="15119"/>
                  <a:pt x="20732" y="15009"/>
                </a:cubicBezTo>
                <a:cubicBezTo>
                  <a:pt x="20779" y="14898"/>
                  <a:pt x="20854" y="14799"/>
                  <a:pt x="20897" y="14686"/>
                </a:cubicBezTo>
                <a:cubicBezTo>
                  <a:pt x="20940" y="14574"/>
                  <a:pt x="20964" y="14454"/>
                  <a:pt x="21003" y="14340"/>
                </a:cubicBezTo>
                <a:cubicBezTo>
                  <a:pt x="21042" y="14227"/>
                  <a:pt x="21063" y="14108"/>
                  <a:pt x="21098" y="13992"/>
                </a:cubicBezTo>
                <a:cubicBezTo>
                  <a:pt x="21134" y="13878"/>
                  <a:pt x="21183" y="13767"/>
                  <a:pt x="21214" y="13651"/>
                </a:cubicBezTo>
                <a:cubicBezTo>
                  <a:pt x="21246" y="13535"/>
                  <a:pt x="21281" y="13420"/>
                  <a:pt x="21309" y="13303"/>
                </a:cubicBezTo>
                <a:cubicBezTo>
                  <a:pt x="21336" y="13186"/>
                  <a:pt x="21348" y="13065"/>
                  <a:pt x="21372" y="12947"/>
                </a:cubicBezTo>
                <a:cubicBezTo>
                  <a:pt x="21395" y="12830"/>
                  <a:pt x="21446" y="12717"/>
                  <a:pt x="21466" y="12598"/>
                </a:cubicBezTo>
                <a:cubicBezTo>
                  <a:pt x="21486" y="12479"/>
                  <a:pt x="21470" y="12355"/>
                  <a:pt x="21486" y="12236"/>
                </a:cubicBezTo>
                <a:cubicBezTo>
                  <a:pt x="21502" y="12117"/>
                  <a:pt x="21553" y="12002"/>
                  <a:pt x="21565" y="11882"/>
                </a:cubicBezTo>
                <a:cubicBezTo>
                  <a:pt x="21576" y="11762"/>
                  <a:pt x="21578" y="11641"/>
                  <a:pt x="21586" y="11521"/>
                </a:cubicBezTo>
                <a:cubicBezTo>
                  <a:pt x="21594" y="11401"/>
                  <a:pt x="21579" y="11280"/>
                  <a:pt x="21583" y="11159"/>
                </a:cubicBezTo>
                <a:cubicBezTo>
                  <a:pt x="21587" y="11040"/>
                  <a:pt x="21584" y="10920"/>
                  <a:pt x="21584" y="10799"/>
                </a:cubicBezTo>
                <a:cubicBezTo>
                  <a:pt x="21584" y="10678"/>
                  <a:pt x="21597" y="10558"/>
                  <a:pt x="21593" y="10438"/>
                </a:cubicBezTo>
                <a:cubicBezTo>
                  <a:pt x="21589" y="10318"/>
                  <a:pt x="21595" y="10197"/>
                  <a:pt x="21587" y="10077"/>
                </a:cubicBezTo>
                <a:cubicBezTo>
                  <a:pt x="21580" y="9957"/>
                  <a:pt x="21562" y="9838"/>
                  <a:pt x="21550" y="9718"/>
                </a:cubicBezTo>
                <a:cubicBezTo>
                  <a:pt x="21538" y="9598"/>
                  <a:pt x="21535" y="9477"/>
                  <a:pt x="21519" y="9359"/>
                </a:cubicBezTo>
                <a:cubicBezTo>
                  <a:pt x="21503" y="9239"/>
                  <a:pt x="21480" y="9121"/>
                  <a:pt x="21460" y="9002"/>
                </a:cubicBezTo>
                <a:cubicBezTo>
                  <a:pt x="21440" y="8884"/>
                  <a:pt x="21407" y="8767"/>
                  <a:pt x="21383" y="8650"/>
                </a:cubicBezTo>
                <a:cubicBezTo>
                  <a:pt x="21359" y="8532"/>
                  <a:pt x="21317" y="8418"/>
                  <a:pt x="21289" y="8302"/>
                </a:cubicBezTo>
                <a:cubicBezTo>
                  <a:pt x="21261" y="8184"/>
                  <a:pt x="21261" y="8061"/>
                  <a:pt x="21229" y="7945"/>
                </a:cubicBezTo>
                <a:cubicBezTo>
                  <a:pt x="21198" y="7829"/>
                  <a:pt x="21162" y="7714"/>
                  <a:pt x="21126" y="7599"/>
                </a:cubicBezTo>
                <a:cubicBezTo>
                  <a:pt x="21090" y="7484"/>
                  <a:pt x="21034" y="7376"/>
                  <a:pt x="20995" y="7263"/>
                </a:cubicBezTo>
                <a:cubicBezTo>
                  <a:pt x="20955" y="7149"/>
                  <a:pt x="20933" y="7029"/>
                  <a:pt x="20890" y="6917"/>
                </a:cubicBezTo>
                <a:cubicBezTo>
                  <a:pt x="20847" y="6805"/>
                  <a:pt x="20776" y="6704"/>
                  <a:pt x="20730" y="6593"/>
                </a:cubicBezTo>
                <a:cubicBezTo>
                  <a:pt x="20683" y="6482"/>
                  <a:pt x="20641" y="6370"/>
                  <a:pt x="20590" y="6261"/>
                </a:cubicBezTo>
                <a:cubicBezTo>
                  <a:pt x="20540" y="6152"/>
                  <a:pt x="20491" y="6042"/>
                  <a:pt x="20436" y="5935"/>
                </a:cubicBezTo>
                <a:cubicBezTo>
                  <a:pt x="20382" y="5828"/>
                  <a:pt x="20323" y="5723"/>
                  <a:pt x="20266" y="5618"/>
                </a:cubicBezTo>
                <a:cubicBezTo>
                  <a:pt x="20208" y="5512"/>
                  <a:pt x="20173" y="5394"/>
                  <a:pt x="20112" y="5290"/>
                </a:cubicBezTo>
                <a:cubicBezTo>
                  <a:pt x="20051" y="5187"/>
                  <a:pt x="19980" y="5092"/>
                  <a:pt x="19915" y="499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35" name="Title Text"/>
          <p:cNvSpPr txBox="1"/>
          <p:nvPr>
            <p:ph type="title"/>
          </p:nvPr>
        </p:nvSpPr>
        <p:spPr>
          <a:xfrm>
            <a:off x="2019300" y="1460500"/>
            <a:ext cx="62992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2024062" y="3721100"/>
            <a:ext cx="6311901" cy="3086100"/>
          </a:xfrm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  <a:defRPr>
                <a:latin typeface="+mn-lt"/>
                <a:ea typeface="+mn-ea"/>
                <a:cs typeface="+mn-cs"/>
                <a:sym typeface="Marker Felt"/>
              </a:defRPr>
            </a:lvl1pPr>
            <a:lvl2pPr>
              <a:buBlip>
                <a:blip r:embed="rId4"/>
              </a:buBlip>
              <a:defRPr>
                <a:latin typeface="+mn-lt"/>
                <a:ea typeface="+mn-ea"/>
                <a:cs typeface="+mn-cs"/>
                <a:sym typeface="Marker Felt"/>
              </a:defRPr>
            </a:lvl2pPr>
            <a:lvl3pPr>
              <a:buBlip>
                <a:blip r:embed="rId4"/>
              </a:buBlip>
              <a:defRPr>
                <a:latin typeface="+mn-lt"/>
                <a:ea typeface="+mn-ea"/>
                <a:cs typeface="+mn-cs"/>
                <a:sym typeface="Marker Felt"/>
              </a:defRPr>
            </a:lvl3pPr>
            <a:lvl4pPr>
              <a:buBlip>
                <a:blip r:embed="rId4"/>
              </a:buBlip>
              <a:defRPr>
                <a:latin typeface="+mn-lt"/>
                <a:ea typeface="+mn-ea"/>
                <a:cs typeface="+mn-cs"/>
                <a:sym typeface="Marker Felt"/>
              </a:defRPr>
            </a:lvl4pPr>
            <a:lvl5pPr>
              <a:buBlip>
                <a:blip r:embed="rId4"/>
              </a:buBlip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Right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"/>
          <p:cNvSpPr/>
          <p:nvPr/>
        </p:nvSpPr>
        <p:spPr>
          <a:xfrm>
            <a:off x="469899" y="462844"/>
            <a:ext cx="7563214" cy="8238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449" fill="norm" stroke="1" extrusionOk="0">
                <a:moveTo>
                  <a:pt x="24" y="68"/>
                </a:moveTo>
                <a:cubicBezTo>
                  <a:pt x="177" y="68"/>
                  <a:pt x="177" y="66"/>
                  <a:pt x="330" y="66"/>
                </a:cubicBezTo>
                <a:cubicBezTo>
                  <a:pt x="483" y="66"/>
                  <a:pt x="483" y="66"/>
                  <a:pt x="635" y="66"/>
                </a:cubicBezTo>
                <a:cubicBezTo>
                  <a:pt x="788" y="66"/>
                  <a:pt x="788" y="39"/>
                  <a:pt x="941" y="39"/>
                </a:cubicBezTo>
                <a:cubicBezTo>
                  <a:pt x="1094" y="39"/>
                  <a:pt x="1094" y="68"/>
                  <a:pt x="1247" y="68"/>
                </a:cubicBezTo>
                <a:cubicBezTo>
                  <a:pt x="1400" y="68"/>
                  <a:pt x="1354" y="61"/>
                  <a:pt x="1553" y="61"/>
                </a:cubicBezTo>
                <a:cubicBezTo>
                  <a:pt x="1638" y="61"/>
                  <a:pt x="1740" y="59"/>
                  <a:pt x="1858" y="59"/>
                </a:cubicBezTo>
                <a:cubicBezTo>
                  <a:pt x="1951" y="59"/>
                  <a:pt x="2053" y="56"/>
                  <a:pt x="2164" y="56"/>
                </a:cubicBezTo>
                <a:cubicBezTo>
                  <a:pt x="2259" y="56"/>
                  <a:pt x="2361" y="57"/>
                  <a:pt x="2470" y="57"/>
                </a:cubicBezTo>
                <a:cubicBezTo>
                  <a:pt x="2567" y="57"/>
                  <a:pt x="2669" y="53"/>
                  <a:pt x="2775" y="53"/>
                </a:cubicBezTo>
                <a:cubicBezTo>
                  <a:pt x="2873" y="53"/>
                  <a:pt x="2975" y="45"/>
                  <a:pt x="3081" y="45"/>
                </a:cubicBezTo>
                <a:cubicBezTo>
                  <a:pt x="3180" y="45"/>
                  <a:pt x="3282" y="60"/>
                  <a:pt x="3387" y="60"/>
                </a:cubicBezTo>
                <a:cubicBezTo>
                  <a:pt x="3486" y="60"/>
                  <a:pt x="3588" y="42"/>
                  <a:pt x="3693" y="42"/>
                </a:cubicBezTo>
                <a:cubicBezTo>
                  <a:pt x="3792" y="42"/>
                  <a:pt x="3894" y="43"/>
                  <a:pt x="3998" y="43"/>
                </a:cubicBezTo>
                <a:cubicBezTo>
                  <a:pt x="4098" y="43"/>
                  <a:pt x="4200" y="49"/>
                  <a:pt x="4304" y="49"/>
                </a:cubicBezTo>
                <a:cubicBezTo>
                  <a:pt x="4404" y="49"/>
                  <a:pt x="4506" y="40"/>
                  <a:pt x="4610" y="40"/>
                </a:cubicBezTo>
                <a:cubicBezTo>
                  <a:pt x="4710" y="40"/>
                  <a:pt x="4812" y="42"/>
                  <a:pt x="4916" y="42"/>
                </a:cubicBezTo>
                <a:cubicBezTo>
                  <a:pt x="5016" y="42"/>
                  <a:pt x="5118" y="58"/>
                  <a:pt x="5221" y="58"/>
                </a:cubicBezTo>
                <a:cubicBezTo>
                  <a:pt x="5322" y="58"/>
                  <a:pt x="5424" y="62"/>
                  <a:pt x="5527" y="62"/>
                </a:cubicBezTo>
                <a:cubicBezTo>
                  <a:pt x="5628" y="62"/>
                  <a:pt x="5730" y="55"/>
                  <a:pt x="5833" y="55"/>
                </a:cubicBezTo>
                <a:cubicBezTo>
                  <a:pt x="5934" y="55"/>
                  <a:pt x="6035" y="54"/>
                  <a:pt x="6138" y="54"/>
                </a:cubicBezTo>
                <a:cubicBezTo>
                  <a:pt x="6239" y="54"/>
                  <a:pt x="6341" y="58"/>
                  <a:pt x="6444" y="58"/>
                </a:cubicBezTo>
                <a:cubicBezTo>
                  <a:pt x="6545" y="58"/>
                  <a:pt x="6647" y="56"/>
                  <a:pt x="6750" y="56"/>
                </a:cubicBezTo>
                <a:cubicBezTo>
                  <a:pt x="6851" y="56"/>
                  <a:pt x="6953" y="60"/>
                  <a:pt x="7056" y="60"/>
                </a:cubicBezTo>
                <a:cubicBezTo>
                  <a:pt x="7157" y="60"/>
                  <a:pt x="7259" y="45"/>
                  <a:pt x="7361" y="45"/>
                </a:cubicBezTo>
                <a:cubicBezTo>
                  <a:pt x="7463" y="45"/>
                  <a:pt x="7565" y="61"/>
                  <a:pt x="7667" y="61"/>
                </a:cubicBezTo>
                <a:cubicBezTo>
                  <a:pt x="7768" y="61"/>
                  <a:pt x="7870" y="58"/>
                  <a:pt x="7973" y="58"/>
                </a:cubicBezTo>
                <a:cubicBezTo>
                  <a:pt x="8074" y="58"/>
                  <a:pt x="8176" y="60"/>
                  <a:pt x="8279" y="60"/>
                </a:cubicBezTo>
                <a:cubicBezTo>
                  <a:pt x="8380" y="60"/>
                  <a:pt x="8482" y="54"/>
                  <a:pt x="8584" y="54"/>
                </a:cubicBezTo>
                <a:cubicBezTo>
                  <a:pt x="8686" y="54"/>
                  <a:pt x="8788" y="52"/>
                  <a:pt x="8890" y="52"/>
                </a:cubicBezTo>
                <a:cubicBezTo>
                  <a:pt x="8992" y="52"/>
                  <a:pt x="9094" y="58"/>
                  <a:pt x="9196" y="58"/>
                </a:cubicBezTo>
                <a:cubicBezTo>
                  <a:pt x="9297" y="58"/>
                  <a:pt x="9399" y="67"/>
                  <a:pt x="9502" y="67"/>
                </a:cubicBezTo>
                <a:cubicBezTo>
                  <a:pt x="9603" y="67"/>
                  <a:pt x="9705" y="67"/>
                  <a:pt x="9807" y="67"/>
                </a:cubicBezTo>
                <a:cubicBezTo>
                  <a:pt x="9909" y="67"/>
                  <a:pt x="10011" y="68"/>
                  <a:pt x="10113" y="68"/>
                </a:cubicBezTo>
                <a:cubicBezTo>
                  <a:pt x="10215" y="68"/>
                  <a:pt x="10317" y="49"/>
                  <a:pt x="10419" y="49"/>
                </a:cubicBezTo>
                <a:cubicBezTo>
                  <a:pt x="10521" y="49"/>
                  <a:pt x="10623" y="50"/>
                  <a:pt x="10725" y="50"/>
                </a:cubicBezTo>
                <a:cubicBezTo>
                  <a:pt x="10826" y="50"/>
                  <a:pt x="10928" y="45"/>
                  <a:pt x="11030" y="45"/>
                </a:cubicBezTo>
                <a:cubicBezTo>
                  <a:pt x="11132" y="45"/>
                  <a:pt x="11234" y="60"/>
                  <a:pt x="11336" y="60"/>
                </a:cubicBezTo>
                <a:cubicBezTo>
                  <a:pt x="11438" y="60"/>
                  <a:pt x="11540" y="45"/>
                  <a:pt x="11642" y="45"/>
                </a:cubicBezTo>
                <a:cubicBezTo>
                  <a:pt x="11744" y="45"/>
                  <a:pt x="11846" y="40"/>
                  <a:pt x="11948" y="40"/>
                </a:cubicBezTo>
                <a:cubicBezTo>
                  <a:pt x="12050" y="40"/>
                  <a:pt x="12152" y="47"/>
                  <a:pt x="12254" y="47"/>
                </a:cubicBezTo>
                <a:cubicBezTo>
                  <a:pt x="12356" y="47"/>
                  <a:pt x="12458" y="64"/>
                  <a:pt x="12560" y="64"/>
                </a:cubicBezTo>
                <a:cubicBezTo>
                  <a:pt x="12662" y="64"/>
                  <a:pt x="12764" y="47"/>
                  <a:pt x="12866" y="47"/>
                </a:cubicBezTo>
                <a:cubicBezTo>
                  <a:pt x="12968" y="47"/>
                  <a:pt x="13070" y="64"/>
                  <a:pt x="13172" y="64"/>
                </a:cubicBezTo>
                <a:cubicBezTo>
                  <a:pt x="13274" y="64"/>
                  <a:pt x="13376" y="47"/>
                  <a:pt x="13477" y="47"/>
                </a:cubicBezTo>
                <a:cubicBezTo>
                  <a:pt x="13580" y="47"/>
                  <a:pt x="13682" y="67"/>
                  <a:pt x="13783" y="67"/>
                </a:cubicBezTo>
                <a:cubicBezTo>
                  <a:pt x="13886" y="67"/>
                  <a:pt x="13988" y="44"/>
                  <a:pt x="14089" y="44"/>
                </a:cubicBezTo>
                <a:cubicBezTo>
                  <a:pt x="14192" y="44"/>
                  <a:pt x="14294" y="43"/>
                  <a:pt x="14395" y="43"/>
                </a:cubicBezTo>
                <a:cubicBezTo>
                  <a:pt x="14498" y="43"/>
                  <a:pt x="14600" y="66"/>
                  <a:pt x="14701" y="66"/>
                </a:cubicBezTo>
                <a:cubicBezTo>
                  <a:pt x="14804" y="66"/>
                  <a:pt x="14906" y="59"/>
                  <a:pt x="15007" y="59"/>
                </a:cubicBezTo>
                <a:cubicBezTo>
                  <a:pt x="15110" y="59"/>
                  <a:pt x="15212" y="64"/>
                  <a:pt x="15313" y="64"/>
                </a:cubicBezTo>
                <a:cubicBezTo>
                  <a:pt x="15415" y="64"/>
                  <a:pt x="15517" y="62"/>
                  <a:pt x="15619" y="62"/>
                </a:cubicBezTo>
                <a:cubicBezTo>
                  <a:pt x="15721" y="62"/>
                  <a:pt x="15823" y="49"/>
                  <a:pt x="15924" y="49"/>
                </a:cubicBezTo>
                <a:cubicBezTo>
                  <a:pt x="16027" y="49"/>
                  <a:pt x="16129" y="67"/>
                  <a:pt x="16230" y="67"/>
                </a:cubicBezTo>
                <a:cubicBezTo>
                  <a:pt x="16333" y="67"/>
                  <a:pt x="16435" y="47"/>
                  <a:pt x="16536" y="47"/>
                </a:cubicBezTo>
                <a:cubicBezTo>
                  <a:pt x="16639" y="47"/>
                  <a:pt x="16741" y="41"/>
                  <a:pt x="16842" y="41"/>
                </a:cubicBezTo>
                <a:cubicBezTo>
                  <a:pt x="16945" y="41"/>
                  <a:pt x="17047" y="57"/>
                  <a:pt x="17148" y="57"/>
                </a:cubicBezTo>
                <a:cubicBezTo>
                  <a:pt x="17251" y="57"/>
                  <a:pt x="17353" y="66"/>
                  <a:pt x="17454" y="66"/>
                </a:cubicBezTo>
                <a:cubicBezTo>
                  <a:pt x="17557" y="66"/>
                  <a:pt x="17659" y="50"/>
                  <a:pt x="17760" y="50"/>
                </a:cubicBezTo>
                <a:cubicBezTo>
                  <a:pt x="17863" y="50"/>
                  <a:pt x="17965" y="43"/>
                  <a:pt x="18065" y="43"/>
                </a:cubicBezTo>
                <a:cubicBezTo>
                  <a:pt x="18169" y="43"/>
                  <a:pt x="18271" y="53"/>
                  <a:pt x="18371" y="53"/>
                </a:cubicBezTo>
                <a:cubicBezTo>
                  <a:pt x="18475" y="53"/>
                  <a:pt x="18577" y="40"/>
                  <a:pt x="18677" y="40"/>
                </a:cubicBezTo>
                <a:cubicBezTo>
                  <a:pt x="18781" y="40"/>
                  <a:pt x="18883" y="54"/>
                  <a:pt x="18983" y="54"/>
                </a:cubicBezTo>
                <a:cubicBezTo>
                  <a:pt x="19087" y="54"/>
                  <a:pt x="19189" y="39"/>
                  <a:pt x="19289" y="39"/>
                </a:cubicBezTo>
                <a:cubicBezTo>
                  <a:pt x="19394" y="39"/>
                  <a:pt x="19496" y="59"/>
                  <a:pt x="19594" y="59"/>
                </a:cubicBezTo>
                <a:cubicBezTo>
                  <a:pt x="19700" y="59"/>
                  <a:pt x="19802" y="47"/>
                  <a:pt x="19900" y="47"/>
                </a:cubicBezTo>
                <a:cubicBezTo>
                  <a:pt x="20007" y="47"/>
                  <a:pt x="20109" y="56"/>
                  <a:pt x="20206" y="56"/>
                </a:cubicBezTo>
                <a:cubicBezTo>
                  <a:pt x="20314" y="56"/>
                  <a:pt x="20416" y="50"/>
                  <a:pt x="20511" y="50"/>
                </a:cubicBezTo>
                <a:cubicBezTo>
                  <a:pt x="20622" y="50"/>
                  <a:pt x="20725" y="55"/>
                  <a:pt x="20817" y="55"/>
                </a:cubicBezTo>
                <a:cubicBezTo>
                  <a:pt x="20935" y="55"/>
                  <a:pt x="21037" y="65"/>
                  <a:pt x="21123" y="65"/>
                </a:cubicBezTo>
                <a:cubicBezTo>
                  <a:pt x="21321" y="65"/>
                  <a:pt x="21371" y="-76"/>
                  <a:pt x="21421" y="56"/>
                </a:cubicBezTo>
                <a:cubicBezTo>
                  <a:pt x="21472" y="189"/>
                  <a:pt x="21437" y="194"/>
                  <a:pt x="21437" y="335"/>
                </a:cubicBezTo>
                <a:cubicBezTo>
                  <a:pt x="21437" y="475"/>
                  <a:pt x="21442" y="475"/>
                  <a:pt x="21442" y="615"/>
                </a:cubicBezTo>
                <a:cubicBezTo>
                  <a:pt x="21442" y="756"/>
                  <a:pt x="21413" y="756"/>
                  <a:pt x="21413" y="896"/>
                </a:cubicBezTo>
                <a:cubicBezTo>
                  <a:pt x="21413" y="1036"/>
                  <a:pt x="21419" y="1036"/>
                  <a:pt x="21419" y="1177"/>
                </a:cubicBezTo>
                <a:cubicBezTo>
                  <a:pt x="21419" y="1317"/>
                  <a:pt x="21419" y="1317"/>
                  <a:pt x="21419" y="1457"/>
                </a:cubicBezTo>
                <a:cubicBezTo>
                  <a:pt x="21419" y="1598"/>
                  <a:pt x="21435" y="1598"/>
                  <a:pt x="21435" y="1738"/>
                </a:cubicBezTo>
                <a:cubicBezTo>
                  <a:pt x="21435" y="1879"/>
                  <a:pt x="21443" y="1879"/>
                  <a:pt x="21443" y="2019"/>
                </a:cubicBezTo>
                <a:cubicBezTo>
                  <a:pt x="21443" y="2159"/>
                  <a:pt x="21421" y="2159"/>
                  <a:pt x="21421" y="2300"/>
                </a:cubicBezTo>
                <a:cubicBezTo>
                  <a:pt x="21421" y="2440"/>
                  <a:pt x="21428" y="2440"/>
                  <a:pt x="21428" y="2580"/>
                </a:cubicBezTo>
                <a:cubicBezTo>
                  <a:pt x="21428" y="2721"/>
                  <a:pt x="21419" y="2721"/>
                  <a:pt x="21419" y="2861"/>
                </a:cubicBezTo>
                <a:cubicBezTo>
                  <a:pt x="21419" y="3001"/>
                  <a:pt x="21432" y="3001"/>
                  <a:pt x="21432" y="3142"/>
                </a:cubicBezTo>
                <a:cubicBezTo>
                  <a:pt x="21432" y="3142"/>
                  <a:pt x="21440" y="3282"/>
                  <a:pt x="21440" y="3422"/>
                </a:cubicBezTo>
                <a:cubicBezTo>
                  <a:pt x="21440" y="3563"/>
                  <a:pt x="21424" y="3563"/>
                  <a:pt x="21424" y="3703"/>
                </a:cubicBezTo>
                <a:cubicBezTo>
                  <a:pt x="21424" y="3844"/>
                  <a:pt x="21424" y="3844"/>
                  <a:pt x="21424" y="3984"/>
                </a:cubicBezTo>
                <a:cubicBezTo>
                  <a:pt x="21424" y="4124"/>
                  <a:pt x="21445" y="4124"/>
                  <a:pt x="21445" y="4265"/>
                </a:cubicBezTo>
                <a:cubicBezTo>
                  <a:pt x="21445" y="4405"/>
                  <a:pt x="21425" y="4405"/>
                  <a:pt x="21425" y="4545"/>
                </a:cubicBezTo>
                <a:cubicBezTo>
                  <a:pt x="21425" y="4686"/>
                  <a:pt x="21430" y="4686"/>
                  <a:pt x="21430" y="4826"/>
                </a:cubicBezTo>
                <a:cubicBezTo>
                  <a:pt x="21430" y="4966"/>
                  <a:pt x="21428" y="4966"/>
                  <a:pt x="21428" y="5107"/>
                </a:cubicBezTo>
                <a:cubicBezTo>
                  <a:pt x="21428" y="5247"/>
                  <a:pt x="21437" y="5247"/>
                  <a:pt x="21437" y="5387"/>
                </a:cubicBezTo>
                <a:cubicBezTo>
                  <a:pt x="21437" y="5528"/>
                  <a:pt x="21412" y="5528"/>
                  <a:pt x="21412" y="5668"/>
                </a:cubicBezTo>
                <a:cubicBezTo>
                  <a:pt x="21412" y="5808"/>
                  <a:pt x="21434" y="5808"/>
                  <a:pt x="21434" y="5949"/>
                </a:cubicBezTo>
                <a:cubicBezTo>
                  <a:pt x="21434" y="6089"/>
                  <a:pt x="21439" y="6089"/>
                  <a:pt x="21439" y="6229"/>
                </a:cubicBezTo>
                <a:cubicBezTo>
                  <a:pt x="21439" y="6370"/>
                  <a:pt x="21434" y="6370"/>
                  <a:pt x="21434" y="6510"/>
                </a:cubicBezTo>
                <a:cubicBezTo>
                  <a:pt x="21434" y="6650"/>
                  <a:pt x="21427" y="6650"/>
                  <a:pt x="21427" y="6791"/>
                </a:cubicBezTo>
                <a:cubicBezTo>
                  <a:pt x="21427" y="6931"/>
                  <a:pt x="21420" y="6931"/>
                  <a:pt x="21420" y="7071"/>
                </a:cubicBezTo>
                <a:cubicBezTo>
                  <a:pt x="21420" y="7212"/>
                  <a:pt x="21419" y="7212"/>
                  <a:pt x="21419" y="7352"/>
                </a:cubicBezTo>
                <a:cubicBezTo>
                  <a:pt x="21419" y="7492"/>
                  <a:pt x="21443" y="7492"/>
                  <a:pt x="21443" y="7633"/>
                </a:cubicBezTo>
                <a:cubicBezTo>
                  <a:pt x="21443" y="7773"/>
                  <a:pt x="21438" y="7773"/>
                  <a:pt x="21438" y="7913"/>
                </a:cubicBezTo>
                <a:cubicBezTo>
                  <a:pt x="21438" y="8054"/>
                  <a:pt x="21438" y="8054"/>
                  <a:pt x="21438" y="8194"/>
                </a:cubicBezTo>
                <a:cubicBezTo>
                  <a:pt x="21438" y="8334"/>
                  <a:pt x="21427" y="8334"/>
                  <a:pt x="21427" y="8475"/>
                </a:cubicBezTo>
                <a:cubicBezTo>
                  <a:pt x="21427" y="8615"/>
                  <a:pt x="21440" y="8615"/>
                  <a:pt x="21440" y="8755"/>
                </a:cubicBezTo>
                <a:cubicBezTo>
                  <a:pt x="21440" y="8896"/>
                  <a:pt x="21413" y="8896"/>
                  <a:pt x="21413" y="9036"/>
                </a:cubicBezTo>
                <a:cubicBezTo>
                  <a:pt x="21413" y="9176"/>
                  <a:pt x="21434" y="9136"/>
                  <a:pt x="21434" y="9317"/>
                </a:cubicBezTo>
                <a:cubicBezTo>
                  <a:pt x="21434" y="9395"/>
                  <a:pt x="21428" y="9489"/>
                  <a:pt x="21428" y="9597"/>
                </a:cubicBezTo>
                <a:cubicBezTo>
                  <a:pt x="21428" y="9683"/>
                  <a:pt x="21421" y="9776"/>
                  <a:pt x="21421" y="9878"/>
                </a:cubicBezTo>
                <a:cubicBezTo>
                  <a:pt x="21421" y="9966"/>
                  <a:pt x="21415" y="10060"/>
                  <a:pt x="21415" y="10159"/>
                </a:cubicBezTo>
                <a:cubicBezTo>
                  <a:pt x="21415" y="10248"/>
                  <a:pt x="21432" y="10342"/>
                  <a:pt x="21432" y="10440"/>
                </a:cubicBezTo>
                <a:cubicBezTo>
                  <a:pt x="21432" y="10530"/>
                  <a:pt x="21428" y="10624"/>
                  <a:pt x="21428" y="10720"/>
                </a:cubicBezTo>
                <a:cubicBezTo>
                  <a:pt x="21428" y="10811"/>
                  <a:pt x="21424" y="10905"/>
                  <a:pt x="21424" y="11001"/>
                </a:cubicBezTo>
                <a:cubicBezTo>
                  <a:pt x="21424" y="11093"/>
                  <a:pt x="21443" y="11186"/>
                  <a:pt x="21443" y="11282"/>
                </a:cubicBezTo>
                <a:cubicBezTo>
                  <a:pt x="21443" y="11374"/>
                  <a:pt x="21435" y="11467"/>
                  <a:pt x="21435" y="11563"/>
                </a:cubicBezTo>
                <a:cubicBezTo>
                  <a:pt x="21435" y="11655"/>
                  <a:pt x="21418" y="11748"/>
                  <a:pt x="21418" y="11843"/>
                </a:cubicBezTo>
                <a:cubicBezTo>
                  <a:pt x="21418" y="11935"/>
                  <a:pt x="21440" y="12029"/>
                  <a:pt x="21440" y="12124"/>
                </a:cubicBezTo>
                <a:cubicBezTo>
                  <a:pt x="21440" y="12216"/>
                  <a:pt x="21437" y="12310"/>
                  <a:pt x="21437" y="12405"/>
                </a:cubicBezTo>
                <a:cubicBezTo>
                  <a:pt x="21437" y="12497"/>
                  <a:pt x="21433" y="12591"/>
                  <a:pt x="21433" y="12685"/>
                </a:cubicBezTo>
                <a:cubicBezTo>
                  <a:pt x="21433" y="12778"/>
                  <a:pt x="21442" y="12872"/>
                  <a:pt x="21442" y="12966"/>
                </a:cubicBezTo>
                <a:cubicBezTo>
                  <a:pt x="21442" y="13059"/>
                  <a:pt x="21419" y="13153"/>
                  <a:pt x="21419" y="13247"/>
                </a:cubicBezTo>
                <a:cubicBezTo>
                  <a:pt x="21419" y="13340"/>
                  <a:pt x="21421" y="13433"/>
                  <a:pt x="21421" y="13528"/>
                </a:cubicBezTo>
                <a:cubicBezTo>
                  <a:pt x="21421" y="13621"/>
                  <a:pt x="21419" y="13714"/>
                  <a:pt x="21419" y="13808"/>
                </a:cubicBezTo>
                <a:cubicBezTo>
                  <a:pt x="21419" y="13901"/>
                  <a:pt x="21434" y="13995"/>
                  <a:pt x="21434" y="14089"/>
                </a:cubicBezTo>
                <a:cubicBezTo>
                  <a:pt x="21434" y="14182"/>
                  <a:pt x="21434" y="14276"/>
                  <a:pt x="21434" y="14370"/>
                </a:cubicBezTo>
                <a:cubicBezTo>
                  <a:pt x="21434" y="14463"/>
                  <a:pt x="21417" y="14557"/>
                  <a:pt x="21417" y="14650"/>
                </a:cubicBezTo>
                <a:cubicBezTo>
                  <a:pt x="21417" y="14744"/>
                  <a:pt x="21422" y="14838"/>
                  <a:pt x="21422" y="14931"/>
                </a:cubicBezTo>
                <a:cubicBezTo>
                  <a:pt x="21422" y="15025"/>
                  <a:pt x="21426" y="15118"/>
                  <a:pt x="21426" y="15212"/>
                </a:cubicBezTo>
                <a:cubicBezTo>
                  <a:pt x="21426" y="15306"/>
                  <a:pt x="21421" y="15399"/>
                  <a:pt x="21421" y="15493"/>
                </a:cubicBezTo>
                <a:cubicBezTo>
                  <a:pt x="21421" y="15587"/>
                  <a:pt x="21419" y="15680"/>
                  <a:pt x="21419" y="15774"/>
                </a:cubicBezTo>
                <a:cubicBezTo>
                  <a:pt x="21419" y="15868"/>
                  <a:pt x="21424" y="15961"/>
                  <a:pt x="21424" y="16055"/>
                </a:cubicBezTo>
                <a:cubicBezTo>
                  <a:pt x="21424" y="16148"/>
                  <a:pt x="21421" y="16242"/>
                  <a:pt x="21421" y="16335"/>
                </a:cubicBezTo>
                <a:cubicBezTo>
                  <a:pt x="21421" y="16429"/>
                  <a:pt x="21418" y="16523"/>
                  <a:pt x="21418" y="16616"/>
                </a:cubicBezTo>
                <a:cubicBezTo>
                  <a:pt x="21418" y="16710"/>
                  <a:pt x="21427" y="16804"/>
                  <a:pt x="21427" y="16897"/>
                </a:cubicBezTo>
                <a:cubicBezTo>
                  <a:pt x="21427" y="16991"/>
                  <a:pt x="21438" y="17085"/>
                  <a:pt x="21438" y="17178"/>
                </a:cubicBezTo>
                <a:cubicBezTo>
                  <a:pt x="21438" y="17272"/>
                  <a:pt x="21444" y="17366"/>
                  <a:pt x="21444" y="17459"/>
                </a:cubicBezTo>
                <a:cubicBezTo>
                  <a:pt x="21444" y="17553"/>
                  <a:pt x="21433" y="17647"/>
                  <a:pt x="21433" y="17740"/>
                </a:cubicBezTo>
                <a:cubicBezTo>
                  <a:pt x="21433" y="17834"/>
                  <a:pt x="21426" y="17928"/>
                  <a:pt x="21426" y="18020"/>
                </a:cubicBezTo>
                <a:cubicBezTo>
                  <a:pt x="21426" y="18115"/>
                  <a:pt x="21440" y="18209"/>
                  <a:pt x="21440" y="18301"/>
                </a:cubicBezTo>
                <a:cubicBezTo>
                  <a:pt x="21440" y="18396"/>
                  <a:pt x="21419" y="18490"/>
                  <a:pt x="21419" y="18582"/>
                </a:cubicBezTo>
                <a:cubicBezTo>
                  <a:pt x="21419" y="18677"/>
                  <a:pt x="21431" y="18771"/>
                  <a:pt x="21431" y="18863"/>
                </a:cubicBezTo>
                <a:cubicBezTo>
                  <a:pt x="21431" y="18958"/>
                  <a:pt x="21435" y="19052"/>
                  <a:pt x="21435" y="19144"/>
                </a:cubicBezTo>
                <a:cubicBezTo>
                  <a:pt x="21435" y="19240"/>
                  <a:pt x="21423" y="19333"/>
                  <a:pt x="21423" y="19425"/>
                </a:cubicBezTo>
                <a:cubicBezTo>
                  <a:pt x="21423" y="19521"/>
                  <a:pt x="21431" y="19615"/>
                  <a:pt x="21431" y="19705"/>
                </a:cubicBezTo>
                <a:cubicBezTo>
                  <a:pt x="21431" y="19802"/>
                  <a:pt x="21429" y="19896"/>
                  <a:pt x="21429" y="19986"/>
                </a:cubicBezTo>
                <a:cubicBezTo>
                  <a:pt x="21429" y="20084"/>
                  <a:pt x="21436" y="20178"/>
                  <a:pt x="21436" y="20267"/>
                </a:cubicBezTo>
                <a:cubicBezTo>
                  <a:pt x="21436" y="20366"/>
                  <a:pt x="21432" y="20460"/>
                  <a:pt x="21432" y="20548"/>
                </a:cubicBezTo>
                <a:cubicBezTo>
                  <a:pt x="21432" y="20649"/>
                  <a:pt x="21420" y="20743"/>
                  <a:pt x="21420" y="20828"/>
                </a:cubicBezTo>
                <a:cubicBezTo>
                  <a:pt x="21420" y="20936"/>
                  <a:pt x="21423" y="21031"/>
                  <a:pt x="21423" y="21109"/>
                </a:cubicBezTo>
                <a:cubicBezTo>
                  <a:pt x="21423" y="21290"/>
                  <a:pt x="21567" y="21328"/>
                  <a:pt x="21423" y="21375"/>
                </a:cubicBezTo>
                <a:cubicBezTo>
                  <a:pt x="21279" y="21422"/>
                  <a:pt x="21275" y="21395"/>
                  <a:pt x="21123" y="21395"/>
                </a:cubicBezTo>
                <a:cubicBezTo>
                  <a:pt x="21123" y="21395"/>
                  <a:pt x="20970" y="21383"/>
                  <a:pt x="20817" y="21383"/>
                </a:cubicBezTo>
                <a:cubicBezTo>
                  <a:pt x="20664" y="21383"/>
                  <a:pt x="20710" y="21377"/>
                  <a:pt x="20511" y="21377"/>
                </a:cubicBezTo>
                <a:cubicBezTo>
                  <a:pt x="20426" y="21377"/>
                  <a:pt x="20324" y="21379"/>
                  <a:pt x="20206" y="21379"/>
                </a:cubicBezTo>
                <a:cubicBezTo>
                  <a:pt x="20113" y="21379"/>
                  <a:pt x="20011" y="21383"/>
                  <a:pt x="19900" y="21383"/>
                </a:cubicBezTo>
                <a:cubicBezTo>
                  <a:pt x="19804" y="21383"/>
                  <a:pt x="19702" y="21402"/>
                  <a:pt x="19594" y="21402"/>
                </a:cubicBezTo>
                <a:cubicBezTo>
                  <a:pt x="19497" y="21402"/>
                  <a:pt x="19395" y="21402"/>
                  <a:pt x="19288" y="21402"/>
                </a:cubicBezTo>
                <a:cubicBezTo>
                  <a:pt x="19190" y="21402"/>
                  <a:pt x="19088" y="21378"/>
                  <a:pt x="18983" y="21378"/>
                </a:cubicBezTo>
                <a:cubicBezTo>
                  <a:pt x="18884" y="21378"/>
                  <a:pt x="18782" y="21384"/>
                  <a:pt x="18677" y="21384"/>
                </a:cubicBezTo>
                <a:cubicBezTo>
                  <a:pt x="18578" y="21384"/>
                  <a:pt x="18476" y="21382"/>
                  <a:pt x="18371" y="21382"/>
                </a:cubicBezTo>
                <a:cubicBezTo>
                  <a:pt x="18272" y="21382"/>
                  <a:pt x="18170" y="21390"/>
                  <a:pt x="18065" y="21390"/>
                </a:cubicBezTo>
                <a:cubicBezTo>
                  <a:pt x="17966" y="21390"/>
                  <a:pt x="17864" y="21397"/>
                  <a:pt x="17760" y="21397"/>
                </a:cubicBezTo>
                <a:cubicBezTo>
                  <a:pt x="17660" y="21397"/>
                  <a:pt x="17558" y="21380"/>
                  <a:pt x="17454" y="21380"/>
                </a:cubicBezTo>
                <a:cubicBezTo>
                  <a:pt x="17354" y="21380"/>
                  <a:pt x="17252" y="21388"/>
                  <a:pt x="17148" y="21388"/>
                </a:cubicBezTo>
                <a:cubicBezTo>
                  <a:pt x="17048" y="21388"/>
                  <a:pt x="16946" y="21393"/>
                  <a:pt x="16843" y="21393"/>
                </a:cubicBezTo>
                <a:cubicBezTo>
                  <a:pt x="16742" y="21393"/>
                  <a:pt x="16640" y="21401"/>
                  <a:pt x="16537" y="21401"/>
                </a:cubicBezTo>
                <a:cubicBezTo>
                  <a:pt x="16436" y="21401"/>
                  <a:pt x="16334" y="21379"/>
                  <a:pt x="16231" y="21379"/>
                </a:cubicBezTo>
                <a:cubicBezTo>
                  <a:pt x="16130" y="21379"/>
                  <a:pt x="16028" y="21402"/>
                  <a:pt x="15925" y="21402"/>
                </a:cubicBezTo>
                <a:cubicBezTo>
                  <a:pt x="15824" y="21402"/>
                  <a:pt x="15722" y="21401"/>
                  <a:pt x="15620" y="21401"/>
                </a:cubicBezTo>
                <a:cubicBezTo>
                  <a:pt x="15519" y="21401"/>
                  <a:pt x="15417" y="21395"/>
                  <a:pt x="15314" y="21395"/>
                </a:cubicBezTo>
                <a:cubicBezTo>
                  <a:pt x="15213" y="21395"/>
                  <a:pt x="15111" y="21403"/>
                  <a:pt x="15008" y="21403"/>
                </a:cubicBezTo>
                <a:cubicBezTo>
                  <a:pt x="14907" y="21403"/>
                  <a:pt x="14805" y="21381"/>
                  <a:pt x="14702" y="21381"/>
                </a:cubicBezTo>
                <a:cubicBezTo>
                  <a:pt x="14601" y="21381"/>
                  <a:pt x="14499" y="21386"/>
                  <a:pt x="14397" y="21386"/>
                </a:cubicBezTo>
                <a:cubicBezTo>
                  <a:pt x="14295" y="21386"/>
                  <a:pt x="14193" y="21401"/>
                  <a:pt x="14091" y="21401"/>
                </a:cubicBezTo>
                <a:cubicBezTo>
                  <a:pt x="13989" y="21401"/>
                  <a:pt x="13887" y="21386"/>
                  <a:pt x="13785" y="21386"/>
                </a:cubicBezTo>
                <a:cubicBezTo>
                  <a:pt x="13684" y="21386"/>
                  <a:pt x="13582" y="21382"/>
                  <a:pt x="13479" y="21382"/>
                </a:cubicBezTo>
                <a:cubicBezTo>
                  <a:pt x="13378" y="21382"/>
                  <a:pt x="13276" y="21396"/>
                  <a:pt x="13174" y="21396"/>
                </a:cubicBezTo>
                <a:cubicBezTo>
                  <a:pt x="13072" y="21396"/>
                  <a:pt x="12970" y="21393"/>
                  <a:pt x="12868" y="21393"/>
                </a:cubicBezTo>
                <a:cubicBezTo>
                  <a:pt x="12766" y="21393"/>
                  <a:pt x="12664" y="21400"/>
                  <a:pt x="12562" y="21400"/>
                </a:cubicBezTo>
                <a:cubicBezTo>
                  <a:pt x="12460" y="21400"/>
                  <a:pt x="12358" y="21404"/>
                  <a:pt x="12256" y="21404"/>
                </a:cubicBezTo>
                <a:cubicBezTo>
                  <a:pt x="12155" y="21404"/>
                  <a:pt x="12053" y="21375"/>
                  <a:pt x="11951" y="21375"/>
                </a:cubicBezTo>
                <a:cubicBezTo>
                  <a:pt x="11849" y="21375"/>
                  <a:pt x="11747" y="21381"/>
                  <a:pt x="11645" y="21381"/>
                </a:cubicBezTo>
                <a:cubicBezTo>
                  <a:pt x="11543" y="21381"/>
                  <a:pt x="11441" y="21404"/>
                  <a:pt x="11339" y="21404"/>
                </a:cubicBezTo>
                <a:cubicBezTo>
                  <a:pt x="11237" y="21404"/>
                  <a:pt x="11135" y="21386"/>
                  <a:pt x="11033" y="21386"/>
                </a:cubicBezTo>
                <a:cubicBezTo>
                  <a:pt x="10931" y="21386"/>
                  <a:pt x="10829" y="21375"/>
                  <a:pt x="10727" y="21375"/>
                </a:cubicBezTo>
                <a:cubicBezTo>
                  <a:pt x="10626" y="21375"/>
                  <a:pt x="10524" y="21400"/>
                  <a:pt x="10422" y="21400"/>
                </a:cubicBezTo>
                <a:cubicBezTo>
                  <a:pt x="10320" y="21400"/>
                  <a:pt x="10218" y="21392"/>
                  <a:pt x="10116" y="21392"/>
                </a:cubicBezTo>
                <a:cubicBezTo>
                  <a:pt x="10014" y="21392"/>
                  <a:pt x="9912" y="21387"/>
                  <a:pt x="9810" y="21387"/>
                </a:cubicBezTo>
                <a:cubicBezTo>
                  <a:pt x="9708" y="21387"/>
                  <a:pt x="9606" y="21381"/>
                  <a:pt x="9504" y="21381"/>
                </a:cubicBezTo>
                <a:cubicBezTo>
                  <a:pt x="9402" y="21381"/>
                  <a:pt x="9300" y="21390"/>
                  <a:pt x="9198" y="21390"/>
                </a:cubicBezTo>
                <a:cubicBezTo>
                  <a:pt x="9096" y="21390"/>
                  <a:pt x="8994" y="21405"/>
                  <a:pt x="8892" y="21405"/>
                </a:cubicBezTo>
                <a:cubicBezTo>
                  <a:pt x="8790" y="21405"/>
                  <a:pt x="8688" y="21405"/>
                  <a:pt x="8586" y="21405"/>
                </a:cubicBezTo>
                <a:cubicBezTo>
                  <a:pt x="8484" y="21405"/>
                  <a:pt x="8382" y="21379"/>
                  <a:pt x="8280" y="21379"/>
                </a:cubicBezTo>
                <a:cubicBezTo>
                  <a:pt x="8178" y="21379"/>
                  <a:pt x="8076" y="21402"/>
                  <a:pt x="7974" y="21402"/>
                </a:cubicBezTo>
                <a:cubicBezTo>
                  <a:pt x="7872" y="21402"/>
                  <a:pt x="7770" y="21404"/>
                  <a:pt x="7669" y="21404"/>
                </a:cubicBezTo>
                <a:cubicBezTo>
                  <a:pt x="7566" y="21404"/>
                  <a:pt x="7464" y="21400"/>
                  <a:pt x="7363" y="21400"/>
                </a:cubicBezTo>
                <a:cubicBezTo>
                  <a:pt x="7260" y="21400"/>
                  <a:pt x="7158" y="21404"/>
                  <a:pt x="7057" y="21404"/>
                </a:cubicBezTo>
                <a:cubicBezTo>
                  <a:pt x="6954" y="21404"/>
                  <a:pt x="6852" y="21400"/>
                  <a:pt x="6751" y="21400"/>
                </a:cubicBezTo>
                <a:cubicBezTo>
                  <a:pt x="6648" y="21400"/>
                  <a:pt x="6546" y="21387"/>
                  <a:pt x="6445" y="21387"/>
                </a:cubicBezTo>
                <a:cubicBezTo>
                  <a:pt x="6342" y="21387"/>
                  <a:pt x="6240" y="21374"/>
                  <a:pt x="6139" y="21374"/>
                </a:cubicBezTo>
                <a:cubicBezTo>
                  <a:pt x="6036" y="21374"/>
                  <a:pt x="5935" y="21376"/>
                  <a:pt x="5833" y="21376"/>
                </a:cubicBezTo>
                <a:cubicBezTo>
                  <a:pt x="5731" y="21376"/>
                  <a:pt x="5629" y="21379"/>
                  <a:pt x="5528" y="21379"/>
                </a:cubicBezTo>
                <a:cubicBezTo>
                  <a:pt x="5425" y="21379"/>
                  <a:pt x="5323" y="21403"/>
                  <a:pt x="5222" y="21403"/>
                </a:cubicBezTo>
                <a:cubicBezTo>
                  <a:pt x="5119" y="21403"/>
                  <a:pt x="5017" y="21399"/>
                  <a:pt x="4916" y="21399"/>
                </a:cubicBezTo>
                <a:cubicBezTo>
                  <a:pt x="4813" y="21399"/>
                  <a:pt x="4711" y="21398"/>
                  <a:pt x="4610" y="21398"/>
                </a:cubicBezTo>
                <a:cubicBezTo>
                  <a:pt x="4507" y="21398"/>
                  <a:pt x="4405" y="21404"/>
                  <a:pt x="4304" y="21404"/>
                </a:cubicBezTo>
                <a:cubicBezTo>
                  <a:pt x="4201" y="21404"/>
                  <a:pt x="4099" y="21390"/>
                  <a:pt x="3998" y="21390"/>
                </a:cubicBezTo>
                <a:cubicBezTo>
                  <a:pt x="3895" y="21390"/>
                  <a:pt x="3793" y="21392"/>
                  <a:pt x="3692" y="21392"/>
                </a:cubicBezTo>
                <a:cubicBezTo>
                  <a:pt x="3589" y="21392"/>
                  <a:pt x="3487" y="21383"/>
                  <a:pt x="3387" y="21383"/>
                </a:cubicBezTo>
                <a:cubicBezTo>
                  <a:pt x="3283" y="21383"/>
                  <a:pt x="3181" y="21390"/>
                  <a:pt x="3081" y="21390"/>
                </a:cubicBezTo>
                <a:cubicBezTo>
                  <a:pt x="2977" y="21390"/>
                  <a:pt x="2875" y="21384"/>
                  <a:pt x="2775" y="21384"/>
                </a:cubicBezTo>
                <a:cubicBezTo>
                  <a:pt x="2671" y="21384"/>
                  <a:pt x="2569" y="21377"/>
                  <a:pt x="2469" y="21377"/>
                </a:cubicBezTo>
                <a:cubicBezTo>
                  <a:pt x="2365" y="21377"/>
                  <a:pt x="2263" y="21392"/>
                  <a:pt x="2164" y="21392"/>
                </a:cubicBezTo>
                <a:cubicBezTo>
                  <a:pt x="2058" y="21392"/>
                  <a:pt x="1957" y="21389"/>
                  <a:pt x="1858" y="21389"/>
                </a:cubicBezTo>
                <a:cubicBezTo>
                  <a:pt x="1752" y="21389"/>
                  <a:pt x="1650" y="21405"/>
                  <a:pt x="1552" y="21405"/>
                </a:cubicBezTo>
                <a:cubicBezTo>
                  <a:pt x="1445" y="21405"/>
                  <a:pt x="1343" y="21399"/>
                  <a:pt x="1246" y="21399"/>
                </a:cubicBezTo>
                <a:cubicBezTo>
                  <a:pt x="1138" y="21399"/>
                  <a:pt x="1036" y="21393"/>
                  <a:pt x="941" y="21393"/>
                </a:cubicBezTo>
                <a:cubicBezTo>
                  <a:pt x="830" y="21393"/>
                  <a:pt x="728" y="21380"/>
                  <a:pt x="635" y="21380"/>
                </a:cubicBezTo>
                <a:cubicBezTo>
                  <a:pt x="517" y="21380"/>
                  <a:pt x="415" y="21384"/>
                  <a:pt x="329" y="21384"/>
                </a:cubicBezTo>
                <a:cubicBezTo>
                  <a:pt x="131" y="21384"/>
                  <a:pt x="68" y="21524"/>
                  <a:pt x="17" y="21392"/>
                </a:cubicBezTo>
                <a:cubicBezTo>
                  <a:pt x="-33" y="21259"/>
                  <a:pt x="39" y="21249"/>
                  <a:pt x="39" y="21109"/>
                </a:cubicBezTo>
                <a:cubicBezTo>
                  <a:pt x="39" y="20969"/>
                  <a:pt x="25" y="20969"/>
                  <a:pt x="25" y="20828"/>
                </a:cubicBezTo>
                <a:cubicBezTo>
                  <a:pt x="25" y="20688"/>
                  <a:pt x="17" y="20688"/>
                  <a:pt x="17" y="20548"/>
                </a:cubicBezTo>
                <a:cubicBezTo>
                  <a:pt x="17" y="20407"/>
                  <a:pt x="40" y="20407"/>
                  <a:pt x="40" y="20267"/>
                </a:cubicBezTo>
                <a:cubicBezTo>
                  <a:pt x="40" y="20127"/>
                  <a:pt x="31" y="20127"/>
                  <a:pt x="31" y="19986"/>
                </a:cubicBezTo>
                <a:cubicBezTo>
                  <a:pt x="31" y="19846"/>
                  <a:pt x="15" y="19888"/>
                  <a:pt x="15" y="19706"/>
                </a:cubicBezTo>
                <a:cubicBezTo>
                  <a:pt x="15" y="19627"/>
                  <a:pt x="26" y="19533"/>
                  <a:pt x="26" y="19425"/>
                </a:cubicBezTo>
                <a:cubicBezTo>
                  <a:pt x="26" y="19340"/>
                  <a:pt x="10" y="19246"/>
                  <a:pt x="10" y="19144"/>
                </a:cubicBezTo>
                <a:cubicBezTo>
                  <a:pt x="10" y="19057"/>
                  <a:pt x="18" y="18963"/>
                  <a:pt x="18" y="18864"/>
                </a:cubicBezTo>
                <a:cubicBezTo>
                  <a:pt x="18" y="18775"/>
                  <a:pt x="13" y="18681"/>
                  <a:pt x="13" y="18583"/>
                </a:cubicBezTo>
                <a:cubicBezTo>
                  <a:pt x="13" y="18493"/>
                  <a:pt x="8" y="18400"/>
                  <a:pt x="8" y="18302"/>
                </a:cubicBezTo>
                <a:cubicBezTo>
                  <a:pt x="8" y="18212"/>
                  <a:pt x="14" y="18118"/>
                  <a:pt x="14" y="18022"/>
                </a:cubicBezTo>
                <a:cubicBezTo>
                  <a:pt x="14" y="17931"/>
                  <a:pt x="10" y="17837"/>
                  <a:pt x="10" y="17741"/>
                </a:cubicBezTo>
                <a:cubicBezTo>
                  <a:pt x="10" y="17650"/>
                  <a:pt x="31" y="17556"/>
                  <a:pt x="31" y="17460"/>
                </a:cubicBezTo>
                <a:cubicBezTo>
                  <a:pt x="31" y="17369"/>
                  <a:pt x="33" y="17275"/>
                  <a:pt x="33" y="17180"/>
                </a:cubicBezTo>
                <a:cubicBezTo>
                  <a:pt x="33" y="17088"/>
                  <a:pt x="19" y="16994"/>
                  <a:pt x="19" y="16899"/>
                </a:cubicBezTo>
                <a:cubicBezTo>
                  <a:pt x="19" y="16807"/>
                  <a:pt x="25" y="16713"/>
                  <a:pt x="25" y="16618"/>
                </a:cubicBezTo>
                <a:cubicBezTo>
                  <a:pt x="25" y="16526"/>
                  <a:pt x="10" y="16432"/>
                  <a:pt x="10" y="16338"/>
                </a:cubicBezTo>
                <a:cubicBezTo>
                  <a:pt x="10" y="16245"/>
                  <a:pt x="24" y="16152"/>
                  <a:pt x="24" y="16057"/>
                </a:cubicBezTo>
                <a:cubicBezTo>
                  <a:pt x="24" y="15964"/>
                  <a:pt x="29" y="15871"/>
                  <a:pt x="29" y="15776"/>
                </a:cubicBezTo>
                <a:cubicBezTo>
                  <a:pt x="29" y="15684"/>
                  <a:pt x="10" y="15590"/>
                  <a:pt x="10" y="15495"/>
                </a:cubicBezTo>
                <a:cubicBezTo>
                  <a:pt x="10" y="15403"/>
                  <a:pt x="24" y="15309"/>
                  <a:pt x="24" y="15215"/>
                </a:cubicBezTo>
                <a:cubicBezTo>
                  <a:pt x="24" y="15122"/>
                  <a:pt x="25" y="15028"/>
                  <a:pt x="25" y="14934"/>
                </a:cubicBezTo>
                <a:cubicBezTo>
                  <a:pt x="25" y="14841"/>
                  <a:pt x="15" y="14748"/>
                  <a:pt x="15" y="14653"/>
                </a:cubicBezTo>
                <a:cubicBezTo>
                  <a:pt x="15" y="14560"/>
                  <a:pt x="34" y="14467"/>
                  <a:pt x="34" y="14372"/>
                </a:cubicBezTo>
                <a:cubicBezTo>
                  <a:pt x="34" y="14280"/>
                  <a:pt x="22" y="14186"/>
                  <a:pt x="22" y="14092"/>
                </a:cubicBezTo>
                <a:cubicBezTo>
                  <a:pt x="22" y="13999"/>
                  <a:pt x="38" y="13905"/>
                  <a:pt x="38" y="13811"/>
                </a:cubicBezTo>
                <a:cubicBezTo>
                  <a:pt x="38" y="13718"/>
                  <a:pt x="8" y="13624"/>
                  <a:pt x="8" y="13530"/>
                </a:cubicBezTo>
                <a:cubicBezTo>
                  <a:pt x="8" y="13437"/>
                  <a:pt x="20" y="13344"/>
                  <a:pt x="20" y="13250"/>
                </a:cubicBezTo>
                <a:cubicBezTo>
                  <a:pt x="20" y="13156"/>
                  <a:pt x="37" y="13063"/>
                  <a:pt x="37" y="12969"/>
                </a:cubicBezTo>
                <a:cubicBezTo>
                  <a:pt x="37" y="12876"/>
                  <a:pt x="38" y="12782"/>
                  <a:pt x="38" y="12688"/>
                </a:cubicBezTo>
                <a:cubicBezTo>
                  <a:pt x="38" y="12595"/>
                  <a:pt x="23" y="12501"/>
                  <a:pt x="23" y="12407"/>
                </a:cubicBezTo>
                <a:cubicBezTo>
                  <a:pt x="23" y="12314"/>
                  <a:pt x="27" y="12220"/>
                  <a:pt x="27" y="12127"/>
                </a:cubicBezTo>
                <a:cubicBezTo>
                  <a:pt x="27" y="12033"/>
                  <a:pt x="16" y="11940"/>
                  <a:pt x="16" y="11846"/>
                </a:cubicBezTo>
                <a:cubicBezTo>
                  <a:pt x="16" y="11753"/>
                  <a:pt x="20" y="11659"/>
                  <a:pt x="20" y="11565"/>
                </a:cubicBezTo>
                <a:cubicBezTo>
                  <a:pt x="20" y="11472"/>
                  <a:pt x="20" y="11378"/>
                  <a:pt x="20" y="11284"/>
                </a:cubicBezTo>
                <a:cubicBezTo>
                  <a:pt x="20" y="11191"/>
                  <a:pt x="39" y="11097"/>
                  <a:pt x="39" y="11004"/>
                </a:cubicBezTo>
                <a:cubicBezTo>
                  <a:pt x="39" y="10910"/>
                  <a:pt x="30" y="10817"/>
                  <a:pt x="30" y="10723"/>
                </a:cubicBezTo>
                <a:cubicBezTo>
                  <a:pt x="30" y="10630"/>
                  <a:pt x="18" y="10536"/>
                  <a:pt x="18" y="10442"/>
                </a:cubicBezTo>
                <a:cubicBezTo>
                  <a:pt x="18" y="10349"/>
                  <a:pt x="27" y="10255"/>
                  <a:pt x="27" y="10162"/>
                </a:cubicBezTo>
                <a:cubicBezTo>
                  <a:pt x="27" y="10068"/>
                  <a:pt x="11" y="9974"/>
                  <a:pt x="11" y="9881"/>
                </a:cubicBezTo>
                <a:cubicBezTo>
                  <a:pt x="11" y="9787"/>
                  <a:pt x="17" y="9694"/>
                  <a:pt x="17" y="9600"/>
                </a:cubicBezTo>
                <a:cubicBezTo>
                  <a:pt x="17" y="9506"/>
                  <a:pt x="37" y="9413"/>
                  <a:pt x="37" y="9319"/>
                </a:cubicBezTo>
                <a:cubicBezTo>
                  <a:pt x="37" y="9226"/>
                  <a:pt x="22" y="9132"/>
                  <a:pt x="22" y="9038"/>
                </a:cubicBezTo>
                <a:cubicBezTo>
                  <a:pt x="22" y="8945"/>
                  <a:pt x="32" y="8851"/>
                  <a:pt x="32" y="8758"/>
                </a:cubicBezTo>
                <a:cubicBezTo>
                  <a:pt x="32" y="8664"/>
                  <a:pt x="25" y="8570"/>
                  <a:pt x="25" y="8477"/>
                </a:cubicBezTo>
                <a:cubicBezTo>
                  <a:pt x="25" y="8383"/>
                  <a:pt x="18" y="8289"/>
                  <a:pt x="18" y="8196"/>
                </a:cubicBezTo>
                <a:cubicBezTo>
                  <a:pt x="18" y="8102"/>
                  <a:pt x="18" y="8008"/>
                  <a:pt x="18" y="7915"/>
                </a:cubicBezTo>
                <a:cubicBezTo>
                  <a:pt x="18" y="7821"/>
                  <a:pt x="12" y="7728"/>
                  <a:pt x="12" y="7634"/>
                </a:cubicBezTo>
                <a:cubicBezTo>
                  <a:pt x="12" y="7540"/>
                  <a:pt x="35" y="7447"/>
                  <a:pt x="35" y="7353"/>
                </a:cubicBezTo>
                <a:cubicBezTo>
                  <a:pt x="35" y="7259"/>
                  <a:pt x="40" y="7166"/>
                  <a:pt x="40" y="7072"/>
                </a:cubicBezTo>
                <a:cubicBezTo>
                  <a:pt x="40" y="6978"/>
                  <a:pt x="34" y="6885"/>
                  <a:pt x="34" y="6792"/>
                </a:cubicBezTo>
                <a:cubicBezTo>
                  <a:pt x="34" y="6698"/>
                  <a:pt x="30" y="6604"/>
                  <a:pt x="30" y="6511"/>
                </a:cubicBezTo>
                <a:cubicBezTo>
                  <a:pt x="30" y="6417"/>
                  <a:pt x="20" y="6323"/>
                  <a:pt x="20" y="6230"/>
                </a:cubicBezTo>
                <a:cubicBezTo>
                  <a:pt x="20" y="6136"/>
                  <a:pt x="37" y="6042"/>
                  <a:pt x="37" y="5949"/>
                </a:cubicBezTo>
                <a:cubicBezTo>
                  <a:pt x="37" y="5855"/>
                  <a:pt x="31" y="5761"/>
                  <a:pt x="31" y="5668"/>
                </a:cubicBezTo>
                <a:cubicBezTo>
                  <a:pt x="31" y="5574"/>
                  <a:pt x="12" y="5480"/>
                  <a:pt x="12" y="5387"/>
                </a:cubicBezTo>
                <a:cubicBezTo>
                  <a:pt x="12" y="5293"/>
                  <a:pt x="21" y="5200"/>
                  <a:pt x="21" y="5107"/>
                </a:cubicBezTo>
                <a:cubicBezTo>
                  <a:pt x="21" y="5012"/>
                  <a:pt x="24" y="4919"/>
                  <a:pt x="24" y="4826"/>
                </a:cubicBezTo>
                <a:cubicBezTo>
                  <a:pt x="24" y="4732"/>
                  <a:pt x="39" y="4638"/>
                  <a:pt x="39" y="4545"/>
                </a:cubicBezTo>
                <a:cubicBezTo>
                  <a:pt x="39" y="4451"/>
                  <a:pt x="8" y="4357"/>
                  <a:pt x="8" y="4264"/>
                </a:cubicBezTo>
                <a:cubicBezTo>
                  <a:pt x="8" y="4170"/>
                  <a:pt x="22" y="4076"/>
                  <a:pt x="22" y="3984"/>
                </a:cubicBezTo>
                <a:cubicBezTo>
                  <a:pt x="22" y="3889"/>
                  <a:pt x="9" y="3795"/>
                  <a:pt x="9" y="3703"/>
                </a:cubicBezTo>
                <a:cubicBezTo>
                  <a:pt x="9" y="3608"/>
                  <a:pt x="8" y="3514"/>
                  <a:pt x="8" y="3422"/>
                </a:cubicBezTo>
                <a:cubicBezTo>
                  <a:pt x="8" y="3327"/>
                  <a:pt x="40" y="3233"/>
                  <a:pt x="40" y="3141"/>
                </a:cubicBezTo>
                <a:cubicBezTo>
                  <a:pt x="40" y="3046"/>
                  <a:pt x="25" y="2952"/>
                  <a:pt x="25" y="2861"/>
                </a:cubicBezTo>
                <a:cubicBezTo>
                  <a:pt x="25" y="2765"/>
                  <a:pt x="13" y="2671"/>
                  <a:pt x="13" y="2580"/>
                </a:cubicBezTo>
                <a:cubicBezTo>
                  <a:pt x="13" y="2484"/>
                  <a:pt x="15" y="2390"/>
                  <a:pt x="15" y="2299"/>
                </a:cubicBezTo>
                <a:cubicBezTo>
                  <a:pt x="15" y="2203"/>
                  <a:pt x="15" y="2109"/>
                  <a:pt x="15" y="2018"/>
                </a:cubicBezTo>
                <a:cubicBezTo>
                  <a:pt x="15" y="1922"/>
                  <a:pt x="18" y="1828"/>
                  <a:pt x="18" y="1738"/>
                </a:cubicBezTo>
                <a:cubicBezTo>
                  <a:pt x="18" y="1641"/>
                  <a:pt x="34" y="1547"/>
                  <a:pt x="34" y="1457"/>
                </a:cubicBezTo>
                <a:cubicBezTo>
                  <a:pt x="34" y="1359"/>
                  <a:pt x="29" y="1265"/>
                  <a:pt x="29" y="1176"/>
                </a:cubicBezTo>
                <a:cubicBezTo>
                  <a:pt x="29" y="1077"/>
                  <a:pt x="31" y="983"/>
                  <a:pt x="31" y="896"/>
                </a:cubicBezTo>
                <a:cubicBezTo>
                  <a:pt x="31" y="794"/>
                  <a:pt x="7" y="700"/>
                  <a:pt x="7" y="615"/>
                </a:cubicBezTo>
                <a:cubicBezTo>
                  <a:pt x="7" y="507"/>
                  <a:pt x="40" y="413"/>
                  <a:pt x="40" y="334"/>
                </a:cubicBezTo>
                <a:cubicBezTo>
                  <a:pt x="40" y="152"/>
                  <a:pt x="24" y="68"/>
                  <a:pt x="24" y="68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45" name="Image"/>
          <p:cNvSpPr/>
          <p:nvPr>
            <p:ph type="pic" sz="half" idx="13"/>
          </p:nvPr>
        </p:nvSpPr>
        <p:spPr>
          <a:xfrm>
            <a:off x="8242300" y="4673600"/>
            <a:ext cx="7562478" cy="4015911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46" name="Image"/>
          <p:cNvSpPr/>
          <p:nvPr>
            <p:ph type="pic" sz="half" idx="14"/>
          </p:nvPr>
        </p:nvSpPr>
        <p:spPr>
          <a:xfrm>
            <a:off x="8229600" y="462844"/>
            <a:ext cx="7578397" cy="4016064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47" name="Shape"/>
          <p:cNvSpPr/>
          <p:nvPr>
            <p:ph type="body" sz="half" idx="15"/>
          </p:nvPr>
        </p:nvSpPr>
        <p:spPr>
          <a:xfrm>
            <a:off x="1435100" y="835377"/>
            <a:ext cx="7490101" cy="748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7" fill="norm" stroke="1" extrusionOk="0">
                <a:moveTo>
                  <a:pt x="19884" y="4994"/>
                </a:moveTo>
                <a:cubicBezTo>
                  <a:pt x="19884" y="4879"/>
                  <a:pt x="19913" y="4758"/>
                  <a:pt x="19927" y="4632"/>
                </a:cubicBezTo>
                <a:cubicBezTo>
                  <a:pt x="19940" y="4517"/>
                  <a:pt x="19938" y="4395"/>
                  <a:pt x="19965" y="4272"/>
                </a:cubicBezTo>
                <a:cubicBezTo>
                  <a:pt x="19991" y="4158"/>
                  <a:pt x="20014" y="4038"/>
                  <a:pt x="20055" y="3920"/>
                </a:cubicBezTo>
                <a:cubicBezTo>
                  <a:pt x="20093" y="3809"/>
                  <a:pt x="20135" y="3694"/>
                  <a:pt x="20189" y="3581"/>
                </a:cubicBezTo>
                <a:cubicBezTo>
                  <a:pt x="20238" y="3475"/>
                  <a:pt x="20305" y="3373"/>
                  <a:pt x="20369" y="3266"/>
                </a:cubicBezTo>
                <a:cubicBezTo>
                  <a:pt x="20430" y="3166"/>
                  <a:pt x="20487" y="3057"/>
                  <a:pt x="20561" y="2956"/>
                </a:cubicBezTo>
                <a:cubicBezTo>
                  <a:pt x="20631" y="2863"/>
                  <a:pt x="20724" y="2781"/>
                  <a:pt x="20807" y="2688"/>
                </a:cubicBezTo>
                <a:cubicBezTo>
                  <a:pt x="20884" y="2601"/>
                  <a:pt x="20968" y="2514"/>
                  <a:pt x="21059" y="2428"/>
                </a:cubicBezTo>
                <a:cubicBezTo>
                  <a:pt x="21143" y="2347"/>
                  <a:pt x="21219" y="2250"/>
                  <a:pt x="21316" y="2170"/>
                </a:cubicBezTo>
                <a:cubicBezTo>
                  <a:pt x="21399" y="2101"/>
                  <a:pt x="21285" y="2143"/>
                  <a:pt x="21039" y="2242"/>
                </a:cubicBezTo>
                <a:cubicBezTo>
                  <a:pt x="20942" y="2281"/>
                  <a:pt x="20832" y="2345"/>
                  <a:pt x="20703" y="2404"/>
                </a:cubicBezTo>
                <a:cubicBezTo>
                  <a:pt x="20599" y="2453"/>
                  <a:pt x="20474" y="2484"/>
                  <a:pt x="20356" y="2544"/>
                </a:cubicBezTo>
                <a:cubicBezTo>
                  <a:pt x="20249" y="2598"/>
                  <a:pt x="20142" y="2664"/>
                  <a:pt x="20028" y="2725"/>
                </a:cubicBezTo>
                <a:cubicBezTo>
                  <a:pt x="19921" y="2783"/>
                  <a:pt x="19810" y="2840"/>
                  <a:pt x="19700" y="2904"/>
                </a:cubicBezTo>
                <a:cubicBezTo>
                  <a:pt x="19594" y="2966"/>
                  <a:pt x="19484" y="3027"/>
                  <a:pt x="19378" y="3094"/>
                </a:cubicBezTo>
                <a:cubicBezTo>
                  <a:pt x="19272" y="3160"/>
                  <a:pt x="19167" y="3229"/>
                  <a:pt x="19065" y="3299"/>
                </a:cubicBezTo>
                <a:cubicBezTo>
                  <a:pt x="18960" y="3370"/>
                  <a:pt x="18868" y="3440"/>
                  <a:pt x="18771" y="3514"/>
                </a:cubicBezTo>
                <a:cubicBezTo>
                  <a:pt x="18690" y="3426"/>
                  <a:pt x="18607" y="3353"/>
                  <a:pt x="18524" y="3267"/>
                </a:cubicBezTo>
                <a:cubicBezTo>
                  <a:pt x="18440" y="3181"/>
                  <a:pt x="18345" y="3108"/>
                  <a:pt x="18258" y="3025"/>
                </a:cubicBezTo>
                <a:cubicBezTo>
                  <a:pt x="18172" y="2942"/>
                  <a:pt x="18089" y="2856"/>
                  <a:pt x="18000" y="2776"/>
                </a:cubicBezTo>
                <a:cubicBezTo>
                  <a:pt x="17911" y="2696"/>
                  <a:pt x="17834" y="2601"/>
                  <a:pt x="17743" y="2524"/>
                </a:cubicBezTo>
                <a:cubicBezTo>
                  <a:pt x="17651" y="2447"/>
                  <a:pt x="17561" y="2367"/>
                  <a:pt x="17467" y="2293"/>
                </a:cubicBezTo>
                <a:cubicBezTo>
                  <a:pt x="17373" y="2219"/>
                  <a:pt x="17273" y="2152"/>
                  <a:pt x="17177" y="2081"/>
                </a:cubicBezTo>
                <a:cubicBezTo>
                  <a:pt x="17080" y="2010"/>
                  <a:pt x="16983" y="1940"/>
                  <a:pt x="16884" y="1872"/>
                </a:cubicBezTo>
                <a:cubicBezTo>
                  <a:pt x="16786" y="1804"/>
                  <a:pt x="16684" y="1740"/>
                  <a:pt x="16583" y="1676"/>
                </a:cubicBezTo>
                <a:cubicBezTo>
                  <a:pt x="16482" y="1612"/>
                  <a:pt x="16380" y="1549"/>
                  <a:pt x="16277" y="1488"/>
                </a:cubicBezTo>
                <a:cubicBezTo>
                  <a:pt x="16174" y="1427"/>
                  <a:pt x="16062" y="1382"/>
                  <a:pt x="15957" y="1324"/>
                </a:cubicBezTo>
                <a:cubicBezTo>
                  <a:pt x="15852" y="1267"/>
                  <a:pt x="15758" y="1189"/>
                  <a:pt x="15651" y="1135"/>
                </a:cubicBezTo>
                <a:cubicBezTo>
                  <a:pt x="15544" y="1081"/>
                  <a:pt x="15428" y="1045"/>
                  <a:pt x="15319" y="995"/>
                </a:cubicBezTo>
                <a:cubicBezTo>
                  <a:pt x="15211" y="944"/>
                  <a:pt x="15097" y="906"/>
                  <a:pt x="14987" y="859"/>
                </a:cubicBezTo>
                <a:cubicBezTo>
                  <a:pt x="14877" y="812"/>
                  <a:pt x="14773" y="750"/>
                  <a:pt x="14661" y="707"/>
                </a:cubicBezTo>
                <a:cubicBezTo>
                  <a:pt x="14550" y="664"/>
                  <a:pt x="14432" y="639"/>
                  <a:pt x="14318" y="599"/>
                </a:cubicBezTo>
                <a:cubicBezTo>
                  <a:pt x="14205" y="560"/>
                  <a:pt x="14097" y="507"/>
                  <a:pt x="13982" y="472"/>
                </a:cubicBezTo>
                <a:cubicBezTo>
                  <a:pt x="13868" y="437"/>
                  <a:pt x="13748" y="421"/>
                  <a:pt x="13633" y="389"/>
                </a:cubicBezTo>
                <a:cubicBezTo>
                  <a:pt x="13517" y="358"/>
                  <a:pt x="13402" y="327"/>
                  <a:pt x="13285" y="299"/>
                </a:cubicBezTo>
                <a:cubicBezTo>
                  <a:pt x="13169" y="272"/>
                  <a:pt x="13053" y="242"/>
                  <a:pt x="12936" y="219"/>
                </a:cubicBezTo>
                <a:cubicBezTo>
                  <a:pt x="12819" y="195"/>
                  <a:pt x="12702" y="172"/>
                  <a:pt x="12583" y="152"/>
                </a:cubicBezTo>
                <a:cubicBezTo>
                  <a:pt x="12466" y="132"/>
                  <a:pt x="12350" y="95"/>
                  <a:pt x="12231" y="79"/>
                </a:cubicBezTo>
                <a:cubicBezTo>
                  <a:pt x="12113" y="63"/>
                  <a:pt x="11993" y="47"/>
                  <a:pt x="11874" y="35"/>
                </a:cubicBezTo>
                <a:cubicBezTo>
                  <a:pt x="11755" y="24"/>
                  <a:pt x="11634" y="34"/>
                  <a:pt x="11514" y="26"/>
                </a:cubicBezTo>
                <a:cubicBezTo>
                  <a:pt x="11395" y="18"/>
                  <a:pt x="11276" y="5"/>
                  <a:pt x="11156" y="1"/>
                </a:cubicBezTo>
                <a:cubicBezTo>
                  <a:pt x="11037" y="-3"/>
                  <a:pt x="10917" y="6"/>
                  <a:pt x="10797" y="6"/>
                </a:cubicBezTo>
                <a:cubicBezTo>
                  <a:pt x="10676" y="6"/>
                  <a:pt x="10557" y="20"/>
                  <a:pt x="10437" y="24"/>
                </a:cubicBezTo>
                <a:cubicBezTo>
                  <a:pt x="10317" y="28"/>
                  <a:pt x="10196" y="12"/>
                  <a:pt x="10076" y="20"/>
                </a:cubicBezTo>
                <a:cubicBezTo>
                  <a:pt x="9956" y="28"/>
                  <a:pt x="9838" y="58"/>
                  <a:pt x="9719" y="70"/>
                </a:cubicBezTo>
                <a:cubicBezTo>
                  <a:pt x="9599" y="82"/>
                  <a:pt x="9478" y="77"/>
                  <a:pt x="9359" y="93"/>
                </a:cubicBezTo>
                <a:cubicBezTo>
                  <a:pt x="9239" y="109"/>
                  <a:pt x="9122" y="138"/>
                  <a:pt x="9004" y="158"/>
                </a:cubicBezTo>
                <a:cubicBezTo>
                  <a:pt x="8885" y="178"/>
                  <a:pt x="8764" y="181"/>
                  <a:pt x="8646" y="205"/>
                </a:cubicBezTo>
                <a:cubicBezTo>
                  <a:pt x="8528" y="229"/>
                  <a:pt x="8415" y="273"/>
                  <a:pt x="8298" y="301"/>
                </a:cubicBezTo>
                <a:cubicBezTo>
                  <a:pt x="8181" y="329"/>
                  <a:pt x="8060" y="339"/>
                  <a:pt x="7944" y="371"/>
                </a:cubicBezTo>
                <a:cubicBezTo>
                  <a:pt x="7828" y="403"/>
                  <a:pt x="7712" y="435"/>
                  <a:pt x="7597" y="471"/>
                </a:cubicBezTo>
                <a:cubicBezTo>
                  <a:pt x="7482" y="507"/>
                  <a:pt x="7369" y="547"/>
                  <a:pt x="7255" y="587"/>
                </a:cubicBezTo>
                <a:cubicBezTo>
                  <a:pt x="7142" y="626"/>
                  <a:pt x="7030" y="671"/>
                  <a:pt x="6918" y="714"/>
                </a:cubicBezTo>
                <a:cubicBezTo>
                  <a:pt x="6806" y="757"/>
                  <a:pt x="6702" y="821"/>
                  <a:pt x="6591" y="867"/>
                </a:cubicBezTo>
                <a:cubicBezTo>
                  <a:pt x="6481" y="915"/>
                  <a:pt x="6364" y="948"/>
                  <a:pt x="6255" y="999"/>
                </a:cubicBezTo>
                <a:cubicBezTo>
                  <a:pt x="6146" y="1050"/>
                  <a:pt x="6036" y="1098"/>
                  <a:pt x="5929" y="1152"/>
                </a:cubicBezTo>
                <a:cubicBezTo>
                  <a:pt x="5821" y="1207"/>
                  <a:pt x="5715" y="1262"/>
                  <a:pt x="5609" y="1320"/>
                </a:cubicBezTo>
                <a:cubicBezTo>
                  <a:pt x="5504" y="1378"/>
                  <a:pt x="5397" y="1434"/>
                  <a:pt x="5294" y="1495"/>
                </a:cubicBezTo>
                <a:cubicBezTo>
                  <a:pt x="5190" y="1557"/>
                  <a:pt x="5088" y="1621"/>
                  <a:pt x="4987" y="1686"/>
                </a:cubicBezTo>
                <a:cubicBezTo>
                  <a:pt x="4886" y="1751"/>
                  <a:pt x="4782" y="1813"/>
                  <a:pt x="4683" y="1881"/>
                </a:cubicBezTo>
                <a:cubicBezTo>
                  <a:pt x="4584" y="1949"/>
                  <a:pt x="4485" y="2019"/>
                  <a:pt x="4389" y="2090"/>
                </a:cubicBezTo>
                <a:cubicBezTo>
                  <a:pt x="4292" y="2162"/>
                  <a:pt x="4215" y="2259"/>
                  <a:pt x="4121" y="2334"/>
                </a:cubicBezTo>
                <a:cubicBezTo>
                  <a:pt x="4026" y="2408"/>
                  <a:pt x="3936" y="2487"/>
                  <a:pt x="3844" y="2564"/>
                </a:cubicBezTo>
                <a:cubicBezTo>
                  <a:pt x="3752" y="2642"/>
                  <a:pt x="3650" y="2708"/>
                  <a:pt x="3561" y="2789"/>
                </a:cubicBezTo>
                <a:cubicBezTo>
                  <a:pt x="3472" y="2869"/>
                  <a:pt x="3390" y="2957"/>
                  <a:pt x="3304" y="3041"/>
                </a:cubicBezTo>
                <a:cubicBezTo>
                  <a:pt x="3217" y="3124"/>
                  <a:pt x="3128" y="3205"/>
                  <a:pt x="3044" y="3291"/>
                </a:cubicBezTo>
                <a:cubicBezTo>
                  <a:pt x="2961" y="3378"/>
                  <a:pt x="2869" y="3458"/>
                  <a:pt x="2789" y="3547"/>
                </a:cubicBezTo>
                <a:cubicBezTo>
                  <a:pt x="2708" y="3636"/>
                  <a:pt x="2628" y="3726"/>
                  <a:pt x="2550" y="3818"/>
                </a:cubicBezTo>
                <a:cubicBezTo>
                  <a:pt x="2473" y="3910"/>
                  <a:pt x="2411" y="4015"/>
                  <a:pt x="2337" y="4110"/>
                </a:cubicBezTo>
                <a:cubicBezTo>
                  <a:pt x="2262" y="4204"/>
                  <a:pt x="2177" y="4291"/>
                  <a:pt x="2106" y="4387"/>
                </a:cubicBezTo>
                <a:cubicBezTo>
                  <a:pt x="2034" y="4484"/>
                  <a:pt x="1983" y="4595"/>
                  <a:pt x="1914" y="4694"/>
                </a:cubicBezTo>
                <a:cubicBezTo>
                  <a:pt x="1846" y="4793"/>
                  <a:pt x="1784" y="4895"/>
                  <a:pt x="1719" y="4997"/>
                </a:cubicBezTo>
                <a:cubicBezTo>
                  <a:pt x="1654" y="5098"/>
                  <a:pt x="1585" y="5196"/>
                  <a:pt x="1524" y="5300"/>
                </a:cubicBezTo>
                <a:cubicBezTo>
                  <a:pt x="1462" y="5403"/>
                  <a:pt x="1394" y="5503"/>
                  <a:pt x="1336" y="5608"/>
                </a:cubicBezTo>
                <a:cubicBezTo>
                  <a:pt x="1279" y="5714"/>
                  <a:pt x="1242" y="5830"/>
                  <a:pt x="1188" y="5937"/>
                </a:cubicBezTo>
                <a:cubicBezTo>
                  <a:pt x="1133" y="6045"/>
                  <a:pt x="1062" y="6144"/>
                  <a:pt x="1012" y="6253"/>
                </a:cubicBezTo>
                <a:cubicBezTo>
                  <a:pt x="961" y="6362"/>
                  <a:pt x="907" y="6470"/>
                  <a:pt x="860" y="6581"/>
                </a:cubicBezTo>
                <a:cubicBezTo>
                  <a:pt x="813" y="6691"/>
                  <a:pt x="779" y="6807"/>
                  <a:pt x="736" y="6920"/>
                </a:cubicBezTo>
                <a:cubicBezTo>
                  <a:pt x="693" y="7032"/>
                  <a:pt x="662" y="7148"/>
                  <a:pt x="623" y="7262"/>
                </a:cubicBezTo>
                <a:cubicBezTo>
                  <a:pt x="583" y="7376"/>
                  <a:pt x="513" y="7479"/>
                  <a:pt x="478" y="7594"/>
                </a:cubicBezTo>
                <a:cubicBezTo>
                  <a:pt x="442" y="7709"/>
                  <a:pt x="412" y="7826"/>
                  <a:pt x="380" y="7943"/>
                </a:cubicBezTo>
                <a:cubicBezTo>
                  <a:pt x="349" y="8058"/>
                  <a:pt x="315" y="8174"/>
                  <a:pt x="287" y="8292"/>
                </a:cubicBezTo>
                <a:cubicBezTo>
                  <a:pt x="259" y="8409"/>
                  <a:pt x="241" y="8528"/>
                  <a:pt x="217" y="8646"/>
                </a:cubicBezTo>
                <a:cubicBezTo>
                  <a:pt x="193" y="8764"/>
                  <a:pt x="192" y="8886"/>
                  <a:pt x="172" y="9005"/>
                </a:cubicBezTo>
                <a:cubicBezTo>
                  <a:pt x="152" y="9123"/>
                  <a:pt x="132" y="9242"/>
                  <a:pt x="116" y="9361"/>
                </a:cubicBezTo>
                <a:cubicBezTo>
                  <a:pt x="100" y="9480"/>
                  <a:pt x="73" y="9598"/>
                  <a:pt x="61" y="9718"/>
                </a:cubicBezTo>
                <a:cubicBezTo>
                  <a:pt x="49" y="9838"/>
                  <a:pt x="57" y="9959"/>
                  <a:pt x="49" y="10080"/>
                </a:cubicBezTo>
                <a:cubicBezTo>
                  <a:pt x="42" y="10199"/>
                  <a:pt x="9" y="10318"/>
                  <a:pt x="5" y="10439"/>
                </a:cubicBezTo>
                <a:cubicBezTo>
                  <a:pt x="1" y="10559"/>
                  <a:pt x="7" y="10679"/>
                  <a:pt x="7" y="10800"/>
                </a:cubicBezTo>
                <a:cubicBezTo>
                  <a:pt x="7" y="10921"/>
                  <a:pt x="-3" y="11042"/>
                  <a:pt x="1" y="11162"/>
                </a:cubicBezTo>
                <a:cubicBezTo>
                  <a:pt x="5" y="11282"/>
                  <a:pt x="26" y="11402"/>
                  <a:pt x="34" y="11522"/>
                </a:cubicBezTo>
                <a:cubicBezTo>
                  <a:pt x="42" y="11642"/>
                  <a:pt x="58" y="11762"/>
                  <a:pt x="70" y="11881"/>
                </a:cubicBezTo>
                <a:cubicBezTo>
                  <a:pt x="81" y="12001"/>
                  <a:pt x="101" y="12120"/>
                  <a:pt x="117" y="12239"/>
                </a:cubicBezTo>
                <a:cubicBezTo>
                  <a:pt x="133" y="12358"/>
                  <a:pt x="159" y="12476"/>
                  <a:pt x="179" y="12594"/>
                </a:cubicBezTo>
                <a:cubicBezTo>
                  <a:pt x="199" y="12713"/>
                  <a:pt x="187" y="12838"/>
                  <a:pt x="211" y="12955"/>
                </a:cubicBezTo>
                <a:cubicBezTo>
                  <a:pt x="235" y="13073"/>
                  <a:pt x="293" y="13184"/>
                  <a:pt x="321" y="13300"/>
                </a:cubicBezTo>
                <a:cubicBezTo>
                  <a:pt x="349" y="13418"/>
                  <a:pt x="375" y="13535"/>
                  <a:pt x="407" y="13651"/>
                </a:cubicBezTo>
                <a:cubicBezTo>
                  <a:pt x="438" y="13767"/>
                  <a:pt x="462" y="13885"/>
                  <a:pt x="497" y="14000"/>
                </a:cubicBezTo>
                <a:cubicBezTo>
                  <a:pt x="533" y="14115"/>
                  <a:pt x="562" y="14232"/>
                  <a:pt x="601" y="14346"/>
                </a:cubicBezTo>
                <a:cubicBezTo>
                  <a:pt x="641" y="14459"/>
                  <a:pt x="699" y="14566"/>
                  <a:pt x="742" y="14678"/>
                </a:cubicBezTo>
                <a:cubicBezTo>
                  <a:pt x="785" y="14791"/>
                  <a:pt x="831" y="14902"/>
                  <a:pt x="878" y="15012"/>
                </a:cubicBezTo>
                <a:cubicBezTo>
                  <a:pt x="925" y="15123"/>
                  <a:pt x="968" y="15235"/>
                  <a:pt x="1018" y="15344"/>
                </a:cubicBezTo>
                <a:cubicBezTo>
                  <a:pt x="1069" y="15454"/>
                  <a:pt x="1107" y="15569"/>
                  <a:pt x="1161" y="15676"/>
                </a:cubicBezTo>
                <a:cubicBezTo>
                  <a:pt x="1215" y="15784"/>
                  <a:pt x="1286" y="15883"/>
                  <a:pt x="1343" y="15988"/>
                </a:cubicBezTo>
                <a:cubicBezTo>
                  <a:pt x="1401" y="16094"/>
                  <a:pt x="1462" y="16197"/>
                  <a:pt x="1524" y="16300"/>
                </a:cubicBezTo>
                <a:cubicBezTo>
                  <a:pt x="1585" y="16404"/>
                  <a:pt x="1645" y="16508"/>
                  <a:pt x="1710" y="16609"/>
                </a:cubicBezTo>
                <a:cubicBezTo>
                  <a:pt x="1775" y="16711"/>
                  <a:pt x="1843" y="16810"/>
                  <a:pt x="1911" y="16909"/>
                </a:cubicBezTo>
                <a:cubicBezTo>
                  <a:pt x="1979" y="17008"/>
                  <a:pt x="2059" y="17098"/>
                  <a:pt x="2131" y="17195"/>
                </a:cubicBezTo>
                <a:cubicBezTo>
                  <a:pt x="2202" y="17291"/>
                  <a:pt x="2253" y="17404"/>
                  <a:pt x="2327" y="17498"/>
                </a:cubicBezTo>
                <a:cubicBezTo>
                  <a:pt x="2402" y="17593"/>
                  <a:pt x="2473" y="17691"/>
                  <a:pt x="2550" y="17782"/>
                </a:cubicBezTo>
                <a:cubicBezTo>
                  <a:pt x="2628" y="17874"/>
                  <a:pt x="2715" y="17958"/>
                  <a:pt x="2796" y="18047"/>
                </a:cubicBezTo>
                <a:cubicBezTo>
                  <a:pt x="2877" y="18136"/>
                  <a:pt x="2950" y="18233"/>
                  <a:pt x="3034" y="18319"/>
                </a:cubicBezTo>
                <a:cubicBezTo>
                  <a:pt x="3117" y="18406"/>
                  <a:pt x="3207" y="18486"/>
                  <a:pt x="3294" y="18570"/>
                </a:cubicBezTo>
                <a:cubicBezTo>
                  <a:pt x="3380" y="18654"/>
                  <a:pt x="3482" y="18721"/>
                  <a:pt x="3571" y="18801"/>
                </a:cubicBezTo>
                <a:cubicBezTo>
                  <a:pt x="3660" y="18882"/>
                  <a:pt x="3740" y="18974"/>
                  <a:pt x="3831" y="19051"/>
                </a:cubicBezTo>
                <a:cubicBezTo>
                  <a:pt x="3923" y="19129"/>
                  <a:pt x="4010" y="19213"/>
                  <a:pt x="4105" y="19287"/>
                </a:cubicBezTo>
                <a:cubicBezTo>
                  <a:pt x="4199" y="19362"/>
                  <a:pt x="4305" y="19421"/>
                  <a:pt x="4402" y="19492"/>
                </a:cubicBezTo>
                <a:cubicBezTo>
                  <a:pt x="4499" y="19564"/>
                  <a:pt x="4584" y="19651"/>
                  <a:pt x="4683" y="19720"/>
                </a:cubicBezTo>
                <a:cubicBezTo>
                  <a:pt x="4782" y="19788"/>
                  <a:pt x="4889" y="19845"/>
                  <a:pt x="4990" y="19910"/>
                </a:cubicBezTo>
                <a:cubicBezTo>
                  <a:pt x="5092" y="19974"/>
                  <a:pt x="5202" y="20025"/>
                  <a:pt x="5305" y="20086"/>
                </a:cubicBezTo>
                <a:cubicBezTo>
                  <a:pt x="5408" y="20148"/>
                  <a:pt x="5511" y="20210"/>
                  <a:pt x="5616" y="20268"/>
                </a:cubicBezTo>
                <a:cubicBezTo>
                  <a:pt x="5721" y="20326"/>
                  <a:pt x="5817" y="20402"/>
                  <a:pt x="5925" y="20456"/>
                </a:cubicBezTo>
                <a:cubicBezTo>
                  <a:pt x="6032" y="20511"/>
                  <a:pt x="6151" y="20541"/>
                  <a:pt x="6260" y="20592"/>
                </a:cubicBezTo>
                <a:cubicBezTo>
                  <a:pt x="6369" y="20643"/>
                  <a:pt x="6471" y="20709"/>
                  <a:pt x="6581" y="20756"/>
                </a:cubicBezTo>
                <a:cubicBezTo>
                  <a:pt x="6692" y="20803"/>
                  <a:pt x="6814" y="20822"/>
                  <a:pt x="6926" y="20865"/>
                </a:cubicBezTo>
                <a:cubicBezTo>
                  <a:pt x="7038" y="20909"/>
                  <a:pt x="7140" y="20980"/>
                  <a:pt x="7253" y="21020"/>
                </a:cubicBezTo>
                <a:cubicBezTo>
                  <a:pt x="7367" y="21059"/>
                  <a:pt x="7484" y="21088"/>
                  <a:pt x="7599" y="21123"/>
                </a:cubicBezTo>
                <a:cubicBezTo>
                  <a:pt x="7714" y="21159"/>
                  <a:pt x="7836" y="21170"/>
                  <a:pt x="7952" y="21202"/>
                </a:cubicBezTo>
                <a:cubicBezTo>
                  <a:pt x="8067" y="21233"/>
                  <a:pt x="8181" y="21272"/>
                  <a:pt x="8298" y="21300"/>
                </a:cubicBezTo>
                <a:cubicBezTo>
                  <a:pt x="8415" y="21327"/>
                  <a:pt x="8533" y="21350"/>
                  <a:pt x="8651" y="21374"/>
                </a:cubicBezTo>
                <a:cubicBezTo>
                  <a:pt x="8768" y="21398"/>
                  <a:pt x="8886" y="21421"/>
                  <a:pt x="9005" y="21441"/>
                </a:cubicBezTo>
                <a:cubicBezTo>
                  <a:pt x="9123" y="21461"/>
                  <a:pt x="9238" y="21506"/>
                  <a:pt x="9357" y="21521"/>
                </a:cubicBezTo>
                <a:cubicBezTo>
                  <a:pt x="9476" y="21537"/>
                  <a:pt x="9598" y="21524"/>
                  <a:pt x="9718" y="21536"/>
                </a:cubicBezTo>
                <a:cubicBezTo>
                  <a:pt x="9838" y="21548"/>
                  <a:pt x="9958" y="21549"/>
                  <a:pt x="10078" y="21557"/>
                </a:cubicBezTo>
                <a:cubicBezTo>
                  <a:pt x="10197" y="21565"/>
                  <a:pt x="10316" y="21584"/>
                  <a:pt x="10437" y="21588"/>
                </a:cubicBezTo>
                <a:cubicBezTo>
                  <a:pt x="10556" y="21592"/>
                  <a:pt x="10676" y="21597"/>
                  <a:pt x="10797" y="21597"/>
                </a:cubicBezTo>
                <a:cubicBezTo>
                  <a:pt x="10918" y="21597"/>
                  <a:pt x="11037" y="21579"/>
                  <a:pt x="11157" y="21575"/>
                </a:cubicBezTo>
                <a:cubicBezTo>
                  <a:pt x="11277" y="21571"/>
                  <a:pt x="11398" y="21577"/>
                  <a:pt x="11517" y="21570"/>
                </a:cubicBezTo>
                <a:cubicBezTo>
                  <a:pt x="11637" y="21562"/>
                  <a:pt x="11756" y="21546"/>
                  <a:pt x="11876" y="21534"/>
                </a:cubicBezTo>
                <a:cubicBezTo>
                  <a:pt x="11995" y="21522"/>
                  <a:pt x="12116" y="21519"/>
                  <a:pt x="12235" y="21503"/>
                </a:cubicBezTo>
                <a:cubicBezTo>
                  <a:pt x="12354" y="21487"/>
                  <a:pt x="12471" y="21458"/>
                  <a:pt x="12589" y="21438"/>
                </a:cubicBezTo>
                <a:cubicBezTo>
                  <a:pt x="12708" y="21418"/>
                  <a:pt x="12829" y="21412"/>
                  <a:pt x="12946" y="21388"/>
                </a:cubicBezTo>
                <a:cubicBezTo>
                  <a:pt x="13064" y="21364"/>
                  <a:pt x="13182" y="21339"/>
                  <a:pt x="13299" y="21311"/>
                </a:cubicBezTo>
                <a:cubicBezTo>
                  <a:pt x="13416" y="21283"/>
                  <a:pt x="13533" y="21257"/>
                  <a:pt x="13649" y="21225"/>
                </a:cubicBezTo>
                <a:cubicBezTo>
                  <a:pt x="13765" y="21194"/>
                  <a:pt x="13875" y="21143"/>
                  <a:pt x="13990" y="21108"/>
                </a:cubicBezTo>
                <a:cubicBezTo>
                  <a:pt x="14105" y="21072"/>
                  <a:pt x="14228" y="21062"/>
                  <a:pt x="14342" y="21023"/>
                </a:cubicBezTo>
                <a:cubicBezTo>
                  <a:pt x="14455" y="20983"/>
                  <a:pt x="14568" y="20938"/>
                  <a:pt x="14680" y="20895"/>
                </a:cubicBezTo>
                <a:cubicBezTo>
                  <a:pt x="14792" y="20852"/>
                  <a:pt x="14900" y="20797"/>
                  <a:pt x="15010" y="20750"/>
                </a:cubicBezTo>
                <a:cubicBezTo>
                  <a:pt x="15121" y="20703"/>
                  <a:pt x="15225" y="20641"/>
                  <a:pt x="15333" y="20590"/>
                </a:cubicBezTo>
                <a:cubicBezTo>
                  <a:pt x="15443" y="20539"/>
                  <a:pt x="15553" y="20491"/>
                  <a:pt x="15660" y="20437"/>
                </a:cubicBezTo>
                <a:cubicBezTo>
                  <a:pt x="15767" y="20383"/>
                  <a:pt x="15875" y="20330"/>
                  <a:pt x="15980" y="20272"/>
                </a:cubicBezTo>
                <a:cubicBezTo>
                  <a:pt x="16085" y="20214"/>
                  <a:pt x="16191" y="20156"/>
                  <a:pt x="16294" y="20094"/>
                </a:cubicBezTo>
                <a:cubicBezTo>
                  <a:pt x="16397" y="20033"/>
                  <a:pt x="16505" y="19979"/>
                  <a:pt x="16607" y="19914"/>
                </a:cubicBezTo>
                <a:cubicBezTo>
                  <a:pt x="16708" y="19849"/>
                  <a:pt x="16810" y="19785"/>
                  <a:pt x="16909" y="19716"/>
                </a:cubicBezTo>
                <a:cubicBezTo>
                  <a:pt x="17008" y="19648"/>
                  <a:pt x="17101" y="19570"/>
                  <a:pt x="17197" y="19499"/>
                </a:cubicBezTo>
                <a:cubicBezTo>
                  <a:pt x="17294" y="19428"/>
                  <a:pt x="17387" y="19351"/>
                  <a:pt x="17481" y="19277"/>
                </a:cubicBezTo>
                <a:cubicBezTo>
                  <a:pt x="17575" y="19202"/>
                  <a:pt x="17673" y="19131"/>
                  <a:pt x="17765" y="19054"/>
                </a:cubicBezTo>
                <a:cubicBezTo>
                  <a:pt x="17857" y="18976"/>
                  <a:pt x="17944" y="18893"/>
                  <a:pt x="18033" y="18812"/>
                </a:cubicBezTo>
                <a:cubicBezTo>
                  <a:pt x="18122" y="18731"/>
                  <a:pt x="18200" y="18639"/>
                  <a:pt x="18287" y="18555"/>
                </a:cubicBezTo>
                <a:cubicBezTo>
                  <a:pt x="18373" y="18472"/>
                  <a:pt x="18460" y="18389"/>
                  <a:pt x="18544" y="18302"/>
                </a:cubicBezTo>
                <a:cubicBezTo>
                  <a:pt x="18627" y="18216"/>
                  <a:pt x="18703" y="18122"/>
                  <a:pt x="18783" y="18033"/>
                </a:cubicBezTo>
                <a:cubicBezTo>
                  <a:pt x="18864" y="17944"/>
                  <a:pt x="18953" y="17863"/>
                  <a:pt x="19030" y="17771"/>
                </a:cubicBezTo>
                <a:cubicBezTo>
                  <a:pt x="19108" y="17679"/>
                  <a:pt x="19173" y="17577"/>
                  <a:pt x="19248" y="17483"/>
                </a:cubicBezTo>
                <a:cubicBezTo>
                  <a:pt x="19322" y="17389"/>
                  <a:pt x="19411" y="17305"/>
                  <a:pt x="19483" y="17208"/>
                </a:cubicBezTo>
                <a:cubicBezTo>
                  <a:pt x="19554" y="17112"/>
                  <a:pt x="19626" y="17015"/>
                  <a:pt x="19694" y="16916"/>
                </a:cubicBezTo>
                <a:cubicBezTo>
                  <a:pt x="19762" y="16817"/>
                  <a:pt x="19807" y="16703"/>
                  <a:pt x="19872" y="16601"/>
                </a:cubicBezTo>
                <a:cubicBezTo>
                  <a:pt x="19937" y="16500"/>
                  <a:pt x="20004" y="16401"/>
                  <a:pt x="20065" y="16297"/>
                </a:cubicBezTo>
                <a:cubicBezTo>
                  <a:pt x="20127" y="16194"/>
                  <a:pt x="20185" y="16089"/>
                  <a:pt x="20243" y="15984"/>
                </a:cubicBezTo>
                <a:cubicBezTo>
                  <a:pt x="20301" y="15878"/>
                  <a:pt x="20386" y="15787"/>
                  <a:pt x="20440" y="15680"/>
                </a:cubicBezTo>
                <a:cubicBezTo>
                  <a:pt x="20495" y="15572"/>
                  <a:pt x="20518" y="15450"/>
                  <a:pt x="20569" y="15341"/>
                </a:cubicBezTo>
                <a:cubicBezTo>
                  <a:pt x="20619" y="15232"/>
                  <a:pt x="20686" y="15130"/>
                  <a:pt x="20733" y="15019"/>
                </a:cubicBezTo>
                <a:cubicBezTo>
                  <a:pt x="20780" y="14908"/>
                  <a:pt x="20814" y="14792"/>
                  <a:pt x="20857" y="14680"/>
                </a:cubicBezTo>
                <a:cubicBezTo>
                  <a:pt x="20900" y="14568"/>
                  <a:pt x="20956" y="14460"/>
                  <a:pt x="20995" y="14346"/>
                </a:cubicBezTo>
                <a:cubicBezTo>
                  <a:pt x="21035" y="14233"/>
                  <a:pt x="21071" y="14118"/>
                  <a:pt x="21107" y="14003"/>
                </a:cubicBezTo>
                <a:cubicBezTo>
                  <a:pt x="21142" y="13888"/>
                  <a:pt x="21155" y="13766"/>
                  <a:pt x="21186" y="13650"/>
                </a:cubicBezTo>
                <a:cubicBezTo>
                  <a:pt x="21218" y="13534"/>
                  <a:pt x="21272" y="13424"/>
                  <a:pt x="21300" y="13307"/>
                </a:cubicBezTo>
                <a:cubicBezTo>
                  <a:pt x="21328" y="13190"/>
                  <a:pt x="21353" y="13072"/>
                  <a:pt x="21377" y="12954"/>
                </a:cubicBezTo>
                <a:cubicBezTo>
                  <a:pt x="21401" y="12836"/>
                  <a:pt x="21428" y="12718"/>
                  <a:pt x="21447" y="12599"/>
                </a:cubicBezTo>
                <a:cubicBezTo>
                  <a:pt x="21467" y="12481"/>
                  <a:pt x="21487" y="12361"/>
                  <a:pt x="21503" y="12242"/>
                </a:cubicBezTo>
                <a:cubicBezTo>
                  <a:pt x="21519" y="12123"/>
                  <a:pt x="21521" y="12002"/>
                  <a:pt x="21532" y="11882"/>
                </a:cubicBezTo>
                <a:cubicBezTo>
                  <a:pt x="21544" y="11762"/>
                  <a:pt x="21558" y="11642"/>
                  <a:pt x="21566" y="11522"/>
                </a:cubicBezTo>
                <a:cubicBezTo>
                  <a:pt x="21574" y="11402"/>
                  <a:pt x="21589" y="11282"/>
                  <a:pt x="21593" y="11161"/>
                </a:cubicBezTo>
                <a:cubicBezTo>
                  <a:pt x="21597" y="11042"/>
                  <a:pt x="21578" y="10921"/>
                  <a:pt x="21578" y="10800"/>
                </a:cubicBezTo>
                <a:cubicBezTo>
                  <a:pt x="21578" y="10679"/>
                  <a:pt x="21581" y="10559"/>
                  <a:pt x="21577" y="10439"/>
                </a:cubicBezTo>
                <a:cubicBezTo>
                  <a:pt x="21573" y="10318"/>
                  <a:pt x="21583" y="10197"/>
                  <a:pt x="21575" y="10078"/>
                </a:cubicBezTo>
                <a:cubicBezTo>
                  <a:pt x="21567" y="9957"/>
                  <a:pt x="21523" y="9840"/>
                  <a:pt x="21511" y="9721"/>
                </a:cubicBezTo>
                <a:cubicBezTo>
                  <a:pt x="21500" y="9601"/>
                  <a:pt x="21520" y="9477"/>
                  <a:pt x="21504" y="9359"/>
                </a:cubicBezTo>
                <a:cubicBezTo>
                  <a:pt x="21488" y="9239"/>
                  <a:pt x="21471" y="9119"/>
                  <a:pt x="21451" y="9001"/>
                </a:cubicBezTo>
                <a:cubicBezTo>
                  <a:pt x="21431" y="8882"/>
                  <a:pt x="21372" y="8771"/>
                  <a:pt x="21349" y="8653"/>
                </a:cubicBezTo>
                <a:cubicBezTo>
                  <a:pt x="21325" y="8535"/>
                  <a:pt x="21324" y="8412"/>
                  <a:pt x="21296" y="8296"/>
                </a:cubicBezTo>
                <a:cubicBezTo>
                  <a:pt x="21269" y="8178"/>
                  <a:pt x="21249" y="8059"/>
                  <a:pt x="21217" y="7943"/>
                </a:cubicBezTo>
                <a:cubicBezTo>
                  <a:pt x="21185" y="7827"/>
                  <a:pt x="21119" y="7721"/>
                  <a:pt x="21083" y="7607"/>
                </a:cubicBezTo>
                <a:cubicBezTo>
                  <a:pt x="21048" y="7492"/>
                  <a:pt x="21009" y="7378"/>
                  <a:pt x="20969" y="7265"/>
                </a:cubicBezTo>
                <a:cubicBezTo>
                  <a:pt x="20930" y="7151"/>
                  <a:pt x="20919" y="7027"/>
                  <a:pt x="20876" y="6915"/>
                </a:cubicBezTo>
                <a:cubicBezTo>
                  <a:pt x="20833" y="6803"/>
                  <a:pt x="20773" y="6697"/>
                  <a:pt x="20726" y="6587"/>
                </a:cubicBezTo>
                <a:cubicBezTo>
                  <a:pt x="20679" y="6476"/>
                  <a:pt x="20640" y="6361"/>
                  <a:pt x="20590" y="6252"/>
                </a:cubicBezTo>
                <a:cubicBezTo>
                  <a:pt x="20539" y="6143"/>
                  <a:pt x="20465" y="6046"/>
                  <a:pt x="20411" y="5938"/>
                </a:cubicBezTo>
                <a:cubicBezTo>
                  <a:pt x="20357" y="5831"/>
                  <a:pt x="20303" y="5724"/>
                  <a:pt x="20246" y="5619"/>
                </a:cubicBezTo>
                <a:cubicBezTo>
                  <a:pt x="20188" y="5513"/>
                  <a:pt x="20144" y="5400"/>
                  <a:pt x="20083" y="5296"/>
                </a:cubicBezTo>
                <a:cubicBezTo>
                  <a:pt x="20022" y="5193"/>
                  <a:pt x="19948" y="5095"/>
                  <a:pt x="19884" y="4994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48" name="Title Text"/>
          <p:cNvSpPr txBox="1"/>
          <p:nvPr>
            <p:ph type="title"/>
          </p:nvPr>
        </p:nvSpPr>
        <p:spPr>
          <a:xfrm>
            <a:off x="1511300" y="1320800"/>
            <a:ext cx="7327900" cy="3098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1511300" y="4483100"/>
            <a:ext cx="7327900" cy="309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- Photo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"/>
          <p:cNvSpPr/>
          <p:nvPr/>
        </p:nvSpPr>
        <p:spPr>
          <a:xfrm>
            <a:off x="444499" y="4673600"/>
            <a:ext cx="7568177" cy="401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332" fill="norm" stroke="1" extrusionOk="0">
                <a:moveTo>
                  <a:pt x="60" y="130"/>
                </a:moveTo>
                <a:cubicBezTo>
                  <a:pt x="168" y="-72"/>
                  <a:pt x="202" y="136"/>
                  <a:pt x="355" y="136"/>
                </a:cubicBezTo>
                <a:cubicBezTo>
                  <a:pt x="508" y="136"/>
                  <a:pt x="508" y="135"/>
                  <a:pt x="661" y="135"/>
                </a:cubicBezTo>
                <a:cubicBezTo>
                  <a:pt x="813" y="135"/>
                  <a:pt x="813" y="80"/>
                  <a:pt x="966" y="80"/>
                </a:cubicBezTo>
                <a:cubicBezTo>
                  <a:pt x="1119" y="80"/>
                  <a:pt x="1119" y="139"/>
                  <a:pt x="1272" y="139"/>
                </a:cubicBezTo>
                <a:cubicBezTo>
                  <a:pt x="1424" y="139"/>
                  <a:pt x="1424" y="125"/>
                  <a:pt x="1577" y="125"/>
                </a:cubicBezTo>
                <a:cubicBezTo>
                  <a:pt x="1577" y="125"/>
                  <a:pt x="1730" y="120"/>
                  <a:pt x="1883" y="120"/>
                </a:cubicBezTo>
                <a:cubicBezTo>
                  <a:pt x="2036" y="120"/>
                  <a:pt x="2036" y="115"/>
                  <a:pt x="2188" y="115"/>
                </a:cubicBezTo>
                <a:cubicBezTo>
                  <a:pt x="2341" y="115"/>
                  <a:pt x="2341" y="117"/>
                  <a:pt x="2494" y="117"/>
                </a:cubicBezTo>
                <a:cubicBezTo>
                  <a:pt x="2494" y="117"/>
                  <a:pt x="2647" y="109"/>
                  <a:pt x="2800" y="109"/>
                </a:cubicBezTo>
                <a:cubicBezTo>
                  <a:pt x="2952" y="109"/>
                  <a:pt x="2952" y="92"/>
                  <a:pt x="3105" y="92"/>
                </a:cubicBezTo>
                <a:cubicBezTo>
                  <a:pt x="3258" y="92"/>
                  <a:pt x="3258" y="123"/>
                  <a:pt x="3411" y="123"/>
                </a:cubicBezTo>
                <a:cubicBezTo>
                  <a:pt x="3563" y="123"/>
                  <a:pt x="3563" y="87"/>
                  <a:pt x="3716" y="87"/>
                </a:cubicBezTo>
                <a:cubicBezTo>
                  <a:pt x="3869" y="87"/>
                  <a:pt x="3869" y="88"/>
                  <a:pt x="4022" y="88"/>
                </a:cubicBezTo>
                <a:cubicBezTo>
                  <a:pt x="4174" y="88"/>
                  <a:pt x="4174" y="100"/>
                  <a:pt x="4327" y="100"/>
                </a:cubicBezTo>
                <a:cubicBezTo>
                  <a:pt x="4480" y="100"/>
                  <a:pt x="4480" y="81"/>
                  <a:pt x="4633" y="81"/>
                </a:cubicBezTo>
                <a:cubicBezTo>
                  <a:pt x="4785" y="81"/>
                  <a:pt x="4785" y="86"/>
                  <a:pt x="4938" y="86"/>
                </a:cubicBezTo>
                <a:cubicBezTo>
                  <a:pt x="5091" y="86"/>
                  <a:pt x="5091" y="119"/>
                  <a:pt x="5244" y="119"/>
                </a:cubicBezTo>
                <a:cubicBezTo>
                  <a:pt x="5396" y="119"/>
                  <a:pt x="5396" y="126"/>
                  <a:pt x="5549" y="126"/>
                </a:cubicBezTo>
                <a:cubicBezTo>
                  <a:pt x="5702" y="126"/>
                  <a:pt x="5702" y="112"/>
                  <a:pt x="5855" y="112"/>
                </a:cubicBezTo>
                <a:cubicBezTo>
                  <a:pt x="6007" y="112"/>
                  <a:pt x="6007" y="111"/>
                  <a:pt x="6160" y="111"/>
                </a:cubicBezTo>
                <a:cubicBezTo>
                  <a:pt x="6313" y="111"/>
                  <a:pt x="6313" y="119"/>
                  <a:pt x="6466" y="119"/>
                </a:cubicBezTo>
                <a:cubicBezTo>
                  <a:pt x="6618" y="119"/>
                  <a:pt x="6618" y="114"/>
                  <a:pt x="6771" y="114"/>
                </a:cubicBezTo>
                <a:cubicBezTo>
                  <a:pt x="6924" y="114"/>
                  <a:pt x="6924" y="123"/>
                  <a:pt x="7077" y="123"/>
                </a:cubicBezTo>
                <a:cubicBezTo>
                  <a:pt x="7229" y="123"/>
                  <a:pt x="7229" y="93"/>
                  <a:pt x="7382" y="93"/>
                </a:cubicBezTo>
                <a:cubicBezTo>
                  <a:pt x="7535" y="93"/>
                  <a:pt x="7535" y="124"/>
                  <a:pt x="7688" y="124"/>
                </a:cubicBezTo>
                <a:cubicBezTo>
                  <a:pt x="7840" y="124"/>
                  <a:pt x="7840" y="118"/>
                  <a:pt x="7993" y="118"/>
                </a:cubicBezTo>
                <a:cubicBezTo>
                  <a:pt x="8146" y="118"/>
                  <a:pt x="8146" y="122"/>
                  <a:pt x="8299" y="122"/>
                </a:cubicBezTo>
                <a:cubicBezTo>
                  <a:pt x="8452" y="122"/>
                  <a:pt x="8407" y="110"/>
                  <a:pt x="8604" y="110"/>
                </a:cubicBezTo>
                <a:cubicBezTo>
                  <a:pt x="8690" y="110"/>
                  <a:pt x="8792" y="107"/>
                  <a:pt x="8910" y="107"/>
                </a:cubicBezTo>
                <a:cubicBezTo>
                  <a:pt x="9003" y="107"/>
                  <a:pt x="9105" y="118"/>
                  <a:pt x="9216" y="118"/>
                </a:cubicBezTo>
                <a:cubicBezTo>
                  <a:pt x="9311" y="118"/>
                  <a:pt x="9413" y="137"/>
                  <a:pt x="9521" y="137"/>
                </a:cubicBezTo>
                <a:cubicBezTo>
                  <a:pt x="9618" y="137"/>
                  <a:pt x="9720" y="138"/>
                  <a:pt x="9827" y="138"/>
                </a:cubicBezTo>
                <a:cubicBezTo>
                  <a:pt x="9925" y="138"/>
                  <a:pt x="10027" y="139"/>
                  <a:pt x="10132" y="139"/>
                </a:cubicBezTo>
                <a:cubicBezTo>
                  <a:pt x="10231" y="139"/>
                  <a:pt x="10333" y="101"/>
                  <a:pt x="10438" y="101"/>
                </a:cubicBezTo>
                <a:cubicBezTo>
                  <a:pt x="10537" y="101"/>
                  <a:pt x="10639" y="103"/>
                  <a:pt x="10743" y="103"/>
                </a:cubicBezTo>
                <a:cubicBezTo>
                  <a:pt x="10843" y="103"/>
                  <a:pt x="10945" y="92"/>
                  <a:pt x="11049" y="92"/>
                </a:cubicBezTo>
                <a:cubicBezTo>
                  <a:pt x="11149" y="92"/>
                  <a:pt x="11251" y="123"/>
                  <a:pt x="11354" y="123"/>
                </a:cubicBezTo>
                <a:cubicBezTo>
                  <a:pt x="11455" y="123"/>
                  <a:pt x="11557" y="92"/>
                  <a:pt x="11660" y="92"/>
                </a:cubicBezTo>
                <a:cubicBezTo>
                  <a:pt x="11761" y="92"/>
                  <a:pt x="11862" y="82"/>
                  <a:pt x="11966" y="82"/>
                </a:cubicBezTo>
                <a:cubicBezTo>
                  <a:pt x="12066" y="82"/>
                  <a:pt x="12168" y="96"/>
                  <a:pt x="12271" y="96"/>
                </a:cubicBezTo>
                <a:cubicBezTo>
                  <a:pt x="12372" y="96"/>
                  <a:pt x="12474" y="131"/>
                  <a:pt x="12577" y="131"/>
                </a:cubicBezTo>
                <a:cubicBezTo>
                  <a:pt x="12678" y="131"/>
                  <a:pt x="12780" y="97"/>
                  <a:pt x="12882" y="97"/>
                </a:cubicBezTo>
                <a:cubicBezTo>
                  <a:pt x="12984" y="97"/>
                  <a:pt x="13085" y="132"/>
                  <a:pt x="13188" y="132"/>
                </a:cubicBezTo>
                <a:cubicBezTo>
                  <a:pt x="13289" y="132"/>
                  <a:pt x="13391" y="97"/>
                  <a:pt x="13493" y="97"/>
                </a:cubicBezTo>
                <a:cubicBezTo>
                  <a:pt x="13595" y="97"/>
                  <a:pt x="13697" y="137"/>
                  <a:pt x="13799" y="137"/>
                </a:cubicBezTo>
                <a:cubicBezTo>
                  <a:pt x="13901" y="137"/>
                  <a:pt x="14003" y="91"/>
                  <a:pt x="14105" y="91"/>
                </a:cubicBezTo>
                <a:cubicBezTo>
                  <a:pt x="14206" y="91"/>
                  <a:pt x="14308" y="89"/>
                  <a:pt x="14410" y="89"/>
                </a:cubicBezTo>
                <a:cubicBezTo>
                  <a:pt x="14512" y="89"/>
                  <a:pt x="14614" y="136"/>
                  <a:pt x="14716" y="136"/>
                </a:cubicBezTo>
                <a:cubicBezTo>
                  <a:pt x="14818" y="136"/>
                  <a:pt x="14920" y="121"/>
                  <a:pt x="15022" y="121"/>
                </a:cubicBezTo>
                <a:cubicBezTo>
                  <a:pt x="15124" y="121"/>
                  <a:pt x="15226" y="130"/>
                  <a:pt x="15327" y="130"/>
                </a:cubicBezTo>
                <a:cubicBezTo>
                  <a:pt x="15430" y="130"/>
                  <a:pt x="15531" y="128"/>
                  <a:pt x="15633" y="128"/>
                </a:cubicBezTo>
                <a:cubicBezTo>
                  <a:pt x="15735" y="128"/>
                  <a:pt x="15837" y="100"/>
                  <a:pt x="15939" y="100"/>
                </a:cubicBezTo>
                <a:cubicBezTo>
                  <a:pt x="16041" y="100"/>
                  <a:pt x="16143" y="137"/>
                  <a:pt x="16245" y="137"/>
                </a:cubicBezTo>
                <a:cubicBezTo>
                  <a:pt x="16347" y="137"/>
                  <a:pt x="16449" y="96"/>
                  <a:pt x="16550" y="96"/>
                </a:cubicBezTo>
                <a:cubicBezTo>
                  <a:pt x="16653" y="96"/>
                  <a:pt x="16755" y="84"/>
                  <a:pt x="16856" y="84"/>
                </a:cubicBezTo>
                <a:cubicBezTo>
                  <a:pt x="16959" y="84"/>
                  <a:pt x="17061" y="117"/>
                  <a:pt x="17162" y="117"/>
                </a:cubicBezTo>
                <a:cubicBezTo>
                  <a:pt x="17265" y="117"/>
                  <a:pt x="17367" y="135"/>
                  <a:pt x="17468" y="135"/>
                </a:cubicBezTo>
                <a:cubicBezTo>
                  <a:pt x="17571" y="135"/>
                  <a:pt x="17672" y="103"/>
                  <a:pt x="17773" y="103"/>
                </a:cubicBezTo>
                <a:cubicBezTo>
                  <a:pt x="17876" y="103"/>
                  <a:pt x="17978" y="88"/>
                  <a:pt x="18079" y="88"/>
                </a:cubicBezTo>
                <a:cubicBezTo>
                  <a:pt x="18182" y="88"/>
                  <a:pt x="18284" y="108"/>
                  <a:pt x="18385" y="108"/>
                </a:cubicBezTo>
                <a:cubicBezTo>
                  <a:pt x="18488" y="108"/>
                  <a:pt x="18590" y="83"/>
                  <a:pt x="18690" y="83"/>
                </a:cubicBezTo>
                <a:cubicBezTo>
                  <a:pt x="18794" y="83"/>
                  <a:pt x="18896" y="112"/>
                  <a:pt x="18996" y="112"/>
                </a:cubicBezTo>
                <a:cubicBezTo>
                  <a:pt x="19100" y="112"/>
                  <a:pt x="19202" y="79"/>
                  <a:pt x="19302" y="79"/>
                </a:cubicBezTo>
                <a:cubicBezTo>
                  <a:pt x="19407" y="79"/>
                  <a:pt x="19509" y="120"/>
                  <a:pt x="19608" y="120"/>
                </a:cubicBezTo>
                <a:cubicBezTo>
                  <a:pt x="19713" y="120"/>
                  <a:pt x="19815" y="97"/>
                  <a:pt x="19913" y="97"/>
                </a:cubicBezTo>
                <a:cubicBezTo>
                  <a:pt x="20020" y="97"/>
                  <a:pt x="20122" y="114"/>
                  <a:pt x="20219" y="114"/>
                </a:cubicBezTo>
                <a:cubicBezTo>
                  <a:pt x="20327" y="114"/>
                  <a:pt x="20429" y="102"/>
                  <a:pt x="20524" y="102"/>
                </a:cubicBezTo>
                <a:cubicBezTo>
                  <a:pt x="20635" y="102"/>
                  <a:pt x="20737" y="112"/>
                  <a:pt x="20830" y="112"/>
                </a:cubicBezTo>
                <a:cubicBezTo>
                  <a:pt x="20948" y="112"/>
                  <a:pt x="21050" y="134"/>
                  <a:pt x="21136" y="134"/>
                </a:cubicBezTo>
                <a:cubicBezTo>
                  <a:pt x="21333" y="134"/>
                  <a:pt x="21383" y="-154"/>
                  <a:pt x="21434" y="115"/>
                </a:cubicBezTo>
                <a:cubicBezTo>
                  <a:pt x="21485" y="384"/>
                  <a:pt x="21450" y="396"/>
                  <a:pt x="21450" y="682"/>
                </a:cubicBezTo>
                <a:cubicBezTo>
                  <a:pt x="21450" y="967"/>
                  <a:pt x="21455" y="967"/>
                  <a:pt x="21455" y="1252"/>
                </a:cubicBezTo>
                <a:cubicBezTo>
                  <a:pt x="21455" y="1538"/>
                  <a:pt x="21426" y="1538"/>
                  <a:pt x="21426" y="1823"/>
                </a:cubicBezTo>
                <a:cubicBezTo>
                  <a:pt x="21426" y="2109"/>
                  <a:pt x="21431" y="2109"/>
                  <a:pt x="21431" y="2394"/>
                </a:cubicBezTo>
                <a:cubicBezTo>
                  <a:pt x="21431" y="2680"/>
                  <a:pt x="21432" y="2680"/>
                  <a:pt x="21432" y="2965"/>
                </a:cubicBezTo>
                <a:cubicBezTo>
                  <a:pt x="21432" y="3251"/>
                  <a:pt x="21447" y="3251"/>
                  <a:pt x="21447" y="3536"/>
                </a:cubicBezTo>
                <a:cubicBezTo>
                  <a:pt x="21447" y="3822"/>
                  <a:pt x="21455" y="3822"/>
                  <a:pt x="21455" y="4107"/>
                </a:cubicBezTo>
                <a:cubicBezTo>
                  <a:pt x="21455" y="4393"/>
                  <a:pt x="21433" y="4393"/>
                  <a:pt x="21433" y="4678"/>
                </a:cubicBezTo>
                <a:cubicBezTo>
                  <a:pt x="21433" y="4964"/>
                  <a:pt x="21441" y="4964"/>
                  <a:pt x="21441" y="5249"/>
                </a:cubicBezTo>
                <a:cubicBezTo>
                  <a:pt x="21441" y="5535"/>
                  <a:pt x="21431" y="5535"/>
                  <a:pt x="21431" y="5820"/>
                </a:cubicBezTo>
                <a:cubicBezTo>
                  <a:pt x="21431" y="6105"/>
                  <a:pt x="21445" y="6105"/>
                  <a:pt x="21445" y="6391"/>
                </a:cubicBezTo>
                <a:cubicBezTo>
                  <a:pt x="21445" y="6676"/>
                  <a:pt x="21453" y="6676"/>
                  <a:pt x="21453" y="6962"/>
                </a:cubicBezTo>
                <a:cubicBezTo>
                  <a:pt x="21453" y="7247"/>
                  <a:pt x="21437" y="7247"/>
                  <a:pt x="21437" y="7533"/>
                </a:cubicBezTo>
                <a:cubicBezTo>
                  <a:pt x="21437" y="7818"/>
                  <a:pt x="21437" y="7818"/>
                  <a:pt x="21437" y="8104"/>
                </a:cubicBezTo>
                <a:cubicBezTo>
                  <a:pt x="21437" y="8389"/>
                  <a:pt x="21458" y="8389"/>
                  <a:pt x="21458" y="8675"/>
                </a:cubicBezTo>
                <a:cubicBezTo>
                  <a:pt x="21458" y="8960"/>
                  <a:pt x="21438" y="8960"/>
                  <a:pt x="21438" y="9246"/>
                </a:cubicBezTo>
                <a:cubicBezTo>
                  <a:pt x="21438" y="9531"/>
                  <a:pt x="21443" y="9531"/>
                  <a:pt x="21443" y="9817"/>
                </a:cubicBezTo>
                <a:cubicBezTo>
                  <a:pt x="21443" y="10102"/>
                  <a:pt x="21440" y="10102"/>
                  <a:pt x="21440" y="10388"/>
                </a:cubicBezTo>
                <a:cubicBezTo>
                  <a:pt x="21440" y="10673"/>
                  <a:pt x="21450" y="10673"/>
                  <a:pt x="21450" y="10959"/>
                </a:cubicBezTo>
                <a:cubicBezTo>
                  <a:pt x="21450" y="11244"/>
                  <a:pt x="21425" y="11244"/>
                  <a:pt x="21425" y="11530"/>
                </a:cubicBezTo>
                <a:cubicBezTo>
                  <a:pt x="21425" y="11815"/>
                  <a:pt x="21447" y="11815"/>
                  <a:pt x="21447" y="12101"/>
                </a:cubicBezTo>
                <a:cubicBezTo>
                  <a:pt x="21447" y="12386"/>
                  <a:pt x="21451" y="12386"/>
                  <a:pt x="21451" y="12671"/>
                </a:cubicBezTo>
                <a:cubicBezTo>
                  <a:pt x="21451" y="12957"/>
                  <a:pt x="21447" y="12957"/>
                  <a:pt x="21447" y="13243"/>
                </a:cubicBezTo>
                <a:cubicBezTo>
                  <a:pt x="21447" y="13528"/>
                  <a:pt x="21440" y="13528"/>
                  <a:pt x="21440" y="13814"/>
                </a:cubicBezTo>
                <a:cubicBezTo>
                  <a:pt x="21440" y="14099"/>
                  <a:pt x="21433" y="14099"/>
                  <a:pt x="21433" y="14385"/>
                </a:cubicBezTo>
                <a:cubicBezTo>
                  <a:pt x="21433" y="14670"/>
                  <a:pt x="21432" y="14670"/>
                  <a:pt x="21432" y="14956"/>
                </a:cubicBezTo>
                <a:cubicBezTo>
                  <a:pt x="21432" y="15241"/>
                  <a:pt x="21456" y="15241"/>
                  <a:pt x="21456" y="15527"/>
                </a:cubicBezTo>
                <a:cubicBezTo>
                  <a:pt x="21456" y="15812"/>
                  <a:pt x="21451" y="15812"/>
                  <a:pt x="21451" y="16098"/>
                </a:cubicBezTo>
                <a:cubicBezTo>
                  <a:pt x="21451" y="16383"/>
                  <a:pt x="21451" y="16383"/>
                  <a:pt x="21451" y="16669"/>
                </a:cubicBezTo>
                <a:cubicBezTo>
                  <a:pt x="21451" y="16955"/>
                  <a:pt x="21440" y="16955"/>
                  <a:pt x="21440" y="17240"/>
                </a:cubicBezTo>
                <a:cubicBezTo>
                  <a:pt x="21440" y="17526"/>
                  <a:pt x="21453" y="17526"/>
                  <a:pt x="21453" y="17811"/>
                </a:cubicBezTo>
                <a:cubicBezTo>
                  <a:pt x="21453" y="18097"/>
                  <a:pt x="21426" y="18097"/>
                  <a:pt x="21426" y="18382"/>
                </a:cubicBezTo>
                <a:cubicBezTo>
                  <a:pt x="21426" y="18668"/>
                  <a:pt x="21447" y="18668"/>
                  <a:pt x="21447" y="18953"/>
                </a:cubicBezTo>
                <a:cubicBezTo>
                  <a:pt x="21447" y="19239"/>
                  <a:pt x="21441" y="19239"/>
                  <a:pt x="21441" y="19525"/>
                </a:cubicBezTo>
                <a:cubicBezTo>
                  <a:pt x="21441" y="19810"/>
                  <a:pt x="21433" y="19810"/>
                  <a:pt x="21433" y="20096"/>
                </a:cubicBezTo>
                <a:cubicBezTo>
                  <a:pt x="21433" y="20381"/>
                  <a:pt x="21428" y="20381"/>
                  <a:pt x="21428" y="20667"/>
                </a:cubicBezTo>
                <a:cubicBezTo>
                  <a:pt x="21428" y="20953"/>
                  <a:pt x="21552" y="21042"/>
                  <a:pt x="21444" y="21244"/>
                </a:cubicBezTo>
                <a:cubicBezTo>
                  <a:pt x="21336" y="21446"/>
                  <a:pt x="21288" y="21237"/>
                  <a:pt x="21136" y="21237"/>
                </a:cubicBezTo>
                <a:cubicBezTo>
                  <a:pt x="20983" y="21237"/>
                  <a:pt x="20983" y="21230"/>
                  <a:pt x="20830" y="21230"/>
                </a:cubicBezTo>
                <a:cubicBezTo>
                  <a:pt x="20677" y="21230"/>
                  <a:pt x="20677" y="21266"/>
                  <a:pt x="20525" y="21266"/>
                </a:cubicBezTo>
                <a:cubicBezTo>
                  <a:pt x="20372" y="21266"/>
                  <a:pt x="20372" y="21252"/>
                  <a:pt x="20219" y="21252"/>
                </a:cubicBezTo>
                <a:cubicBezTo>
                  <a:pt x="20066" y="21252"/>
                  <a:pt x="20066" y="21219"/>
                  <a:pt x="19913" y="21219"/>
                </a:cubicBezTo>
                <a:cubicBezTo>
                  <a:pt x="19761" y="21219"/>
                  <a:pt x="19761" y="21260"/>
                  <a:pt x="19608" y="21260"/>
                </a:cubicBezTo>
                <a:cubicBezTo>
                  <a:pt x="19455" y="21260"/>
                  <a:pt x="19455" y="21255"/>
                  <a:pt x="19302" y="21255"/>
                </a:cubicBezTo>
                <a:cubicBezTo>
                  <a:pt x="19149" y="21255"/>
                  <a:pt x="19149" y="21248"/>
                  <a:pt x="18997" y="21248"/>
                </a:cubicBezTo>
                <a:cubicBezTo>
                  <a:pt x="18844" y="21248"/>
                  <a:pt x="18844" y="21264"/>
                  <a:pt x="18691" y="21264"/>
                </a:cubicBezTo>
                <a:cubicBezTo>
                  <a:pt x="18538" y="21264"/>
                  <a:pt x="18538" y="21222"/>
                  <a:pt x="18386" y="21222"/>
                </a:cubicBezTo>
                <a:cubicBezTo>
                  <a:pt x="18233" y="21222"/>
                  <a:pt x="18233" y="21225"/>
                  <a:pt x="18080" y="21225"/>
                </a:cubicBezTo>
                <a:cubicBezTo>
                  <a:pt x="17927" y="21225"/>
                  <a:pt x="17927" y="21221"/>
                  <a:pt x="17775" y="21221"/>
                </a:cubicBezTo>
                <a:cubicBezTo>
                  <a:pt x="17622" y="21221"/>
                  <a:pt x="17622" y="21249"/>
                  <a:pt x="17469" y="21249"/>
                </a:cubicBezTo>
                <a:cubicBezTo>
                  <a:pt x="17316" y="21249"/>
                  <a:pt x="17316" y="21249"/>
                  <a:pt x="17164" y="21249"/>
                </a:cubicBezTo>
                <a:cubicBezTo>
                  <a:pt x="17164" y="21249"/>
                  <a:pt x="17011" y="21217"/>
                  <a:pt x="16858" y="21217"/>
                </a:cubicBezTo>
                <a:cubicBezTo>
                  <a:pt x="16705" y="21217"/>
                  <a:pt x="16705" y="21227"/>
                  <a:pt x="16553" y="21227"/>
                </a:cubicBezTo>
                <a:cubicBezTo>
                  <a:pt x="16400" y="21227"/>
                  <a:pt x="16400" y="21234"/>
                  <a:pt x="16247" y="21234"/>
                </a:cubicBezTo>
                <a:cubicBezTo>
                  <a:pt x="16094" y="21234"/>
                  <a:pt x="16094" y="21226"/>
                  <a:pt x="15942" y="21226"/>
                </a:cubicBezTo>
                <a:cubicBezTo>
                  <a:pt x="15789" y="21226"/>
                  <a:pt x="15789" y="21222"/>
                  <a:pt x="15636" y="21222"/>
                </a:cubicBezTo>
                <a:cubicBezTo>
                  <a:pt x="15483" y="21222"/>
                  <a:pt x="15483" y="21231"/>
                  <a:pt x="15331" y="21231"/>
                </a:cubicBezTo>
                <a:cubicBezTo>
                  <a:pt x="15178" y="21231"/>
                  <a:pt x="15178" y="21226"/>
                  <a:pt x="15025" y="21226"/>
                </a:cubicBezTo>
                <a:cubicBezTo>
                  <a:pt x="14872" y="21226"/>
                  <a:pt x="14872" y="21220"/>
                  <a:pt x="14720" y="21220"/>
                </a:cubicBezTo>
                <a:cubicBezTo>
                  <a:pt x="14567" y="21220"/>
                  <a:pt x="14567" y="21237"/>
                  <a:pt x="14414" y="21237"/>
                </a:cubicBezTo>
                <a:cubicBezTo>
                  <a:pt x="14261" y="21237"/>
                  <a:pt x="14261" y="21256"/>
                  <a:pt x="14108" y="21256"/>
                </a:cubicBezTo>
                <a:cubicBezTo>
                  <a:pt x="13956" y="21256"/>
                  <a:pt x="13956" y="21268"/>
                  <a:pt x="13803" y="21268"/>
                </a:cubicBezTo>
                <a:cubicBezTo>
                  <a:pt x="13650" y="21268"/>
                  <a:pt x="13650" y="21247"/>
                  <a:pt x="13497" y="21247"/>
                </a:cubicBezTo>
                <a:cubicBezTo>
                  <a:pt x="13345" y="21247"/>
                  <a:pt x="13345" y="21234"/>
                  <a:pt x="13192" y="21234"/>
                </a:cubicBezTo>
                <a:cubicBezTo>
                  <a:pt x="13039" y="21234"/>
                  <a:pt x="13039" y="21261"/>
                  <a:pt x="12886" y="21261"/>
                </a:cubicBezTo>
                <a:cubicBezTo>
                  <a:pt x="12734" y="21261"/>
                  <a:pt x="12734" y="21221"/>
                  <a:pt x="12581" y="21221"/>
                </a:cubicBezTo>
                <a:cubicBezTo>
                  <a:pt x="12428" y="21221"/>
                  <a:pt x="12428" y="21243"/>
                  <a:pt x="12275" y="21243"/>
                </a:cubicBezTo>
                <a:cubicBezTo>
                  <a:pt x="12122" y="21243"/>
                  <a:pt x="12122" y="21251"/>
                  <a:pt x="11970" y="21251"/>
                </a:cubicBezTo>
                <a:cubicBezTo>
                  <a:pt x="11817" y="21251"/>
                  <a:pt x="11817" y="21229"/>
                  <a:pt x="11664" y="21229"/>
                </a:cubicBezTo>
                <a:cubicBezTo>
                  <a:pt x="11511" y="21229"/>
                  <a:pt x="11511" y="21243"/>
                  <a:pt x="11359" y="21243"/>
                </a:cubicBezTo>
                <a:cubicBezTo>
                  <a:pt x="11206" y="21243"/>
                  <a:pt x="11206" y="21240"/>
                  <a:pt x="11053" y="21240"/>
                </a:cubicBezTo>
                <a:cubicBezTo>
                  <a:pt x="10900" y="21240"/>
                  <a:pt x="10900" y="21253"/>
                  <a:pt x="10747" y="21253"/>
                </a:cubicBezTo>
                <a:cubicBezTo>
                  <a:pt x="10595" y="21253"/>
                  <a:pt x="10595" y="21246"/>
                  <a:pt x="10442" y="21246"/>
                </a:cubicBezTo>
                <a:cubicBezTo>
                  <a:pt x="10289" y="21246"/>
                  <a:pt x="10289" y="21224"/>
                  <a:pt x="10136" y="21224"/>
                </a:cubicBezTo>
                <a:cubicBezTo>
                  <a:pt x="9983" y="21224"/>
                  <a:pt x="9983" y="21228"/>
                  <a:pt x="9831" y="21228"/>
                </a:cubicBezTo>
                <a:cubicBezTo>
                  <a:pt x="9678" y="21228"/>
                  <a:pt x="9678" y="21207"/>
                  <a:pt x="9525" y="21207"/>
                </a:cubicBezTo>
                <a:cubicBezTo>
                  <a:pt x="9372" y="21207"/>
                  <a:pt x="9372" y="21249"/>
                  <a:pt x="9219" y="21249"/>
                </a:cubicBezTo>
                <a:cubicBezTo>
                  <a:pt x="9067" y="21249"/>
                  <a:pt x="9067" y="21226"/>
                  <a:pt x="8914" y="21226"/>
                </a:cubicBezTo>
                <a:cubicBezTo>
                  <a:pt x="8761" y="21226"/>
                  <a:pt x="8761" y="21213"/>
                  <a:pt x="8608" y="21213"/>
                </a:cubicBezTo>
                <a:cubicBezTo>
                  <a:pt x="8455" y="21213"/>
                  <a:pt x="8455" y="21216"/>
                  <a:pt x="8303" y="21216"/>
                </a:cubicBezTo>
                <a:cubicBezTo>
                  <a:pt x="8150" y="21216"/>
                  <a:pt x="8150" y="21225"/>
                  <a:pt x="7997" y="21225"/>
                </a:cubicBezTo>
                <a:cubicBezTo>
                  <a:pt x="7844" y="21225"/>
                  <a:pt x="7844" y="21265"/>
                  <a:pt x="7691" y="21265"/>
                </a:cubicBezTo>
                <a:cubicBezTo>
                  <a:pt x="7539" y="21265"/>
                  <a:pt x="7539" y="21264"/>
                  <a:pt x="7386" y="21264"/>
                </a:cubicBezTo>
                <a:cubicBezTo>
                  <a:pt x="7233" y="21264"/>
                  <a:pt x="7233" y="21214"/>
                  <a:pt x="7080" y="21214"/>
                </a:cubicBezTo>
                <a:cubicBezTo>
                  <a:pt x="6927" y="21214"/>
                  <a:pt x="6927" y="21226"/>
                  <a:pt x="6775" y="21226"/>
                </a:cubicBezTo>
                <a:cubicBezTo>
                  <a:pt x="6622" y="21226"/>
                  <a:pt x="6622" y="21223"/>
                  <a:pt x="6469" y="21223"/>
                </a:cubicBezTo>
                <a:cubicBezTo>
                  <a:pt x="6316" y="21223"/>
                  <a:pt x="6316" y="21239"/>
                  <a:pt x="6163" y="21239"/>
                </a:cubicBezTo>
                <a:cubicBezTo>
                  <a:pt x="6010" y="21239"/>
                  <a:pt x="6010" y="21253"/>
                  <a:pt x="5858" y="21253"/>
                </a:cubicBezTo>
                <a:cubicBezTo>
                  <a:pt x="5705" y="21253"/>
                  <a:pt x="5705" y="21218"/>
                  <a:pt x="5552" y="21218"/>
                </a:cubicBezTo>
                <a:cubicBezTo>
                  <a:pt x="5399" y="21218"/>
                  <a:pt x="5399" y="21235"/>
                  <a:pt x="5246" y="21235"/>
                </a:cubicBezTo>
                <a:cubicBezTo>
                  <a:pt x="5094" y="21235"/>
                  <a:pt x="5094" y="21245"/>
                  <a:pt x="4941" y="21245"/>
                </a:cubicBezTo>
                <a:cubicBezTo>
                  <a:pt x="4788" y="21245"/>
                  <a:pt x="4788" y="21262"/>
                  <a:pt x="4635" y="21262"/>
                </a:cubicBezTo>
                <a:cubicBezTo>
                  <a:pt x="4482" y="21262"/>
                  <a:pt x="4482" y="21216"/>
                  <a:pt x="4330" y="21216"/>
                </a:cubicBezTo>
                <a:cubicBezTo>
                  <a:pt x="4177" y="21216"/>
                  <a:pt x="4177" y="21264"/>
                  <a:pt x="4024" y="21264"/>
                </a:cubicBezTo>
                <a:cubicBezTo>
                  <a:pt x="3871" y="21264"/>
                  <a:pt x="3871" y="21262"/>
                  <a:pt x="3718" y="21262"/>
                </a:cubicBezTo>
                <a:cubicBezTo>
                  <a:pt x="3565" y="21262"/>
                  <a:pt x="3565" y="21249"/>
                  <a:pt x="3413" y="21249"/>
                </a:cubicBezTo>
                <a:cubicBezTo>
                  <a:pt x="3260" y="21249"/>
                  <a:pt x="3260" y="21267"/>
                  <a:pt x="3107" y="21267"/>
                </a:cubicBezTo>
                <a:cubicBezTo>
                  <a:pt x="2954" y="21267"/>
                  <a:pt x="2954" y="21220"/>
                  <a:pt x="2801" y="21220"/>
                </a:cubicBezTo>
                <a:cubicBezTo>
                  <a:pt x="2648" y="21220"/>
                  <a:pt x="2648" y="21231"/>
                  <a:pt x="2496" y="21231"/>
                </a:cubicBezTo>
                <a:cubicBezTo>
                  <a:pt x="2343" y="21231"/>
                  <a:pt x="2343" y="21261"/>
                  <a:pt x="2190" y="21261"/>
                </a:cubicBezTo>
                <a:cubicBezTo>
                  <a:pt x="2037" y="21261"/>
                  <a:pt x="2037" y="21230"/>
                  <a:pt x="1884" y="21230"/>
                </a:cubicBezTo>
                <a:cubicBezTo>
                  <a:pt x="1731" y="21230"/>
                  <a:pt x="1731" y="21223"/>
                  <a:pt x="1579" y="21223"/>
                </a:cubicBezTo>
                <a:cubicBezTo>
                  <a:pt x="1426" y="21223"/>
                  <a:pt x="1426" y="21251"/>
                  <a:pt x="1273" y="21251"/>
                </a:cubicBezTo>
                <a:cubicBezTo>
                  <a:pt x="1120" y="21251"/>
                  <a:pt x="1120" y="21244"/>
                  <a:pt x="967" y="21244"/>
                </a:cubicBezTo>
                <a:cubicBezTo>
                  <a:pt x="814" y="21244"/>
                  <a:pt x="814" y="21259"/>
                  <a:pt x="661" y="21259"/>
                </a:cubicBezTo>
                <a:cubicBezTo>
                  <a:pt x="509" y="21259"/>
                  <a:pt x="509" y="21268"/>
                  <a:pt x="356" y="21268"/>
                </a:cubicBezTo>
                <a:cubicBezTo>
                  <a:pt x="203" y="21268"/>
                  <a:pt x="169" y="21420"/>
                  <a:pt x="61" y="21218"/>
                </a:cubicBezTo>
                <a:cubicBezTo>
                  <a:pt x="-47" y="21016"/>
                  <a:pt x="60" y="20953"/>
                  <a:pt x="60" y="20668"/>
                </a:cubicBezTo>
                <a:cubicBezTo>
                  <a:pt x="60" y="20382"/>
                  <a:pt x="34" y="20382"/>
                  <a:pt x="34" y="20097"/>
                </a:cubicBezTo>
                <a:cubicBezTo>
                  <a:pt x="34" y="19811"/>
                  <a:pt x="54" y="19811"/>
                  <a:pt x="54" y="19526"/>
                </a:cubicBezTo>
                <a:cubicBezTo>
                  <a:pt x="54" y="19241"/>
                  <a:pt x="66" y="19241"/>
                  <a:pt x="66" y="18955"/>
                </a:cubicBezTo>
                <a:cubicBezTo>
                  <a:pt x="66" y="18670"/>
                  <a:pt x="39" y="18670"/>
                  <a:pt x="39" y="18384"/>
                </a:cubicBezTo>
                <a:cubicBezTo>
                  <a:pt x="39" y="18099"/>
                  <a:pt x="47" y="18099"/>
                  <a:pt x="47" y="17813"/>
                </a:cubicBezTo>
                <a:cubicBezTo>
                  <a:pt x="47" y="17528"/>
                  <a:pt x="52" y="17528"/>
                  <a:pt x="52" y="17242"/>
                </a:cubicBezTo>
                <a:cubicBezTo>
                  <a:pt x="52" y="16957"/>
                  <a:pt x="59" y="16957"/>
                  <a:pt x="59" y="16671"/>
                </a:cubicBezTo>
                <a:cubicBezTo>
                  <a:pt x="59" y="16386"/>
                  <a:pt x="50" y="16386"/>
                  <a:pt x="50" y="16100"/>
                </a:cubicBezTo>
                <a:cubicBezTo>
                  <a:pt x="50" y="15815"/>
                  <a:pt x="33" y="15815"/>
                  <a:pt x="33" y="15529"/>
                </a:cubicBezTo>
                <a:cubicBezTo>
                  <a:pt x="33" y="15244"/>
                  <a:pt x="34" y="15244"/>
                  <a:pt x="34" y="14958"/>
                </a:cubicBezTo>
                <a:cubicBezTo>
                  <a:pt x="34" y="14673"/>
                  <a:pt x="61" y="14673"/>
                  <a:pt x="61" y="14388"/>
                </a:cubicBezTo>
                <a:cubicBezTo>
                  <a:pt x="61" y="14102"/>
                  <a:pt x="36" y="14102"/>
                  <a:pt x="36" y="13816"/>
                </a:cubicBezTo>
                <a:cubicBezTo>
                  <a:pt x="36" y="13531"/>
                  <a:pt x="34" y="13531"/>
                  <a:pt x="34" y="13246"/>
                </a:cubicBezTo>
                <a:cubicBezTo>
                  <a:pt x="34" y="12960"/>
                  <a:pt x="38" y="12960"/>
                  <a:pt x="38" y="12675"/>
                </a:cubicBezTo>
                <a:cubicBezTo>
                  <a:pt x="38" y="12389"/>
                  <a:pt x="35" y="12389"/>
                  <a:pt x="35" y="12103"/>
                </a:cubicBezTo>
                <a:cubicBezTo>
                  <a:pt x="35" y="11818"/>
                  <a:pt x="38" y="11818"/>
                  <a:pt x="38" y="11532"/>
                </a:cubicBezTo>
                <a:cubicBezTo>
                  <a:pt x="38" y="11247"/>
                  <a:pt x="53" y="11247"/>
                  <a:pt x="53" y="10961"/>
                </a:cubicBezTo>
                <a:cubicBezTo>
                  <a:pt x="53" y="10676"/>
                  <a:pt x="66" y="10676"/>
                  <a:pt x="66" y="10390"/>
                </a:cubicBezTo>
                <a:cubicBezTo>
                  <a:pt x="66" y="10105"/>
                  <a:pt x="64" y="10105"/>
                  <a:pt x="64" y="9820"/>
                </a:cubicBezTo>
                <a:cubicBezTo>
                  <a:pt x="64" y="9534"/>
                  <a:pt x="61" y="9534"/>
                  <a:pt x="61" y="9249"/>
                </a:cubicBezTo>
                <a:cubicBezTo>
                  <a:pt x="61" y="8963"/>
                  <a:pt x="35" y="8963"/>
                  <a:pt x="35" y="8678"/>
                </a:cubicBezTo>
                <a:cubicBezTo>
                  <a:pt x="35" y="8392"/>
                  <a:pt x="39" y="8392"/>
                  <a:pt x="39" y="8107"/>
                </a:cubicBezTo>
                <a:cubicBezTo>
                  <a:pt x="39" y="7821"/>
                  <a:pt x="41" y="7821"/>
                  <a:pt x="41" y="7536"/>
                </a:cubicBezTo>
                <a:cubicBezTo>
                  <a:pt x="41" y="7250"/>
                  <a:pt x="34" y="7250"/>
                  <a:pt x="34" y="6965"/>
                </a:cubicBezTo>
                <a:cubicBezTo>
                  <a:pt x="34" y="6679"/>
                  <a:pt x="50" y="6679"/>
                  <a:pt x="50" y="6394"/>
                </a:cubicBezTo>
                <a:cubicBezTo>
                  <a:pt x="50" y="6108"/>
                  <a:pt x="48" y="6108"/>
                  <a:pt x="48" y="5823"/>
                </a:cubicBezTo>
                <a:cubicBezTo>
                  <a:pt x="48" y="5537"/>
                  <a:pt x="57" y="5537"/>
                  <a:pt x="57" y="5252"/>
                </a:cubicBezTo>
                <a:cubicBezTo>
                  <a:pt x="57" y="4966"/>
                  <a:pt x="49" y="4966"/>
                  <a:pt x="49" y="4680"/>
                </a:cubicBezTo>
                <a:cubicBezTo>
                  <a:pt x="49" y="4395"/>
                  <a:pt x="56" y="4395"/>
                  <a:pt x="56" y="4109"/>
                </a:cubicBezTo>
                <a:cubicBezTo>
                  <a:pt x="56" y="3824"/>
                  <a:pt x="63" y="3824"/>
                  <a:pt x="63" y="3538"/>
                </a:cubicBezTo>
                <a:cubicBezTo>
                  <a:pt x="63" y="3253"/>
                  <a:pt x="47" y="3253"/>
                  <a:pt x="47" y="2967"/>
                </a:cubicBezTo>
                <a:cubicBezTo>
                  <a:pt x="47" y="2682"/>
                  <a:pt x="50" y="2682"/>
                  <a:pt x="50" y="2396"/>
                </a:cubicBezTo>
                <a:cubicBezTo>
                  <a:pt x="50" y="2110"/>
                  <a:pt x="34" y="2110"/>
                  <a:pt x="34" y="1825"/>
                </a:cubicBezTo>
                <a:cubicBezTo>
                  <a:pt x="34" y="1539"/>
                  <a:pt x="39" y="1539"/>
                  <a:pt x="39" y="1254"/>
                </a:cubicBezTo>
                <a:cubicBezTo>
                  <a:pt x="39" y="968"/>
                  <a:pt x="76" y="964"/>
                  <a:pt x="46" y="683"/>
                </a:cubicBezTo>
                <a:cubicBezTo>
                  <a:pt x="16" y="394"/>
                  <a:pt x="-48" y="332"/>
                  <a:pt x="60" y="130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58" name="Image"/>
          <p:cNvSpPr/>
          <p:nvPr>
            <p:ph type="pic" idx="13"/>
          </p:nvPr>
        </p:nvSpPr>
        <p:spPr>
          <a:xfrm>
            <a:off x="8242300" y="462844"/>
            <a:ext cx="7560324" cy="8233933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59" name="Image"/>
          <p:cNvSpPr/>
          <p:nvPr>
            <p:ph type="pic" sz="half" idx="14"/>
          </p:nvPr>
        </p:nvSpPr>
        <p:spPr>
          <a:xfrm>
            <a:off x="444500" y="462844"/>
            <a:ext cx="7573300" cy="4023024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60" name="Shape"/>
          <p:cNvSpPr/>
          <p:nvPr>
            <p:ph type="body" sz="half" idx="15"/>
          </p:nvPr>
        </p:nvSpPr>
        <p:spPr>
          <a:xfrm>
            <a:off x="952500" y="3781778"/>
            <a:ext cx="8308869" cy="4627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9187" y="4043"/>
                </a:moveTo>
                <a:cubicBezTo>
                  <a:pt x="19230" y="3862"/>
                  <a:pt x="19304" y="3672"/>
                  <a:pt x="19367" y="3485"/>
                </a:cubicBezTo>
                <a:cubicBezTo>
                  <a:pt x="19425" y="3316"/>
                  <a:pt x="19500" y="3162"/>
                  <a:pt x="19578" y="2994"/>
                </a:cubicBezTo>
                <a:cubicBezTo>
                  <a:pt x="19648" y="2842"/>
                  <a:pt x="19709" y="2660"/>
                  <a:pt x="19798" y="2513"/>
                </a:cubicBezTo>
                <a:cubicBezTo>
                  <a:pt x="19879" y="2379"/>
                  <a:pt x="19979" y="2270"/>
                  <a:pt x="20078" y="2144"/>
                </a:cubicBezTo>
                <a:cubicBezTo>
                  <a:pt x="20168" y="2029"/>
                  <a:pt x="20265" y="1921"/>
                  <a:pt x="20371" y="1815"/>
                </a:cubicBezTo>
                <a:cubicBezTo>
                  <a:pt x="20468" y="1719"/>
                  <a:pt x="20572" y="1634"/>
                  <a:pt x="20683" y="1547"/>
                </a:cubicBezTo>
                <a:cubicBezTo>
                  <a:pt x="20760" y="1487"/>
                  <a:pt x="20642" y="1438"/>
                  <a:pt x="20423" y="1483"/>
                </a:cubicBezTo>
                <a:cubicBezTo>
                  <a:pt x="20335" y="1501"/>
                  <a:pt x="20230" y="1533"/>
                  <a:pt x="20113" y="1568"/>
                </a:cubicBezTo>
                <a:cubicBezTo>
                  <a:pt x="20017" y="1597"/>
                  <a:pt x="19914" y="1634"/>
                  <a:pt x="19805" y="1673"/>
                </a:cubicBezTo>
                <a:cubicBezTo>
                  <a:pt x="19706" y="1709"/>
                  <a:pt x="19602" y="1739"/>
                  <a:pt x="19497" y="1784"/>
                </a:cubicBezTo>
                <a:cubicBezTo>
                  <a:pt x="19398" y="1826"/>
                  <a:pt x="19300" y="1901"/>
                  <a:pt x="19198" y="1951"/>
                </a:cubicBezTo>
                <a:cubicBezTo>
                  <a:pt x="19097" y="2002"/>
                  <a:pt x="19001" y="2076"/>
                  <a:pt x="18902" y="2134"/>
                </a:cubicBezTo>
                <a:cubicBezTo>
                  <a:pt x="18801" y="2194"/>
                  <a:pt x="18695" y="2220"/>
                  <a:pt x="18600" y="2287"/>
                </a:cubicBezTo>
                <a:cubicBezTo>
                  <a:pt x="18499" y="2358"/>
                  <a:pt x="18406" y="2445"/>
                  <a:pt x="18316" y="2525"/>
                </a:cubicBezTo>
                <a:cubicBezTo>
                  <a:pt x="18217" y="2614"/>
                  <a:pt x="18125" y="2687"/>
                  <a:pt x="18045" y="2786"/>
                </a:cubicBezTo>
                <a:cubicBezTo>
                  <a:pt x="17949" y="2699"/>
                  <a:pt x="17855" y="2626"/>
                  <a:pt x="17756" y="2542"/>
                </a:cubicBezTo>
                <a:cubicBezTo>
                  <a:pt x="17659" y="2460"/>
                  <a:pt x="17555" y="2402"/>
                  <a:pt x="17455" y="2323"/>
                </a:cubicBezTo>
                <a:cubicBezTo>
                  <a:pt x="17356" y="2246"/>
                  <a:pt x="17253" y="2189"/>
                  <a:pt x="17152" y="2115"/>
                </a:cubicBezTo>
                <a:cubicBezTo>
                  <a:pt x="17052" y="2042"/>
                  <a:pt x="16954" y="1962"/>
                  <a:pt x="16851" y="1893"/>
                </a:cubicBezTo>
                <a:cubicBezTo>
                  <a:pt x="16751" y="1825"/>
                  <a:pt x="16650" y="1754"/>
                  <a:pt x="16547" y="1689"/>
                </a:cubicBezTo>
                <a:cubicBezTo>
                  <a:pt x="16446" y="1625"/>
                  <a:pt x="16350" y="1527"/>
                  <a:pt x="16246" y="1466"/>
                </a:cubicBezTo>
                <a:cubicBezTo>
                  <a:pt x="16144" y="1406"/>
                  <a:pt x="16035" y="1379"/>
                  <a:pt x="15931" y="1322"/>
                </a:cubicBezTo>
                <a:cubicBezTo>
                  <a:pt x="15828" y="1267"/>
                  <a:pt x="15724" y="1212"/>
                  <a:pt x="15619" y="1159"/>
                </a:cubicBezTo>
                <a:cubicBezTo>
                  <a:pt x="15515" y="1107"/>
                  <a:pt x="15410" y="1064"/>
                  <a:pt x="15304" y="1016"/>
                </a:cubicBezTo>
                <a:cubicBezTo>
                  <a:pt x="15200" y="968"/>
                  <a:pt x="15096" y="916"/>
                  <a:pt x="14990" y="871"/>
                </a:cubicBezTo>
                <a:cubicBezTo>
                  <a:pt x="14885" y="827"/>
                  <a:pt x="14779" y="785"/>
                  <a:pt x="14673" y="744"/>
                </a:cubicBezTo>
                <a:cubicBezTo>
                  <a:pt x="14568" y="703"/>
                  <a:pt x="14460" y="677"/>
                  <a:pt x="14353" y="640"/>
                </a:cubicBezTo>
                <a:cubicBezTo>
                  <a:pt x="14248" y="603"/>
                  <a:pt x="14145" y="527"/>
                  <a:pt x="14038" y="494"/>
                </a:cubicBezTo>
                <a:cubicBezTo>
                  <a:pt x="13932" y="460"/>
                  <a:pt x="13823" y="450"/>
                  <a:pt x="13715" y="419"/>
                </a:cubicBezTo>
                <a:cubicBezTo>
                  <a:pt x="13609" y="390"/>
                  <a:pt x="13504" y="328"/>
                  <a:pt x="13397" y="302"/>
                </a:cubicBezTo>
                <a:cubicBezTo>
                  <a:pt x="13290" y="276"/>
                  <a:pt x="13179" y="289"/>
                  <a:pt x="13071" y="266"/>
                </a:cubicBezTo>
                <a:cubicBezTo>
                  <a:pt x="12964" y="243"/>
                  <a:pt x="12858" y="199"/>
                  <a:pt x="12750" y="179"/>
                </a:cubicBezTo>
                <a:cubicBezTo>
                  <a:pt x="12643" y="160"/>
                  <a:pt x="12533" y="183"/>
                  <a:pt x="12424" y="167"/>
                </a:cubicBezTo>
                <a:cubicBezTo>
                  <a:pt x="12317" y="151"/>
                  <a:pt x="12209" y="136"/>
                  <a:pt x="12101" y="123"/>
                </a:cubicBezTo>
                <a:cubicBezTo>
                  <a:pt x="11993" y="110"/>
                  <a:pt x="11885" y="93"/>
                  <a:pt x="11777" y="83"/>
                </a:cubicBezTo>
                <a:cubicBezTo>
                  <a:pt x="11669" y="73"/>
                  <a:pt x="11561" y="49"/>
                  <a:pt x="11452" y="42"/>
                </a:cubicBezTo>
                <a:cubicBezTo>
                  <a:pt x="11344" y="36"/>
                  <a:pt x="11236" y="3"/>
                  <a:pt x="11128" y="0"/>
                </a:cubicBezTo>
                <a:cubicBezTo>
                  <a:pt x="11020" y="-3"/>
                  <a:pt x="10911" y="9"/>
                  <a:pt x="10803" y="9"/>
                </a:cubicBezTo>
                <a:cubicBezTo>
                  <a:pt x="10695" y="9"/>
                  <a:pt x="10589" y="36"/>
                  <a:pt x="10482" y="39"/>
                </a:cubicBezTo>
                <a:cubicBezTo>
                  <a:pt x="10375" y="42"/>
                  <a:pt x="10268" y="15"/>
                  <a:pt x="10161" y="21"/>
                </a:cubicBezTo>
                <a:cubicBezTo>
                  <a:pt x="10054" y="27"/>
                  <a:pt x="9947" y="28"/>
                  <a:pt x="9840" y="37"/>
                </a:cubicBezTo>
                <a:cubicBezTo>
                  <a:pt x="9733" y="47"/>
                  <a:pt x="9626" y="54"/>
                  <a:pt x="9520" y="66"/>
                </a:cubicBezTo>
                <a:cubicBezTo>
                  <a:pt x="9413" y="79"/>
                  <a:pt x="9307" y="110"/>
                  <a:pt x="9201" y="126"/>
                </a:cubicBezTo>
                <a:cubicBezTo>
                  <a:pt x="9094" y="142"/>
                  <a:pt x="8988" y="166"/>
                  <a:pt x="8882" y="185"/>
                </a:cubicBezTo>
                <a:cubicBezTo>
                  <a:pt x="8775" y="204"/>
                  <a:pt x="8670" y="249"/>
                  <a:pt x="8565" y="271"/>
                </a:cubicBezTo>
                <a:cubicBezTo>
                  <a:pt x="8458" y="293"/>
                  <a:pt x="8350" y="285"/>
                  <a:pt x="8244" y="310"/>
                </a:cubicBezTo>
                <a:cubicBezTo>
                  <a:pt x="8138" y="336"/>
                  <a:pt x="8033" y="371"/>
                  <a:pt x="7928" y="400"/>
                </a:cubicBezTo>
                <a:cubicBezTo>
                  <a:pt x="7821" y="429"/>
                  <a:pt x="7716" y="463"/>
                  <a:pt x="7611" y="496"/>
                </a:cubicBezTo>
                <a:cubicBezTo>
                  <a:pt x="7506" y="528"/>
                  <a:pt x="7398" y="539"/>
                  <a:pt x="7294" y="575"/>
                </a:cubicBezTo>
                <a:cubicBezTo>
                  <a:pt x="7188" y="611"/>
                  <a:pt x="7084" y="658"/>
                  <a:pt x="6980" y="698"/>
                </a:cubicBezTo>
                <a:cubicBezTo>
                  <a:pt x="6875" y="737"/>
                  <a:pt x="6776" y="824"/>
                  <a:pt x="6673" y="867"/>
                </a:cubicBezTo>
                <a:cubicBezTo>
                  <a:pt x="6568" y="911"/>
                  <a:pt x="6462" y="938"/>
                  <a:pt x="6359" y="985"/>
                </a:cubicBezTo>
                <a:cubicBezTo>
                  <a:pt x="6255" y="1032"/>
                  <a:pt x="6152" y="1082"/>
                  <a:pt x="6049" y="1132"/>
                </a:cubicBezTo>
                <a:cubicBezTo>
                  <a:pt x="5946" y="1183"/>
                  <a:pt x="5837" y="1202"/>
                  <a:pt x="5736" y="1256"/>
                </a:cubicBezTo>
                <a:cubicBezTo>
                  <a:pt x="5632" y="1311"/>
                  <a:pt x="5535" y="1394"/>
                  <a:pt x="5434" y="1452"/>
                </a:cubicBezTo>
                <a:cubicBezTo>
                  <a:pt x="5331" y="1511"/>
                  <a:pt x="5224" y="1539"/>
                  <a:pt x="5123" y="1601"/>
                </a:cubicBezTo>
                <a:cubicBezTo>
                  <a:pt x="5022" y="1664"/>
                  <a:pt x="4927" y="1762"/>
                  <a:pt x="4828" y="1828"/>
                </a:cubicBezTo>
                <a:cubicBezTo>
                  <a:pt x="4727" y="1895"/>
                  <a:pt x="4627" y="1963"/>
                  <a:pt x="4529" y="2034"/>
                </a:cubicBezTo>
                <a:cubicBezTo>
                  <a:pt x="4429" y="2105"/>
                  <a:pt x="4327" y="2165"/>
                  <a:pt x="4229" y="2240"/>
                </a:cubicBezTo>
                <a:cubicBezTo>
                  <a:pt x="4130" y="2316"/>
                  <a:pt x="4033" y="2396"/>
                  <a:pt x="3937" y="2475"/>
                </a:cubicBezTo>
                <a:cubicBezTo>
                  <a:pt x="3839" y="2556"/>
                  <a:pt x="3749" y="2664"/>
                  <a:pt x="3654" y="2748"/>
                </a:cubicBezTo>
                <a:cubicBezTo>
                  <a:pt x="3557" y="2833"/>
                  <a:pt x="3461" y="2917"/>
                  <a:pt x="3368" y="3006"/>
                </a:cubicBezTo>
                <a:cubicBezTo>
                  <a:pt x="3273" y="3096"/>
                  <a:pt x="3169" y="3158"/>
                  <a:pt x="3078" y="3252"/>
                </a:cubicBezTo>
                <a:cubicBezTo>
                  <a:pt x="2984" y="3348"/>
                  <a:pt x="2896" y="3460"/>
                  <a:pt x="2806" y="3560"/>
                </a:cubicBezTo>
                <a:cubicBezTo>
                  <a:pt x="2714" y="3661"/>
                  <a:pt x="2632" y="3785"/>
                  <a:pt x="2544" y="3889"/>
                </a:cubicBezTo>
                <a:cubicBezTo>
                  <a:pt x="2453" y="3997"/>
                  <a:pt x="2364" y="4100"/>
                  <a:pt x="2278" y="4211"/>
                </a:cubicBezTo>
                <a:cubicBezTo>
                  <a:pt x="2190" y="4324"/>
                  <a:pt x="2109" y="4447"/>
                  <a:pt x="2026" y="4564"/>
                </a:cubicBezTo>
                <a:cubicBezTo>
                  <a:pt x="1940" y="4683"/>
                  <a:pt x="1856" y="4800"/>
                  <a:pt x="1776" y="4923"/>
                </a:cubicBezTo>
                <a:cubicBezTo>
                  <a:pt x="1694" y="5049"/>
                  <a:pt x="1599" y="5147"/>
                  <a:pt x="1522" y="5276"/>
                </a:cubicBezTo>
                <a:cubicBezTo>
                  <a:pt x="1443" y="5408"/>
                  <a:pt x="1370" y="5550"/>
                  <a:pt x="1297" y="5686"/>
                </a:cubicBezTo>
                <a:cubicBezTo>
                  <a:pt x="1221" y="5825"/>
                  <a:pt x="1143" y="5957"/>
                  <a:pt x="1074" y="6100"/>
                </a:cubicBezTo>
                <a:cubicBezTo>
                  <a:pt x="1003" y="6247"/>
                  <a:pt x="948" y="6414"/>
                  <a:pt x="884" y="6565"/>
                </a:cubicBezTo>
                <a:cubicBezTo>
                  <a:pt x="818" y="6719"/>
                  <a:pt x="751" y="6869"/>
                  <a:pt x="692" y="7026"/>
                </a:cubicBezTo>
                <a:cubicBezTo>
                  <a:pt x="632" y="7187"/>
                  <a:pt x="573" y="7347"/>
                  <a:pt x="520" y="7511"/>
                </a:cubicBezTo>
                <a:cubicBezTo>
                  <a:pt x="466" y="7679"/>
                  <a:pt x="409" y="7843"/>
                  <a:pt x="363" y="8014"/>
                </a:cubicBezTo>
                <a:cubicBezTo>
                  <a:pt x="317" y="8189"/>
                  <a:pt x="298" y="8383"/>
                  <a:pt x="260" y="8560"/>
                </a:cubicBezTo>
                <a:cubicBezTo>
                  <a:pt x="222" y="8741"/>
                  <a:pt x="160" y="8906"/>
                  <a:pt x="131" y="9090"/>
                </a:cubicBezTo>
                <a:cubicBezTo>
                  <a:pt x="101" y="9275"/>
                  <a:pt x="107" y="9474"/>
                  <a:pt x="87" y="9662"/>
                </a:cubicBezTo>
                <a:cubicBezTo>
                  <a:pt x="67" y="9851"/>
                  <a:pt x="54" y="10038"/>
                  <a:pt x="44" y="10229"/>
                </a:cubicBezTo>
                <a:cubicBezTo>
                  <a:pt x="34" y="10419"/>
                  <a:pt x="0" y="10608"/>
                  <a:pt x="0" y="10801"/>
                </a:cubicBezTo>
                <a:cubicBezTo>
                  <a:pt x="0" y="10994"/>
                  <a:pt x="10" y="11186"/>
                  <a:pt x="20" y="11377"/>
                </a:cubicBezTo>
                <a:cubicBezTo>
                  <a:pt x="30" y="11568"/>
                  <a:pt x="64" y="11753"/>
                  <a:pt x="84" y="11941"/>
                </a:cubicBezTo>
                <a:cubicBezTo>
                  <a:pt x="104" y="12129"/>
                  <a:pt x="120" y="12318"/>
                  <a:pt x="150" y="12503"/>
                </a:cubicBezTo>
                <a:cubicBezTo>
                  <a:pt x="179" y="12687"/>
                  <a:pt x="222" y="12861"/>
                  <a:pt x="261" y="13041"/>
                </a:cubicBezTo>
                <a:cubicBezTo>
                  <a:pt x="299" y="13219"/>
                  <a:pt x="333" y="13399"/>
                  <a:pt x="380" y="13574"/>
                </a:cubicBezTo>
                <a:cubicBezTo>
                  <a:pt x="425" y="13745"/>
                  <a:pt x="484" y="13905"/>
                  <a:pt x="538" y="14073"/>
                </a:cubicBezTo>
                <a:cubicBezTo>
                  <a:pt x="591" y="14237"/>
                  <a:pt x="617" y="14434"/>
                  <a:pt x="677" y="14595"/>
                </a:cubicBezTo>
                <a:cubicBezTo>
                  <a:pt x="736" y="14752"/>
                  <a:pt x="820" y="14881"/>
                  <a:pt x="886" y="15035"/>
                </a:cubicBezTo>
                <a:cubicBezTo>
                  <a:pt x="950" y="15185"/>
                  <a:pt x="1010" y="15345"/>
                  <a:pt x="1080" y="15492"/>
                </a:cubicBezTo>
                <a:cubicBezTo>
                  <a:pt x="1150" y="15635"/>
                  <a:pt x="1232" y="15759"/>
                  <a:pt x="1307" y="15899"/>
                </a:cubicBezTo>
                <a:cubicBezTo>
                  <a:pt x="1381" y="16035"/>
                  <a:pt x="1446" y="16189"/>
                  <a:pt x="1525" y="16322"/>
                </a:cubicBezTo>
                <a:cubicBezTo>
                  <a:pt x="1602" y="16451"/>
                  <a:pt x="1689" y="16565"/>
                  <a:pt x="1771" y="16690"/>
                </a:cubicBezTo>
                <a:cubicBezTo>
                  <a:pt x="1851" y="16813"/>
                  <a:pt x="1925" y="16956"/>
                  <a:pt x="2010" y="17076"/>
                </a:cubicBezTo>
                <a:cubicBezTo>
                  <a:pt x="2093" y="17192"/>
                  <a:pt x="2182" y="17299"/>
                  <a:pt x="2270" y="17412"/>
                </a:cubicBezTo>
                <a:cubicBezTo>
                  <a:pt x="2356" y="17523"/>
                  <a:pt x="2445" y="17629"/>
                  <a:pt x="2535" y="17736"/>
                </a:cubicBezTo>
                <a:cubicBezTo>
                  <a:pt x="2623" y="17841"/>
                  <a:pt x="2717" y="17934"/>
                  <a:pt x="2809" y="18035"/>
                </a:cubicBezTo>
                <a:cubicBezTo>
                  <a:pt x="2899" y="18135"/>
                  <a:pt x="2988" y="18243"/>
                  <a:pt x="3081" y="18339"/>
                </a:cubicBezTo>
                <a:cubicBezTo>
                  <a:pt x="3173" y="18433"/>
                  <a:pt x="3268" y="18524"/>
                  <a:pt x="3363" y="18615"/>
                </a:cubicBezTo>
                <a:cubicBezTo>
                  <a:pt x="3456" y="18704"/>
                  <a:pt x="3552" y="18789"/>
                  <a:pt x="3649" y="18875"/>
                </a:cubicBezTo>
                <a:cubicBezTo>
                  <a:pt x="3744" y="18959"/>
                  <a:pt x="3842" y="19033"/>
                  <a:pt x="3940" y="19114"/>
                </a:cubicBezTo>
                <a:cubicBezTo>
                  <a:pt x="4037" y="19193"/>
                  <a:pt x="4125" y="19308"/>
                  <a:pt x="4224" y="19384"/>
                </a:cubicBezTo>
                <a:cubicBezTo>
                  <a:pt x="4322" y="19459"/>
                  <a:pt x="4428" y="19502"/>
                  <a:pt x="4528" y="19574"/>
                </a:cubicBezTo>
                <a:cubicBezTo>
                  <a:pt x="4626" y="19644"/>
                  <a:pt x="4729" y="19699"/>
                  <a:pt x="4830" y="19767"/>
                </a:cubicBezTo>
                <a:cubicBezTo>
                  <a:pt x="4929" y="19833"/>
                  <a:pt x="5025" y="19919"/>
                  <a:pt x="5127" y="19982"/>
                </a:cubicBezTo>
                <a:cubicBezTo>
                  <a:pt x="5227" y="20044"/>
                  <a:pt x="5333" y="20082"/>
                  <a:pt x="5435" y="20141"/>
                </a:cubicBezTo>
                <a:cubicBezTo>
                  <a:pt x="5536" y="20199"/>
                  <a:pt x="5634" y="20283"/>
                  <a:pt x="5737" y="20338"/>
                </a:cubicBezTo>
                <a:cubicBezTo>
                  <a:pt x="5839" y="20392"/>
                  <a:pt x="5945" y="20424"/>
                  <a:pt x="6049" y="20475"/>
                </a:cubicBezTo>
                <a:cubicBezTo>
                  <a:pt x="6151" y="20525"/>
                  <a:pt x="6255" y="20568"/>
                  <a:pt x="6359" y="20615"/>
                </a:cubicBezTo>
                <a:cubicBezTo>
                  <a:pt x="6462" y="20661"/>
                  <a:pt x="6561" y="20749"/>
                  <a:pt x="6665" y="20792"/>
                </a:cubicBezTo>
                <a:cubicBezTo>
                  <a:pt x="6769" y="20835"/>
                  <a:pt x="6873" y="20880"/>
                  <a:pt x="6978" y="20920"/>
                </a:cubicBezTo>
                <a:cubicBezTo>
                  <a:pt x="7082" y="20960"/>
                  <a:pt x="7193" y="20945"/>
                  <a:pt x="7298" y="20981"/>
                </a:cubicBezTo>
                <a:cubicBezTo>
                  <a:pt x="7403" y="21017"/>
                  <a:pt x="7506" y="21073"/>
                  <a:pt x="7612" y="21105"/>
                </a:cubicBezTo>
                <a:cubicBezTo>
                  <a:pt x="7716" y="21138"/>
                  <a:pt x="7824" y="21143"/>
                  <a:pt x="7930" y="21172"/>
                </a:cubicBezTo>
                <a:cubicBezTo>
                  <a:pt x="8035" y="21201"/>
                  <a:pt x="8138" y="21258"/>
                  <a:pt x="8245" y="21284"/>
                </a:cubicBezTo>
                <a:cubicBezTo>
                  <a:pt x="8350" y="21310"/>
                  <a:pt x="8457" y="21324"/>
                  <a:pt x="8564" y="21346"/>
                </a:cubicBezTo>
                <a:cubicBezTo>
                  <a:pt x="8669" y="21368"/>
                  <a:pt x="8774" y="21414"/>
                  <a:pt x="8881" y="21433"/>
                </a:cubicBezTo>
                <a:cubicBezTo>
                  <a:pt x="8987" y="21452"/>
                  <a:pt x="9093" y="21480"/>
                  <a:pt x="9200" y="21496"/>
                </a:cubicBezTo>
                <a:cubicBezTo>
                  <a:pt x="9306" y="21512"/>
                  <a:pt x="9414" y="21503"/>
                  <a:pt x="9521" y="21515"/>
                </a:cubicBezTo>
                <a:cubicBezTo>
                  <a:pt x="9627" y="21528"/>
                  <a:pt x="9734" y="21510"/>
                  <a:pt x="9842" y="21519"/>
                </a:cubicBezTo>
                <a:cubicBezTo>
                  <a:pt x="9948" y="21528"/>
                  <a:pt x="10054" y="21572"/>
                  <a:pt x="10161" y="21579"/>
                </a:cubicBezTo>
                <a:cubicBezTo>
                  <a:pt x="10268" y="21585"/>
                  <a:pt x="10375" y="21591"/>
                  <a:pt x="10482" y="21594"/>
                </a:cubicBezTo>
                <a:cubicBezTo>
                  <a:pt x="10588" y="21597"/>
                  <a:pt x="10695" y="21568"/>
                  <a:pt x="10803" y="21568"/>
                </a:cubicBezTo>
                <a:cubicBezTo>
                  <a:pt x="10910" y="21568"/>
                  <a:pt x="11017" y="21593"/>
                  <a:pt x="11123" y="21589"/>
                </a:cubicBezTo>
                <a:cubicBezTo>
                  <a:pt x="11230" y="21586"/>
                  <a:pt x="11337" y="21577"/>
                  <a:pt x="11444" y="21571"/>
                </a:cubicBezTo>
                <a:cubicBezTo>
                  <a:pt x="11551" y="21565"/>
                  <a:pt x="11657" y="21529"/>
                  <a:pt x="11763" y="21519"/>
                </a:cubicBezTo>
                <a:cubicBezTo>
                  <a:pt x="11871" y="21510"/>
                  <a:pt x="11979" y="21551"/>
                  <a:pt x="12085" y="21539"/>
                </a:cubicBezTo>
                <a:cubicBezTo>
                  <a:pt x="12192" y="21526"/>
                  <a:pt x="12298" y="21480"/>
                  <a:pt x="12404" y="21465"/>
                </a:cubicBezTo>
                <a:cubicBezTo>
                  <a:pt x="12511" y="21449"/>
                  <a:pt x="12615" y="21402"/>
                  <a:pt x="12721" y="21383"/>
                </a:cubicBezTo>
                <a:cubicBezTo>
                  <a:pt x="12828" y="21364"/>
                  <a:pt x="12936" y="21369"/>
                  <a:pt x="13041" y="21347"/>
                </a:cubicBezTo>
                <a:cubicBezTo>
                  <a:pt x="13148" y="21324"/>
                  <a:pt x="13255" y="21308"/>
                  <a:pt x="13360" y="21283"/>
                </a:cubicBezTo>
                <a:cubicBezTo>
                  <a:pt x="13466" y="21257"/>
                  <a:pt x="13570" y="21206"/>
                  <a:pt x="13675" y="21177"/>
                </a:cubicBezTo>
                <a:cubicBezTo>
                  <a:pt x="13781" y="21148"/>
                  <a:pt x="13891" y="21164"/>
                  <a:pt x="13996" y="21131"/>
                </a:cubicBezTo>
                <a:cubicBezTo>
                  <a:pt x="14102" y="21099"/>
                  <a:pt x="14201" y="21010"/>
                  <a:pt x="14306" y="20974"/>
                </a:cubicBezTo>
                <a:cubicBezTo>
                  <a:pt x="14411" y="20938"/>
                  <a:pt x="14523" y="20959"/>
                  <a:pt x="14627" y="20920"/>
                </a:cubicBezTo>
                <a:cubicBezTo>
                  <a:pt x="14732" y="20880"/>
                  <a:pt x="14835" y="20826"/>
                  <a:pt x="14939" y="20783"/>
                </a:cubicBezTo>
                <a:cubicBezTo>
                  <a:pt x="15043" y="20739"/>
                  <a:pt x="15143" y="20662"/>
                  <a:pt x="15246" y="20615"/>
                </a:cubicBezTo>
                <a:cubicBezTo>
                  <a:pt x="15350" y="20568"/>
                  <a:pt x="15452" y="20511"/>
                  <a:pt x="15554" y="20461"/>
                </a:cubicBezTo>
                <a:cubicBezTo>
                  <a:pt x="15658" y="20410"/>
                  <a:pt x="15764" y="20381"/>
                  <a:pt x="15866" y="20326"/>
                </a:cubicBezTo>
                <a:cubicBezTo>
                  <a:pt x="15969" y="20272"/>
                  <a:pt x="16075" y="20234"/>
                  <a:pt x="16176" y="20176"/>
                </a:cubicBezTo>
                <a:cubicBezTo>
                  <a:pt x="16278" y="20117"/>
                  <a:pt x="16378" y="20044"/>
                  <a:pt x="16478" y="19982"/>
                </a:cubicBezTo>
                <a:cubicBezTo>
                  <a:pt x="16580" y="19919"/>
                  <a:pt x="16684" y="19871"/>
                  <a:pt x="16783" y="19805"/>
                </a:cubicBezTo>
                <a:cubicBezTo>
                  <a:pt x="16884" y="19738"/>
                  <a:pt x="16983" y="19660"/>
                  <a:pt x="17081" y="19590"/>
                </a:cubicBezTo>
                <a:cubicBezTo>
                  <a:pt x="17181" y="19518"/>
                  <a:pt x="17276" y="19428"/>
                  <a:pt x="17373" y="19353"/>
                </a:cubicBezTo>
                <a:cubicBezTo>
                  <a:pt x="17472" y="19277"/>
                  <a:pt x="17564" y="19173"/>
                  <a:pt x="17660" y="19094"/>
                </a:cubicBezTo>
                <a:cubicBezTo>
                  <a:pt x="17758" y="19013"/>
                  <a:pt x="17866" y="18975"/>
                  <a:pt x="17961" y="18891"/>
                </a:cubicBezTo>
                <a:cubicBezTo>
                  <a:pt x="18058" y="18805"/>
                  <a:pt x="18152" y="18714"/>
                  <a:pt x="18246" y="18625"/>
                </a:cubicBezTo>
                <a:cubicBezTo>
                  <a:pt x="18341" y="18534"/>
                  <a:pt x="18426" y="18414"/>
                  <a:pt x="18518" y="18320"/>
                </a:cubicBezTo>
                <a:cubicBezTo>
                  <a:pt x="18612" y="18224"/>
                  <a:pt x="18713" y="18154"/>
                  <a:pt x="18803" y="18055"/>
                </a:cubicBezTo>
                <a:cubicBezTo>
                  <a:pt x="18895" y="17954"/>
                  <a:pt x="18972" y="17813"/>
                  <a:pt x="19060" y="17708"/>
                </a:cubicBezTo>
                <a:cubicBezTo>
                  <a:pt x="19150" y="17601"/>
                  <a:pt x="19242" y="17503"/>
                  <a:pt x="19328" y="17393"/>
                </a:cubicBezTo>
                <a:cubicBezTo>
                  <a:pt x="19415" y="17280"/>
                  <a:pt x="19502" y="17169"/>
                  <a:pt x="19586" y="17053"/>
                </a:cubicBezTo>
                <a:cubicBezTo>
                  <a:pt x="19671" y="16933"/>
                  <a:pt x="19752" y="16809"/>
                  <a:pt x="19832" y="16686"/>
                </a:cubicBezTo>
                <a:cubicBezTo>
                  <a:pt x="19915" y="16560"/>
                  <a:pt x="20012" y="16467"/>
                  <a:pt x="20089" y="16338"/>
                </a:cubicBezTo>
                <a:cubicBezTo>
                  <a:pt x="20168" y="16205"/>
                  <a:pt x="20234" y="16051"/>
                  <a:pt x="20308" y="15915"/>
                </a:cubicBezTo>
                <a:cubicBezTo>
                  <a:pt x="20383" y="15776"/>
                  <a:pt x="20447" y="15621"/>
                  <a:pt x="20516" y="15478"/>
                </a:cubicBezTo>
                <a:cubicBezTo>
                  <a:pt x="20587" y="15332"/>
                  <a:pt x="20650" y="15178"/>
                  <a:pt x="20714" y="15027"/>
                </a:cubicBezTo>
                <a:cubicBezTo>
                  <a:pt x="20780" y="14874"/>
                  <a:pt x="20866" y="14748"/>
                  <a:pt x="20925" y="14591"/>
                </a:cubicBezTo>
                <a:cubicBezTo>
                  <a:pt x="20985" y="14430"/>
                  <a:pt x="21015" y="14237"/>
                  <a:pt x="21068" y="14073"/>
                </a:cubicBezTo>
                <a:cubicBezTo>
                  <a:pt x="21121" y="13905"/>
                  <a:pt x="21195" y="13758"/>
                  <a:pt x="21241" y="13587"/>
                </a:cubicBezTo>
                <a:cubicBezTo>
                  <a:pt x="21287" y="13412"/>
                  <a:pt x="21330" y="13235"/>
                  <a:pt x="21368" y="13057"/>
                </a:cubicBezTo>
                <a:cubicBezTo>
                  <a:pt x="21406" y="12877"/>
                  <a:pt x="21414" y="12680"/>
                  <a:pt x="21443" y="12496"/>
                </a:cubicBezTo>
                <a:cubicBezTo>
                  <a:pt x="21472" y="12311"/>
                  <a:pt x="21504" y="12130"/>
                  <a:pt x="21524" y="11942"/>
                </a:cubicBezTo>
                <a:cubicBezTo>
                  <a:pt x="21543" y="11753"/>
                  <a:pt x="21577" y="11568"/>
                  <a:pt x="21587" y="11377"/>
                </a:cubicBezTo>
                <a:cubicBezTo>
                  <a:pt x="21597" y="11187"/>
                  <a:pt x="21600" y="10994"/>
                  <a:pt x="21600" y="10801"/>
                </a:cubicBezTo>
                <a:cubicBezTo>
                  <a:pt x="21600" y="10602"/>
                  <a:pt x="21575" y="10405"/>
                  <a:pt x="21564" y="10209"/>
                </a:cubicBezTo>
                <a:cubicBezTo>
                  <a:pt x="21554" y="10011"/>
                  <a:pt x="21559" y="9809"/>
                  <a:pt x="21538" y="9614"/>
                </a:cubicBezTo>
                <a:cubicBezTo>
                  <a:pt x="21517" y="9420"/>
                  <a:pt x="21472" y="9235"/>
                  <a:pt x="21441" y="9044"/>
                </a:cubicBezTo>
                <a:cubicBezTo>
                  <a:pt x="21410" y="8854"/>
                  <a:pt x="21391" y="8656"/>
                  <a:pt x="21350" y="8470"/>
                </a:cubicBezTo>
                <a:cubicBezTo>
                  <a:pt x="21310" y="8287"/>
                  <a:pt x="21255" y="8113"/>
                  <a:pt x="21206" y="7933"/>
                </a:cubicBezTo>
                <a:cubicBezTo>
                  <a:pt x="21157" y="7757"/>
                  <a:pt x="21114" y="7573"/>
                  <a:pt x="21057" y="7400"/>
                </a:cubicBezTo>
                <a:cubicBezTo>
                  <a:pt x="21001" y="7232"/>
                  <a:pt x="20942" y="7062"/>
                  <a:pt x="20878" y="6897"/>
                </a:cubicBezTo>
                <a:cubicBezTo>
                  <a:pt x="20815" y="6736"/>
                  <a:pt x="20729" y="6605"/>
                  <a:pt x="20659" y="6448"/>
                </a:cubicBezTo>
                <a:cubicBezTo>
                  <a:pt x="20591" y="6294"/>
                  <a:pt x="20529" y="6130"/>
                  <a:pt x="20454" y="5981"/>
                </a:cubicBezTo>
                <a:cubicBezTo>
                  <a:pt x="20381" y="5835"/>
                  <a:pt x="20310" y="5682"/>
                  <a:pt x="20231" y="5540"/>
                </a:cubicBezTo>
                <a:cubicBezTo>
                  <a:pt x="20153" y="5401"/>
                  <a:pt x="20059" y="5291"/>
                  <a:pt x="19976" y="5157"/>
                </a:cubicBezTo>
                <a:cubicBezTo>
                  <a:pt x="19895" y="5026"/>
                  <a:pt x="19825" y="4867"/>
                  <a:pt x="19739" y="4740"/>
                </a:cubicBezTo>
                <a:cubicBezTo>
                  <a:pt x="19654" y="4615"/>
                  <a:pt x="19570" y="4485"/>
                  <a:pt x="19481" y="4364"/>
                </a:cubicBezTo>
                <a:cubicBezTo>
                  <a:pt x="19393" y="4246"/>
                  <a:pt x="19279" y="4157"/>
                  <a:pt x="19187" y="4043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61" name="Title Text"/>
          <p:cNvSpPr txBox="1"/>
          <p:nvPr>
            <p:ph type="title"/>
          </p:nvPr>
        </p:nvSpPr>
        <p:spPr>
          <a:xfrm>
            <a:off x="1447800" y="3835400"/>
            <a:ext cx="7327900" cy="1841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2" name="Body Level One…"/>
          <p:cNvSpPr txBox="1"/>
          <p:nvPr>
            <p:ph type="body" sz="quarter" idx="1"/>
          </p:nvPr>
        </p:nvSpPr>
        <p:spPr>
          <a:xfrm>
            <a:off x="1447800" y="5740400"/>
            <a:ext cx="7327900" cy="309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- Photo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"/>
          <p:cNvSpPr/>
          <p:nvPr/>
        </p:nvSpPr>
        <p:spPr>
          <a:xfrm>
            <a:off x="444500" y="4673600"/>
            <a:ext cx="7568176" cy="401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332" fill="norm" stroke="1" extrusionOk="0">
                <a:moveTo>
                  <a:pt x="60" y="130"/>
                </a:moveTo>
                <a:cubicBezTo>
                  <a:pt x="168" y="-72"/>
                  <a:pt x="202" y="136"/>
                  <a:pt x="355" y="136"/>
                </a:cubicBezTo>
                <a:cubicBezTo>
                  <a:pt x="508" y="136"/>
                  <a:pt x="508" y="135"/>
                  <a:pt x="661" y="135"/>
                </a:cubicBezTo>
                <a:cubicBezTo>
                  <a:pt x="813" y="135"/>
                  <a:pt x="813" y="80"/>
                  <a:pt x="966" y="80"/>
                </a:cubicBezTo>
                <a:cubicBezTo>
                  <a:pt x="1119" y="80"/>
                  <a:pt x="1119" y="139"/>
                  <a:pt x="1272" y="139"/>
                </a:cubicBezTo>
                <a:cubicBezTo>
                  <a:pt x="1424" y="139"/>
                  <a:pt x="1424" y="125"/>
                  <a:pt x="1577" y="125"/>
                </a:cubicBezTo>
                <a:cubicBezTo>
                  <a:pt x="1577" y="125"/>
                  <a:pt x="1730" y="120"/>
                  <a:pt x="1883" y="120"/>
                </a:cubicBezTo>
                <a:cubicBezTo>
                  <a:pt x="2036" y="120"/>
                  <a:pt x="2036" y="115"/>
                  <a:pt x="2188" y="115"/>
                </a:cubicBezTo>
                <a:cubicBezTo>
                  <a:pt x="2341" y="115"/>
                  <a:pt x="2341" y="117"/>
                  <a:pt x="2494" y="117"/>
                </a:cubicBezTo>
                <a:cubicBezTo>
                  <a:pt x="2494" y="117"/>
                  <a:pt x="2647" y="109"/>
                  <a:pt x="2800" y="109"/>
                </a:cubicBezTo>
                <a:cubicBezTo>
                  <a:pt x="2952" y="109"/>
                  <a:pt x="2952" y="92"/>
                  <a:pt x="3105" y="92"/>
                </a:cubicBezTo>
                <a:cubicBezTo>
                  <a:pt x="3258" y="92"/>
                  <a:pt x="3258" y="123"/>
                  <a:pt x="3411" y="123"/>
                </a:cubicBezTo>
                <a:cubicBezTo>
                  <a:pt x="3563" y="123"/>
                  <a:pt x="3563" y="87"/>
                  <a:pt x="3716" y="87"/>
                </a:cubicBezTo>
                <a:cubicBezTo>
                  <a:pt x="3869" y="87"/>
                  <a:pt x="3869" y="88"/>
                  <a:pt x="4022" y="88"/>
                </a:cubicBezTo>
                <a:cubicBezTo>
                  <a:pt x="4174" y="88"/>
                  <a:pt x="4174" y="100"/>
                  <a:pt x="4327" y="100"/>
                </a:cubicBezTo>
                <a:cubicBezTo>
                  <a:pt x="4480" y="100"/>
                  <a:pt x="4480" y="81"/>
                  <a:pt x="4633" y="81"/>
                </a:cubicBezTo>
                <a:cubicBezTo>
                  <a:pt x="4785" y="81"/>
                  <a:pt x="4785" y="86"/>
                  <a:pt x="4938" y="86"/>
                </a:cubicBezTo>
                <a:cubicBezTo>
                  <a:pt x="5091" y="86"/>
                  <a:pt x="5091" y="119"/>
                  <a:pt x="5244" y="119"/>
                </a:cubicBezTo>
                <a:cubicBezTo>
                  <a:pt x="5396" y="119"/>
                  <a:pt x="5396" y="126"/>
                  <a:pt x="5549" y="126"/>
                </a:cubicBezTo>
                <a:cubicBezTo>
                  <a:pt x="5702" y="126"/>
                  <a:pt x="5702" y="112"/>
                  <a:pt x="5855" y="112"/>
                </a:cubicBezTo>
                <a:cubicBezTo>
                  <a:pt x="6007" y="112"/>
                  <a:pt x="6007" y="111"/>
                  <a:pt x="6160" y="111"/>
                </a:cubicBezTo>
                <a:cubicBezTo>
                  <a:pt x="6313" y="111"/>
                  <a:pt x="6313" y="119"/>
                  <a:pt x="6466" y="119"/>
                </a:cubicBezTo>
                <a:cubicBezTo>
                  <a:pt x="6618" y="119"/>
                  <a:pt x="6618" y="114"/>
                  <a:pt x="6771" y="114"/>
                </a:cubicBezTo>
                <a:cubicBezTo>
                  <a:pt x="6924" y="114"/>
                  <a:pt x="6924" y="123"/>
                  <a:pt x="7077" y="123"/>
                </a:cubicBezTo>
                <a:cubicBezTo>
                  <a:pt x="7229" y="123"/>
                  <a:pt x="7229" y="93"/>
                  <a:pt x="7382" y="93"/>
                </a:cubicBezTo>
                <a:cubicBezTo>
                  <a:pt x="7535" y="93"/>
                  <a:pt x="7535" y="124"/>
                  <a:pt x="7688" y="124"/>
                </a:cubicBezTo>
                <a:cubicBezTo>
                  <a:pt x="7840" y="124"/>
                  <a:pt x="7840" y="118"/>
                  <a:pt x="7993" y="118"/>
                </a:cubicBezTo>
                <a:cubicBezTo>
                  <a:pt x="8146" y="118"/>
                  <a:pt x="8146" y="122"/>
                  <a:pt x="8299" y="122"/>
                </a:cubicBezTo>
                <a:cubicBezTo>
                  <a:pt x="8452" y="122"/>
                  <a:pt x="8407" y="110"/>
                  <a:pt x="8604" y="110"/>
                </a:cubicBezTo>
                <a:cubicBezTo>
                  <a:pt x="8690" y="110"/>
                  <a:pt x="8792" y="107"/>
                  <a:pt x="8910" y="107"/>
                </a:cubicBezTo>
                <a:cubicBezTo>
                  <a:pt x="9003" y="107"/>
                  <a:pt x="9105" y="118"/>
                  <a:pt x="9216" y="118"/>
                </a:cubicBezTo>
                <a:cubicBezTo>
                  <a:pt x="9311" y="118"/>
                  <a:pt x="9413" y="137"/>
                  <a:pt x="9521" y="137"/>
                </a:cubicBezTo>
                <a:cubicBezTo>
                  <a:pt x="9618" y="137"/>
                  <a:pt x="9720" y="138"/>
                  <a:pt x="9827" y="138"/>
                </a:cubicBezTo>
                <a:cubicBezTo>
                  <a:pt x="9925" y="138"/>
                  <a:pt x="10027" y="139"/>
                  <a:pt x="10132" y="139"/>
                </a:cubicBezTo>
                <a:cubicBezTo>
                  <a:pt x="10231" y="139"/>
                  <a:pt x="10333" y="101"/>
                  <a:pt x="10438" y="101"/>
                </a:cubicBezTo>
                <a:cubicBezTo>
                  <a:pt x="10537" y="101"/>
                  <a:pt x="10639" y="103"/>
                  <a:pt x="10743" y="103"/>
                </a:cubicBezTo>
                <a:cubicBezTo>
                  <a:pt x="10843" y="103"/>
                  <a:pt x="10945" y="92"/>
                  <a:pt x="11049" y="92"/>
                </a:cubicBezTo>
                <a:cubicBezTo>
                  <a:pt x="11149" y="92"/>
                  <a:pt x="11251" y="123"/>
                  <a:pt x="11354" y="123"/>
                </a:cubicBezTo>
                <a:cubicBezTo>
                  <a:pt x="11455" y="123"/>
                  <a:pt x="11557" y="92"/>
                  <a:pt x="11660" y="92"/>
                </a:cubicBezTo>
                <a:cubicBezTo>
                  <a:pt x="11761" y="92"/>
                  <a:pt x="11862" y="82"/>
                  <a:pt x="11966" y="82"/>
                </a:cubicBezTo>
                <a:cubicBezTo>
                  <a:pt x="12066" y="82"/>
                  <a:pt x="12168" y="96"/>
                  <a:pt x="12271" y="96"/>
                </a:cubicBezTo>
                <a:cubicBezTo>
                  <a:pt x="12372" y="96"/>
                  <a:pt x="12474" y="131"/>
                  <a:pt x="12577" y="131"/>
                </a:cubicBezTo>
                <a:cubicBezTo>
                  <a:pt x="12678" y="131"/>
                  <a:pt x="12780" y="97"/>
                  <a:pt x="12882" y="97"/>
                </a:cubicBezTo>
                <a:cubicBezTo>
                  <a:pt x="12984" y="97"/>
                  <a:pt x="13085" y="132"/>
                  <a:pt x="13188" y="132"/>
                </a:cubicBezTo>
                <a:cubicBezTo>
                  <a:pt x="13289" y="132"/>
                  <a:pt x="13391" y="97"/>
                  <a:pt x="13493" y="97"/>
                </a:cubicBezTo>
                <a:cubicBezTo>
                  <a:pt x="13595" y="97"/>
                  <a:pt x="13697" y="137"/>
                  <a:pt x="13799" y="137"/>
                </a:cubicBezTo>
                <a:cubicBezTo>
                  <a:pt x="13901" y="137"/>
                  <a:pt x="14003" y="91"/>
                  <a:pt x="14105" y="91"/>
                </a:cubicBezTo>
                <a:cubicBezTo>
                  <a:pt x="14206" y="91"/>
                  <a:pt x="14308" y="89"/>
                  <a:pt x="14410" y="89"/>
                </a:cubicBezTo>
                <a:cubicBezTo>
                  <a:pt x="14512" y="89"/>
                  <a:pt x="14614" y="136"/>
                  <a:pt x="14716" y="136"/>
                </a:cubicBezTo>
                <a:cubicBezTo>
                  <a:pt x="14818" y="136"/>
                  <a:pt x="14920" y="121"/>
                  <a:pt x="15022" y="121"/>
                </a:cubicBezTo>
                <a:cubicBezTo>
                  <a:pt x="15124" y="121"/>
                  <a:pt x="15226" y="130"/>
                  <a:pt x="15327" y="130"/>
                </a:cubicBezTo>
                <a:cubicBezTo>
                  <a:pt x="15430" y="130"/>
                  <a:pt x="15531" y="128"/>
                  <a:pt x="15633" y="128"/>
                </a:cubicBezTo>
                <a:cubicBezTo>
                  <a:pt x="15735" y="128"/>
                  <a:pt x="15837" y="100"/>
                  <a:pt x="15939" y="100"/>
                </a:cubicBezTo>
                <a:cubicBezTo>
                  <a:pt x="16041" y="100"/>
                  <a:pt x="16143" y="137"/>
                  <a:pt x="16245" y="137"/>
                </a:cubicBezTo>
                <a:cubicBezTo>
                  <a:pt x="16347" y="137"/>
                  <a:pt x="16449" y="96"/>
                  <a:pt x="16550" y="96"/>
                </a:cubicBezTo>
                <a:cubicBezTo>
                  <a:pt x="16653" y="96"/>
                  <a:pt x="16755" y="84"/>
                  <a:pt x="16856" y="84"/>
                </a:cubicBezTo>
                <a:cubicBezTo>
                  <a:pt x="16959" y="84"/>
                  <a:pt x="17061" y="117"/>
                  <a:pt x="17162" y="117"/>
                </a:cubicBezTo>
                <a:cubicBezTo>
                  <a:pt x="17265" y="117"/>
                  <a:pt x="17367" y="135"/>
                  <a:pt x="17468" y="135"/>
                </a:cubicBezTo>
                <a:cubicBezTo>
                  <a:pt x="17571" y="135"/>
                  <a:pt x="17672" y="103"/>
                  <a:pt x="17773" y="103"/>
                </a:cubicBezTo>
                <a:cubicBezTo>
                  <a:pt x="17876" y="103"/>
                  <a:pt x="17978" y="88"/>
                  <a:pt x="18079" y="88"/>
                </a:cubicBezTo>
                <a:cubicBezTo>
                  <a:pt x="18182" y="88"/>
                  <a:pt x="18284" y="108"/>
                  <a:pt x="18385" y="108"/>
                </a:cubicBezTo>
                <a:cubicBezTo>
                  <a:pt x="18488" y="108"/>
                  <a:pt x="18590" y="83"/>
                  <a:pt x="18690" y="83"/>
                </a:cubicBezTo>
                <a:cubicBezTo>
                  <a:pt x="18794" y="83"/>
                  <a:pt x="18896" y="112"/>
                  <a:pt x="18996" y="112"/>
                </a:cubicBezTo>
                <a:cubicBezTo>
                  <a:pt x="19100" y="112"/>
                  <a:pt x="19202" y="79"/>
                  <a:pt x="19302" y="79"/>
                </a:cubicBezTo>
                <a:cubicBezTo>
                  <a:pt x="19407" y="79"/>
                  <a:pt x="19509" y="120"/>
                  <a:pt x="19608" y="120"/>
                </a:cubicBezTo>
                <a:cubicBezTo>
                  <a:pt x="19713" y="120"/>
                  <a:pt x="19815" y="97"/>
                  <a:pt x="19913" y="97"/>
                </a:cubicBezTo>
                <a:cubicBezTo>
                  <a:pt x="20020" y="97"/>
                  <a:pt x="20122" y="114"/>
                  <a:pt x="20219" y="114"/>
                </a:cubicBezTo>
                <a:cubicBezTo>
                  <a:pt x="20327" y="114"/>
                  <a:pt x="20429" y="102"/>
                  <a:pt x="20524" y="102"/>
                </a:cubicBezTo>
                <a:cubicBezTo>
                  <a:pt x="20635" y="102"/>
                  <a:pt x="20737" y="112"/>
                  <a:pt x="20830" y="112"/>
                </a:cubicBezTo>
                <a:cubicBezTo>
                  <a:pt x="20948" y="112"/>
                  <a:pt x="21050" y="134"/>
                  <a:pt x="21136" y="134"/>
                </a:cubicBezTo>
                <a:cubicBezTo>
                  <a:pt x="21333" y="134"/>
                  <a:pt x="21383" y="-154"/>
                  <a:pt x="21434" y="115"/>
                </a:cubicBezTo>
                <a:cubicBezTo>
                  <a:pt x="21485" y="384"/>
                  <a:pt x="21450" y="396"/>
                  <a:pt x="21450" y="682"/>
                </a:cubicBezTo>
                <a:cubicBezTo>
                  <a:pt x="21450" y="967"/>
                  <a:pt x="21455" y="967"/>
                  <a:pt x="21455" y="1252"/>
                </a:cubicBezTo>
                <a:cubicBezTo>
                  <a:pt x="21455" y="1538"/>
                  <a:pt x="21426" y="1538"/>
                  <a:pt x="21426" y="1823"/>
                </a:cubicBezTo>
                <a:cubicBezTo>
                  <a:pt x="21426" y="2109"/>
                  <a:pt x="21431" y="2109"/>
                  <a:pt x="21431" y="2394"/>
                </a:cubicBezTo>
                <a:cubicBezTo>
                  <a:pt x="21431" y="2680"/>
                  <a:pt x="21432" y="2680"/>
                  <a:pt x="21432" y="2965"/>
                </a:cubicBezTo>
                <a:cubicBezTo>
                  <a:pt x="21432" y="3251"/>
                  <a:pt x="21447" y="3251"/>
                  <a:pt x="21447" y="3536"/>
                </a:cubicBezTo>
                <a:cubicBezTo>
                  <a:pt x="21447" y="3822"/>
                  <a:pt x="21455" y="3822"/>
                  <a:pt x="21455" y="4107"/>
                </a:cubicBezTo>
                <a:cubicBezTo>
                  <a:pt x="21455" y="4393"/>
                  <a:pt x="21433" y="4393"/>
                  <a:pt x="21433" y="4678"/>
                </a:cubicBezTo>
                <a:cubicBezTo>
                  <a:pt x="21433" y="4964"/>
                  <a:pt x="21441" y="4964"/>
                  <a:pt x="21441" y="5249"/>
                </a:cubicBezTo>
                <a:cubicBezTo>
                  <a:pt x="21441" y="5535"/>
                  <a:pt x="21431" y="5535"/>
                  <a:pt x="21431" y="5820"/>
                </a:cubicBezTo>
                <a:cubicBezTo>
                  <a:pt x="21431" y="6105"/>
                  <a:pt x="21445" y="6105"/>
                  <a:pt x="21445" y="6391"/>
                </a:cubicBezTo>
                <a:cubicBezTo>
                  <a:pt x="21445" y="6676"/>
                  <a:pt x="21453" y="6676"/>
                  <a:pt x="21453" y="6962"/>
                </a:cubicBezTo>
                <a:cubicBezTo>
                  <a:pt x="21453" y="7247"/>
                  <a:pt x="21437" y="7247"/>
                  <a:pt x="21437" y="7533"/>
                </a:cubicBezTo>
                <a:cubicBezTo>
                  <a:pt x="21437" y="7818"/>
                  <a:pt x="21437" y="7818"/>
                  <a:pt x="21437" y="8104"/>
                </a:cubicBezTo>
                <a:cubicBezTo>
                  <a:pt x="21437" y="8389"/>
                  <a:pt x="21458" y="8389"/>
                  <a:pt x="21458" y="8675"/>
                </a:cubicBezTo>
                <a:cubicBezTo>
                  <a:pt x="21458" y="8960"/>
                  <a:pt x="21438" y="8960"/>
                  <a:pt x="21438" y="9246"/>
                </a:cubicBezTo>
                <a:cubicBezTo>
                  <a:pt x="21438" y="9531"/>
                  <a:pt x="21443" y="9531"/>
                  <a:pt x="21443" y="9817"/>
                </a:cubicBezTo>
                <a:cubicBezTo>
                  <a:pt x="21443" y="10102"/>
                  <a:pt x="21440" y="10102"/>
                  <a:pt x="21440" y="10388"/>
                </a:cubicBezTo>
                <a:cubicBezTo>
                  <a:pt x="21440" y="10673"/>
                  <a:pt x="21450" y="10673"/>
                  <a:pt x="21450" y="10959"/>
                </a:cubicBezTo>
                <a:cubicBezTo>
                  <a:pt x="21450" y="11244"/>
                  <a:pt x="21425" y="11244"/>
                  <a:pt x="21425" y="11530"/>
                </a:cubicBezTo>
                <a:cubicBezTo>
                  <a:pt x="21425" y="11815"/>
                  <a:pt x="21447" y="11815"/>
                  <a:pt x="21447" y="12101"/>
                </a:cubicBezTo>
                <a:cubicBezTo>
                  <a:pt x="21447" y="12386"/>
                  <a:pt x="21451" y="12386"/>
                  <a:pt x="21451" y="12671"/>
                </a:cubicBezTo>
                <a:cubicBezTo>
                  <a:pt x="21451" y="12957"/>
                  <a:pt x="21447" y="12957"/>
                  <a:pt x="21447" y="13243"/>
                </a:cubicBezTo>
                <a:cubicBezTo>
                  <a:pt x="21447" y="13528"/>
                  <a:pt x="21440" y="13528"/>
                  <a:pt x="21440" y="13814"/>
                </a:cubicBezTo>
                <a:cubicBezTo>
                  <a:pt x="21440" y="14099"/>
                  <a:pt x="21433" y="14099"/>
                  <a:pt x="21433" y="14385"/>
                </a:cubicBezTo>
                <a:cubicBezTo>
                  <a:pt x="21433" y="14670"/>
                  <a:pt x="21432" y="14670"/>
                  <a:pt x="21432" y="14956"/>
                </a:cubicBezTo>
                <a:cubicBezTo>
                  <a:pt x="21432" y="15241"/>
                  <a:pt x="21456" y="15241"/>
                  <a:pt x="21456" y="15527"/>
                </a:cubicBezTo>
                <a:cubicBezTo>
                  <a:pt x="21456" y="15812"/>
                  <a:pt x="21451" y="15812"/>
                  <a:pt x="21451" y="16098"/>
                </a:cubicBezTo>
                <a:cubicBezTo>
                  <a:pt x="21451" y="16383"/>
                  <a:pt x="21451" y="16383"/>
                  <a:pt x="21451" y="16669"/>
                </a:cubicBezTo>
                <a:cubicBezTo>
                  <a:pt x="21451" y="16955"/>
                  <a:pt x="21440" y="16955"/>
                  <a:pt x="21440" y="17240"/>
                </a:cubicBezTo>
                <a:cubicBezTo>
                  <a:pt x="21440" y="17526"/>
                  <a:pt x="21453" y="17526"/>
                  <a:pt x="21453" y="17811"/>
                </a:cubicBezTo>
                <a:cubicBezTo>
                  <a:pt x="21453" y="18097"/>
                  <a:pt x="21426" y="18097"/>
                  <a:pt x="21426" y="18382"/>
                </a:cubicBezTo>
                <a:cubicBezTo>
                  <a:pt x="21426" y="18668"/>
                  <a:pt x="21447" y="18668"/>
                  <a:pt x="21447" y="18953"/>
                </a:cubicBezTo>
                <a:cubicBezTo>
                  <a:pt x="21447" y="19239"/>
                  <a:pt x="21441" y="19239"/>
                  <a:pt x="21441" y="19525"/>
                </a:cubicBezTo>
                <a:cubicBezTo>
                  <a:pt x="21441" y="19810"/>
                  <a:pt x="21433" y="19810"/>
                  <a:pt x="21433" y="20096"/>
                </a:cubicBezTo>
                <a:cubicBezTo>
                  <a:pt x="21433" y="20381"/>
                  <a:pt x="21428" y="20381"/>
                  <a:pt x="21428" y="20667"/>
                </a:cubicBezTo>
                <a:cubicBezTo>
                  <a:pt x="21428" y="20953"/>
                  <a:pt x="21552" y="21042"/>
                  <a:pt x="21444" y="21244"/>
                </a:cubicBezTo>
                <a:cubicBezTo>
                  <a:pt x="21336" y="21446"/>
                  <a:pt x="21288" y="21237"/>
                  <a:pt x="21136" y="21237"/>
                </a:cubicBezTo>
                <a:cubicBezTo>
                  <a:pt x="20983" y="21237"/>
                  <a:pt x="20983" y="21230"/>
                  <a:pt x="20830" y="21230"/>
                </a:cubicBezTo>
                <a:cubicBezTo>
                  <a:pt x="20677" y="21230"/>
                  <a:pt x="20677" y="21266"/>
                  <a:pt x="20525" y="21266"/>
                </a:cubicBezTo>
                <a:cubicBezTo>
                  <a:pt x="20372" y="21266"/>
                  <a:pt x="20372" y="21252"/>
                  <a:pt x="20219" y="21252"/>
                </a:cubicBezTo>
                <a:cubicBezTo>
                  <a:pt x="20066" y="21252"/>
                  <a:pt x="20066" y="21219"/>
                  <a:pt x="19913" y="21219"/>
                </a:cubicBezTo>
                <a:cubicBezTo>
                  <a:pt x="19761" y="21219"/>
                  <a:pt x="19761" y="21260"/>
                  <a:pt x="19608" y="21260"/>
                </a:cubicBezTo>
                <a:cubicBezTo>
                  <a:pt x="19455" y="21260"/>
                  <a:pt x="19455" y="21255"/>
                  <a:pt x="19302" y="21255"/>
                </a:cubicBezTo>
                <a:cubicBezTo>
                  <a:pt x="19149" y="21255"/>
                  <a:pt x="19149" y="21248"/>
                  <a:pt x="18997" y="21248"/>
                </a:cubicBezTo>
                <a:cubicBezTo>
                  <a:pt x="18844" y="21248"/>
                  <a:pt x="18844" y="21264"/>
                  <a:pt x="18691" y="21264"/>
                </a:cubicBezTo>
                <a:cubicBezTo>
                  <a:pt x="18538" y="21264"/>
                  <a:pt x="18538" y="21222"/>
                  <a:pt x="18386" y="21222"/>
                </a:cubicBezTo>
                <a:cubicBezTo>
                  <a:pt x="18233" y="21222"/>
                  <a:pt x="18233" y="21225"/>
                  <a:pt x="18080" y="21225"/>
                </a:cubicBezTo>
                <a:cubicBezTo>
                  <a:pt x="17927" y="21225"/>
                  <a:pt x="17927" y="21221"/>
                  <a:pt x="17775" y="21221"/>
                </a:cubicBezTo>
                <a:cubicBezTo>
                  <a:pt x="17622" y="21221"/>
                  <a:pt x="17622" y="21249"/>
                  <a:pt x="17469" y="21249"/>
                </a:cubicBezTo>
                <a:cubicBezTo>
                  <a:pt x="17316" y="21249"/>
                  <a:pt x="17316" y="21249"/>
                  <a:pt x="17164" y="21249"/>
                </a:cubicBezTo>
                <a:cubicBezTo>
                  <a:pt x="17164" y="21249"/>
                  <a:pt x="17011" y="21217"/>
                  <a:pt x="16858" y="21217"/>
                </a:cubicBezTo>
                <a:cubicBezTo>
                  <a:pt x="16705" y="21217"/>
                  <a:pt x="16705" y="21227"/>
                  <a:pt x="16553" y="21227"/>
                </a:cubicBezTo>
                <a:cubicBezTo>
                  <a:pt x="16400" y="21227"/>
                  <a:pt x="16400" y="21234"/>
                  <a:pt x="16247" y="21234"/>
                </a:cubicBezTo>
                <a:cubicBezTo>
                  <a:pt x="16094" y="21234"/>
                  <a:pt x="16094" y="21226"/>
                  <a:pt x="15942" y="21226"/>
                </a:cubicBezTo>
                <a:cubicBezTo>
                  <a:pt x="15789" y="21226"/>
                  <a:pt x="15789" y="21222"/>
                  <a:pt x="15636" y="21222"/>
                </a:cubicBezTo>
                <a:cubicBezTo>
                  <a:pt x="15483" y="21222"/>
                  <a:pt x="15483" y="21231"/>
                  <a:pt x="15331" y="21231"/>
                </a:cubicBezTo>
                <a:cubicBezTo>
                  <a:pt x="15178" y="21231"/>
                  <a:pt x="15178" y="21226"/>
                  <a:pt x="15025" y="21226"/>
                </a:cubicBezTo>
                <a:cubicBezTo>
                  <a:pt x="14872" y="21226"/>
                  <a:pt x="14872" y="21220"/>
                  <a:pt x="14720" y="21220"/>
                </a:cubicBezTo>
                <a:cubicBezTo>
                  <a:pt x="14567" y="21220"/>
                  <a:pt x="14567" y="21237"/>
                  <a:pt x="14414" y="21237"/>
                </a:cubicBezTo>
                <a:cubicBezTo>
                  <a:pt x="14261" y="21237"/>
                  <a:pt x="14261" y="21256"/>
                  <a:pt x="14108" y="21256"/>
                </a:cubicBezTo>
                <a:cubicBezTo>
                  <a:pt x="13956" y="21256"/>
                  <a:pt x="13956" y="21268"/>
                  <a:pt x="13803" y="21268"/>
                </a:cubicBezTo>
                <a:cubicBezTo>
                  <a:pt x="13650" y="21268"/>
                  <a:pt x="13650" y="21247"/>
                  <a:pt x="13497" y="21247"/>
                </a:cubicBezTo>
                <a:cubicBezTo>
                  <a:pt x="13345" y="21247"/>
                  <a:pt x="13345" y="21233"/>
                  <a:pt x="13192" y="21233"/>
                </a:cubicBezTo>
                <a:cubicBezTo>
                  <a:pt x="13039" y="21233"/>
                  <a:pt x="13039" y="21261"/>
                  <a:pt x="12886" y="21261"/>
                </a:cubicBezTo>
                <a:cubicBezTo>
                  <a:pt x="12734" y="21261"/>
                  <a:pt x="12734" y="21221"/>
                  <a:pt x="12581" y="21221"/>
                </a:cubicBezTo>
                <a:cubicBezTo>
                  <a:pt x="12428" y="21221"/>
                  <a:pt x="12428" y="21243"/>
                  <a:pt x="12275" y="21243"/>
                </a:cubicBezTo>
                <a:cubicBezTo>
                  <a:pt x="12122" y="21243"/>
                  <a:pt x="12122" y="21251"/>
                  <a:pt x="11970" y="21251"/>
                </a:cubicBezTo>
                <a:cubicBezTo>
                  <a:pt x="11817" y="21251"/>
                  <a:pt x="11817" y="21229"/>
                  <a:pt x="11664" y="21229"/>
                </a:cubicBezTo>
                <a:cubicBezTo>
                  <a:pt x="11511" y="21229"/>
                  <a:pt x="11511" y="21243"/>
                  <a:pt x="11359" y="21243"/>
                </a:cubicBezTo>
                <a:cubicBezTo>
                  <a:pt x="11206" y="21243"/>
                  <a:pt x="11206" y="21240"/>
                  <a:pt x="11053" y="21240"/>
                </a:cubicBezTo>
                <a:cubicBezTo>
                  <a:pt x="10900" y="21240"/>
                  <a:pt x="10900" y="21253"/>
                  <a:pt x="10747" y="21253"/>
                </a:cubicBezTo>
                <a:cubicBezTo>
                  <a:pt x="10595" y="21253"/>
                  <a:pt x="10595" y="21246"/>
                  <a:pt x="10442" y="21246"/>
                </a:cubicBezTo>
                <a:cubicBezTo>
                  <a:pt x="10289" y="21246"/>
                  <a:pt x="10289" y="21224"/>
                  <a:pt x="10136" y="21224"/>
                </a:cubicBezTo>
                <a:cubicBezTo>
                  <a:pt x="9983" y="21224"/>
                  <a:pt x="9983" y="21228"/>
                  <a:pt x="9831" y="21228"/>
                </a:cubicBezTo>
                <a:cubicBezTo>
                  <a:pt x="9678" y="21228"/>
                  <a:pt x="9678" y="21207"/>
                  <a:pt x="9525" y="21207"/>
                </a:cubicBezTo>
                <a:cubicBezTo>
                  <a:pt x="9372" y="21207"/>
                  <a:pt x="9372" y="21249"/>
                  <a:pt x="9219" y="21249"/>
                </a:cubicBezTo>
                <a:cubicBezTo>
                  <a:pt x="9067" y="21249"/>
                  <a:pt x="9067" y="21226"/>
                  <a:pt x="8914" y="21226"/>
                </a:cubicBezTo>
                <a:cubicBezTo>
                  <a:pt x="8761" y="21226"/>
                  <a:pt x="8761" y="21213"/>
                  <a:pt x="8608" y="21213"/>
                </a:cubicBezTo>
                <a:cubicBezTo>
                  <a:pt x="8455" y="21213"/>
                  <a:pt x="8455" y="21216"/>
                  <a:pt x="8303" y="21216"/>
                </a:cubicBezTo>
                <a:cubicBezTo>
                  <a:pt x="8150" y="21216"/>
                  <a:pt x="8150" y="21225"/>
                  <a:pt x="7997" y="21225"/>
                </a:cubicBezTo>
                <a:cubicBezTo>
                  <a:pt x="7844" y="21225"/>
                  <a:pt x="7844" y="21265"/>
                  <a:pt x="7691" y="21265"/>
                </a:cubicBezTo>
                <a:cubicBezTo>
                  <a:pt x="7539" y="21265"/>
                  <a:pt x="7539" y="21264"/>
                  <a:pt x="7386" y="21264"/>
                </a:cubicBezTo>
                <a:cubicBezTo>
                  <a:pt x="7233" y="21264"/>
                  <a:pt x="7233" y="21214"/>
                  <a:pt x="7080" y="21214"/>
                </a:cubicBezTo>
                <a:cubicBezTo>
                  <a:pt x="6927" y="21214"/>
                  <a:pt x="6927" y="21226"/>
                  <a:pt x="6775" y="21226"/>
                </a:cubicBezTo>
                <a:cubicBezTo>
                  <a:pt x="6622" y="21226"/>
                  <a:pt x="6622" y="21223"/>
                  <a:pt x="6469" y="21223"/>
                </a:cubicBezTo>
                <a:cubicBezTo>
                  <a:pt x="6316" y="21223"/>
                  <a:pt x="6316" y="21239"/>
                  <a:pt x="6163" y="21239"/>
                </a:cubicBezTo>
                <a:cubicBezTo>
                  <a:pt x="6010" y="21239"/>
                  <a:pt x="6010" y="21253"/>
                  <a:pt x="5858" y="21253"/>
                </a:cubicBezTo>
                <a:cubicBezTo>
                  <a:pt x="5705" y="21253"/>
                  <a:pt x="5705" y="21218"/>
                  <a:pt x="5552" y="21218"/>
                </a:cubicBezTo>
                <a:cubicBezTo>
                  <a:pt x="5399" y="21218"/>
                  <a:pt x="5399" y="21235"/>
                  <a:pt x="5246" y="21235"/>
                </a:cubicBezTo>
                <a:cubicBezTo>
                  <a:pt x="5094" y="21235"/>
                  <a:pt x="5094" y="21245"/>
                  <a:pt x="4941" y="21245"/>
                </a:cubicBezTo>
                <a:cubicBezTo>
                  <a:pt x="4788" y="21245"/>
                  <a:pt x="4788" y="21262"/>
                  <a:pt x="4635" y="21262"/>
                </a:cubicBezTo>
                <a:cubicBezTo>
                  <a:pt x="4482" y="21262"/>
                  <a:pt x="4482" y="21216"/>
                  <a:pt x="4330" y="21216"/>
                </a:cubicBezTo>
                <a:cubicBezTo>
                  <a:pt x="4177" y="21216"/>
                  <a:pt x="4177" y="21264"/>
                  <a:pt x="4024" y="21264"/>
                </a:cubicBezTo>
                <a:cubicBezTo>
                  <a:pt x="3871" y="21264"/>
                  <a:pt x="3871" y="21262"/>
                  <a:pt x="3718" y="21262"/>
                </a:cubicBezTo>
                <a:cubicBezTo>
                  <a:pt x="3565" y="21262"/>
                  <a:pt x="3565" y="21249"/>
                  <a:pt x="3413" y="21249"/>
                </a:cubicBezTo>
                <a:cubicBezTo>
                  <a:pt x="3260" y="21249"/>
                  <a:pt x="3260" y="21267"/>
                  <a:pt x="3107" y="21267"/>
                </a:cubicBezTo>
                <a:cubicBezTo>
                  <a:pt x="2954" y="21267"/>
                  <a:pt x="2954" y="21220"/>
                  <a:pt x="2801" y="21220"/>
                </a:cubicBezTo>
                <a:cubicBezTo>
                  <a:pt x="2648" y="21220"/>
                  <a:pt x="2648" y="21231"/>
                  <a:pt x="2496" y="21231"/>
                </a:cubicBezTo>
                <a:cubicBezTo>
                  <a:pt x="2343" y="21231"/>
                  <a:pt x="2343" y="21261"/>
                  <a:pt x="2190" y="21261"/>
                </a:cubicBezTo>
                <a:cubicBezTo>
                  <a:pt x="2037" y="21261"/>
                  <a:pt x="2037" y="21230"/>
                  <a:pt x="1884" y="21230"/>
                </a:cubicBezTo>
                <a:cubicBezTo>
                  <a:pt x="1731" y="21230"/>
                  <a:pt x="1731" y="21223"/>
                  <a:pt x="1579" y="21223"/>
                </a:cubicBezTo>
                <a:cubicBezTo>
                  <a:pt x="1426" y="21223"/>
                  <a:pt x="1426" y="21251"/>
                  <a:pt x="1273" y="21251"/>
                </a:cubicBezTo>
                <a:cubicBezTo>
                  <a:pt x="1120" y="21251"/>
                  <a:pt x="1120" y="21244"/>
                  <a:pt x="967" y="21244"/>
                </a:cubicBezTo>
                <a:cubicBezTo>
                  <a:pt x="814" y="21244"/>
                  <a:pt x="814" y="21259"/>
                  <a:pt x="661" y="21259"/>
                </a:cubicBezTo>
                <a:cubicBezTo>
                  <a:pt x="509" y="21259"/>
                  <a:pt x="509" y="21268"/>
                  <a:pt x="356" y="21268"/>
                </a:cubicBezTo>
                <a:cubicBezTo>
                  <a:pt x="203" y="21268"/>
                  <a:pt x="169" y="21420"/>
                  <a:pt x="61" y="21218"/>
                </a:cubicBezTo>
                <a:cubicBezTo>
                  <a:pt x="-47" y="21016"/>
                  <a:pt x="60" y="20953"/>
                  <a:pt x="60" y="20668"/>
                </a:cubicBezTo>
                <a:cubicBezTo>
                  <a:pt x="60" y="20382"/>
                  <a:pt x="34" y="20382"/>
                  <a:pt x="34" y="20097"/>
                </a:cubicBezTo>
                <a:cubicBezTo>
                  <a:pt x="34" y="19811"/>
                  <a:pt x="54" y="19811"/>
                  <a:pt x="54" y="19526"/>
                </a:cubicBezTo>
                <a:cubicBezTo>
                  <a:pt x="54" y="19241"/>
                  <a:pt x="66" y="19241"/>
                  <a:pt x="66" y="18955"/>
                </a:cubicBezTo>
                <a:cubicBezTo>
                  <a:pt x="66" y="18670"/>
                  <a:pt x="39" y="18670"/>
                  <a:pt x="39" y="18384"/>
                </a:cubicBezTo>
                <a:cubicBezTo>
                  <a:pt x="39" y="18099"/>
                  <a:pt x="47" y="18099"/>
                  <a:pt x="47" y="17813"/>
                </a:cubicBezTo>
                <a:cubicBezTo>
                  <a:pt x="47" y="17528"/>
                  <a:pt x="52" y="17528"/>
                  <a:pt x="52" y="17242"/>
                </a:cubicBezTo>
                <a:cubicBezTo>
                  <a:pt x="52" y="16957"/>
                  <a:pt x="59" y="16957"/>
                  <a:pt x="59" y="16671"/>
                </a:cubicBezTo>
                <a:cubicBezTo>
                  <a:pt x="59" y="16386"/>
                  <a:pt x="50" y="16386"/>
                  <a:pt x="50" y="16100"/>
                </a:cubicBezTo>
                <a:cubicBezTo>
                  <a:pt x="50" y="15815"/>
                  <a:pt x="33" y="15815"/>
                  <a:pt x="33" y="15529"/>
                </a:cubicBezTo>
                <a:cubicBezTo>
                  <a:pt x="33" y="15244"/>
                  <a:pt x="34" y="15244"/>
                  <a:pt x="34" y="14958"/>
                </a:cubicBezTo>
                <a:cubicBezTo>
                  <a:pt x="34" y="14673"/>
                  <a:pt x="61" y="14673"/>
                  <a:pt x="61" y="14388"/>
                </a:cubicBezTo>
                <a:cubicBezTo>
                  <a:pt x="61" y="14102"/>
                  <a:pt x="36" y="14102"/>
                  <a:pt x="36" y="13816"/>
                </a:cubicBezTo>
                <a:cubicBezTo>
                  <a:pt x="36" y="13531"/>
                  <a:pt x="34" y="13531"/>
                  <a:pt x="34" y="13246"/>
                </a:cubicBezTo>
                <a:cubicBezTo>
                  <a:pt x="34" y="12960"/>
                  <a:pt x="38" y="12960"/>
                  <a:pt x="38" y="12675"/>
                </a:cubicBezTo>
                <a:cubicBezTo>
                  <a:pt x="38" y="12389"/>
                  <a:pt x="35" y="12389"/>
                  <a:pt x="35" y="12103"/>
                </a:cubicBezTo>
                <a:cubicBezTo>
                  <a:pt x="35" y="11818"/>
                  <a:pt x="38" y="11818"/>
                  <a:pt x="38" y="11532"/>
                </a:cubicBezTo>
                <a:cubicBezTo>
                  <a:pt x="38" y="11247"/>
                  <a:pt x="53" y="11247"/>
                  <a:pt x="53" y="10961"/>
                </a:cubicBezTo>
                <a:cubicBezTo>
                  <a:pt x="53" y="10676"/>
                  <a:pt x="66" y="10676"/>
                  <a:pt x="66" y="10390"/>
                </a:cubicBezTo>
                <a:cubicBezTo>
                  <a:pt x="66" y="10105"/>
                  <a:pt x="64" y="10105"/>
                  <a:pt x="64" y="9820"/>
                </a:cubicBezTo>
                <a:cubicBezTo>
                  <a:pt x="64" y="9534"/>
                  <a:pt x="61" y="9534"/>
                  <a:pt x="61" y="9249"/>
                </a:cubicBezTo>
                <a:cubicBezTo>
                  <a:pt x="61" y="8963"/>
                  <a:pt x="35" y="8963"/>
                  <a:pt x="35" y="8678"/>
                </a:cubicBezTo>
                <a:cubicBezTo>
                  <a:pt x="35" y="8392"/>
                  <a:pt x="39" y="8392"/>
                  <a:pt x="39" y="8107"/>
                </a:cubicBezTo>
                <a:cubicBezTo>
                  <a:pt x="39" y="7821"/>
                  <a:pt x="41" y="7821"/>
                  <a:pt x="41" y="7536"/>
                </a:cubicBezTo>
                <a:cubicBezTo>
                  <a:pt x="41" y="7250"/>
                  <a:pt x="34" y="7250"/>
                  <a:pt x="34" y="6965"/>
                </a:cubicBezTo>
                <a:cubicBezTo>
                  <a:pt x="34" y="6679"/>
                  <a:pt x="50" y="6679"/>
                  <a:pt x="50" y="6394"/>
                </a:cubicBezTo>
                <a:cubicBezTo>
                  <a:pt x="50" y="6108"/>
                  <a:pt x="48" y="6108"/>
                  <a:pt x="48" y="5823"/>
                </a:cubicBezTo>
                <a:cubicBezTo>
                  <a:pt x="48" y="5537"/>
                  <a:pt x="57" y="5537"/>
                  <a:pt x="57" y="5252"/>
                </a:cubicBezTo>
                <a:cubicBezTo>
                  <a:pt x="57" y="4966"/>
                  <a:pt x="49" y="4966"/>
                  <a:pt x="49" y="4680"/>
                </a:cubicBezTo>
                <a:cubicBezTo>
                  <a:pt x="49" y="4395"/>
                  <a:pt x="56" y="4395"/>
                  <a:pt x="56" y="4109"/>
                </a:cubicBezTo>
                <a:cubicBezTo>
                  <a:pt x="56" y="3824"/>
                  <a:pt x="63" y="3824"/>
                  <a:pt x="63" y="3538"/>
                </a:cubicBezTo>
                <a:cubicBezTo>
                  <a:pt x="63" y="3253"/>
                  <a:pt x="47" y="3253"/>
                  <a:pt x="47" y="2967"/>
                </a:cubicBezTo>
                <a:cubicBezTo>
                  <a:pt x="47" y="2682"/>
                  <a:pt x="50" y="2682"/>
                  <a:pt x="50" y="2396"/>
                </a:cubicBezTo>
                <a:cubicBezTo>
                  <a:pt x="50" y="2110"/>
                  <a:pt x="34" y="2110"/>
                  <a:pt x="34" y="1825"/>
                </a:cubicBezTo>
                <a:cubicBezTo>
                  <a:pt x="34" y="1539"/>
                  <a:pt x="39" y="1539"/>
                  <a:pt x="39" y="1254"/>
                </a:cubicBezTo>
                <a:cubicBezTo>
                  <a:pt x="39" y="968"/>
                  <a:pt x="76" y="964"/>
                  <a:pt x="46" y="683"/>
                </a:cubicBezTo>
                <a:cubicBezTo>
                  <a:pt x="16" y="394"/>
                  <a:pt x="-48" y="332"/>
                  <a:pt x="60" y="130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71" name="Image"/>
          <p:cNvSpPr/>
          <p:nvPr>
            <p:ph type="pic" sz="half" idx="13"/>
          </p:nvPr>
        </p:nvSpPr>
        <p:spPr>
          <a:xfrm>
            <a:off x="8242300" y="4673600"/>
            <a:ext cx="7565628" cy="4018233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72" name="Image"/>
          <p:cNvSpPr/>
          <p:nvPr>
            <p:ph type="pic" sz="half" idx="14"/>
          </p:nvPr>
        </p:nvSpPr>
        <p:spPr>
          <a:xfrm>
            <a:off x="8229600" y="444500"/>
            <a:ext cx="7581900" cy="4019235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73" name="Image"/>
          <p:cNvSpPr/>
          <p:nvPr>
            <p:ph type="pic" sz="half" idx="15"/>
          </p:nvPr>
        </p:nvSpPr>
        <p:spPr>
          <a:xfrm>
            <a:off x="444500" y="462844"/>
            <a:ext cx="7573300" cy="4023024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74" name="Shape"/>
          <p:cNvSpPr/>
          <p:nvPr>
            <p:ph type="body" sz="half" idx="16"/>
          </p:nvPr>
        </p:nvSpPr>
        <p:spPr>
          <a:xfrm>
            <a:off x="952500" y="3781778"/>
            <a:ext cx="8308869" cy="4627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9187" y="4043"/>
                </a:moveTo>
                <a:cubicBezTo>
                  <a:pt x="19230" y="3862"/>
                  <a:pt x="19304" y="3672"/>
                  <a:pt x="19367" y="3485"/>
                </a:cubicBezTo>
                <a:cubicBezTo>
                  <a:pt x="19425" y="3316"/>
                  <a:pt x="19500" y="3162"/>
                  <a:pt x="19578" y="2994"/>
                </a:cubicBezTo>
                <a:cubicBezTo>
                  <a:pt x="19648" y="2842"/>
                  <a:pt x="19709" y="2660"/>
                  <a:pt x="19798" y="2513"/>
                </a:cubicBezTo>
                <a:cubicBezTo>
                  <a:pt x="19879" y="2379"/>
                  <a:pt x="19979" y="2270"/>
                  <a:pt x="20078" y="2144"/>
                </a:cubicBezTo>
                <a:cubicBezTo>
                  <a:pt x="20168" y="2029"/>
                  <a:pt x="20265" y="1921"/>
                  <a:pt x="20371" y="1815"/>
                </a:cubicBezTo>
                <a:cubicBezTo>
                  <a:pt x="20468" y="1719"/>
                  <a:pt x="20572" y="1634"/>
                  <a:pt x="20683" y="1547"/>
                </a:cubicBezTo>
                <a:cubicBezTo>
                  <a:pt x="20760" y="1487"/>
                  <a:pt x="20642" y="1438"/>
                  <a:pt x="20423" y="1483"/>
                </a:cubicBezTo>
                <a:cubicBezTo>
                  <a:pt x="20335" y="1501"/>
                  <a:pt x="20230" y="1533"/>
                  <a:pt x="20113" y="1568"/>
                </a:cubicBezTo>
                <a:cubicBezTo>
                  <a:pt x="20017" y="1597"/>
                  <a:pt x="19914" y="1634"/>
                  <a:pt x="19805" y="1673"/>
                </a:cubicBezTo>
                <a:cubicBezTo>
                  <a:pt x="19706" y="1709"/>
                  <a:pt x="19602" y="1739"/>
                  <a:pt x="19497" y="1784"/>
                </a:cubicBezTo>
                <a:cubicBezTo>
                  <a:pt x="19398" y="1826"/>
                  <a:pt x="19300" y="1901"/>
                  <a:pt x="19198" y="1951"/>
                </a:cubicBezTo>
                <a:cubicBezTo>
                  <a:pt x="19097" y="2002"/>
                  <a:pt x="19001" y="2076"/>
                  <a:pt x="18902" y="2134"/>
                </a:cubicBezTo>
                <a:cubicBezTo>
                  <a:pt x="18801" y="2194"/>
                  <a:pt x="18695" y="2220"/>
                  <a:pt x="18600" y="2287"/>
                </a:cubicBezTo>
                <a:cubicBezTo>
                  <a:pt x="18499" y="2358"/>
                  <a:pt x="18406" y="2445"/>
                  <a:pt x="18316" y="2525"/>
                </a:cubicBezTo>
                <a:cubicBezTo>
                  <a:pt x="18217" y="2614"/>
                  <a:pt x="18125" y="2687"/>
                  <a:pt x="18045" y="2786"/>
                </a:cubicBezTo>
                <a:cubicBezTo>
                  <a:pt x="17949" y="2699"/>
                  <a:pt x="17855" y="2626"/>
                  <a:pt x="17756" y="2542"/>
                </a:cubicBezTo>
                <a:cubicBezTo>
                  <a:pt x="17659" y="2460"/>
                  <a:pt x="17555" y="2402"/>
                  <a:pt x="17455" y="2323"/>
                </a:cubicBezTo>
                <a:cubicBezTo>
                  <a:pt x="17356" y="2246"/>
                  <a:pt x="17253" y="2189"/>
                  <a:pt x="17152" y="2115"/>
                </a:cubicBezTo>
                <a:cubicBezTo>
                  <a:pt x="17052" y="2042"/>
                  <a:pt x="16954" y="1962"/>
                  <a:pt x="16851" y="1893"/>
                </a:cubicBezTo>
                <a:cubicBezTo>
                  <a:pt x="16751" y="1825"/>
                  <a:pt x="16650" y="1754"/>
                  <a:pt x="16547" y="1689"/>
                </a:cubicBezTo>
                <a:cubicBezTo>
                  <a:pt x="16446" y="1625"/>
                  <a:pt x="16350" y="1527"/>
                  <a:pt x="16246" y="1466"/>
                </a:cubicBezTo>
                <a:cubicBezTo>
                  <a:pt x="16144" y="1406"/>
                  <a:pt x="16035" y="1379"/>
                  <a:pt x="15931" y="1322"/>
                </a:cubicBezTo>
                <a:cubicBezTo>
                  <a:pt x="15828" y="1267"/>
                  <a:pt x="15724" y="1212"/>
                  <a:pt x="15619" y="1159"/>
                </a:cubicBezTo>
                <a:cubicBezTo>
                  <a:pt x="15515" y="1107"/>
                  <a:pt x="15410" y="1064"/>
                  <a:pt x="15304" y="1016"/>
                </a:cubicBezTo>
                <a:cubicBezTo>
                  <a:pt x="15200" y="968"/>
                  <a:pt x="15096" y="916"/>
                  <a:pt x="14990" y="871"/>
                </a:cubicBezTo>
                <a:cubicBezTo>
                  <a:pt x="14885" y="827"/>
                  <a:pt x="14779" y="785"/>
                  <a:pt x="14673" y="744"/>
                </a:cubicBezTo>
                <a:cubicBezTo>
                  <a:pt x="14568" y="703"/>
                  <a:pt x="14460" y="677"/>
                  <a:pt x="14353" y="640"/>
                </a:cubicBezTo>
                <a:cubicBezTo>
                  <a:pt x="14248" y="603"/>
                  <a:pt x="14145" y="527"/>
                  <a:pt x="14038" y="494"/>
                </a:cubicBezTo>
                <a:cubicBezTo>
                  <a:pt x="13932" y="460"/>
                  <a:pt x="13823" y="450"/>
                  <a:pt x="13715" y="419"/>
                </a:cubicBezTo>
                <a:cubicBezTo>
                  <a:pt x="13609" y="390"/>
                  <a:pt x="13504" y="328"/>
                  <a:pt x="13397" y="302"/>
                </a:cubicBezTo>
                <a:cubicBezTo>
                  <a:pt x="13290" y="276"/>
                  <a:pt x="13179" y="289"/>
                  <a:pt x="13071" y="266"/>
                </a:cubicBezTo>
                <a:cubicBezTo>
                  <a:pt x="12964" y="243"/>
                  <a:pt x="12858" y="199"/>
                  <a:pt x="12750" y="179"/>
                </a:cubicBezTo>
                <a:cubicBezTo>
                  <a:pt x="12643" y="160"/>
                  <a:pt x="12533" y="183"/>
                  <a:pt x="12424" y="167"/>
                </a:cubicBezTo>
                <a:cubicBezTo>
                  <a:pt x="12317" y="151"/>
                  <a:pt x="12209" y="136"/>
                  <a:pt x="12101" y="123"/>
                </a:cubicBezTo>
                <a:cubicBezTo>
                  <a:pt x="11993" y="110"/>
                  <a:pt x="11885" y="93"/>
                  <a:pt x="11777" y="83"/>
                </a:cubicBezTo>
                <a:cubicBezTo>
                  <a:pt x="11669" y="73"/>
                  <a:pt x="11561" y="49"/>
                  <a:pt x="11452" y="42"/>
                </a:cubicBezTo>
                <a:cubicBezTo>
                  <a:pt x="11344" y="36"/>
                  <a:pt x="11236" y="3"/>
                  <a:pt x="11128" y="0"/>
                </a:cubicBezTo>
                <a:cubicBezTo>
                  <a:pt x="11020" y="-3"/>
                  <a:pt x="10911" y="9"/>
                  <a:pt x="10803" y="9"/>
                </a:cubicBezTo>
                <a:cubicBezTo>
                  <a:pt x="10695" y="9"/>
                  <a:pt x="10589" y="36"/>
                  <a:pt x="10482" y="39"/>
                </a:cubicBezTo>
                <a:cubicBezTo>
                  <a:pt x="10375" y="42"/>
                  <a:pt x="10268" y="15"/>
                  <a:pt x="10161" y="21"/>
                </a:cubicBezTo>
                <a:cubicBezTo>
                  <a:pt x="10054" y="27"/>
                  <a:pt x="9947" y="28"/>
                  <a:pt x="9840" y="37"/>
                </a:cubicBezTo>
                <a:cubicBezTo>
                  <a:pt x="9733" y="47"/>
                  <a:pt x="9626" y="54"/>
                  <a:pt x="9520" y="66"/>
                </a:cubicBezTo>
                <a:cubicBezTo>
                  <a:pt x="9413" y="79"/>
                  <a:pt x="9307" y="110"/>
                  <a:pt x="9201" y="126"/>
                </a:cubicBezTo>
                <a:cubicBezTo>
                  <a:pt x="9094" y="142"/>
                  <a:pt x="8988" y="166"/>
                  <a:pt x="8882" y="185"/>
                </a:cubicBezTo>
                <a:cubicBezTo>
                  <a:pt x="8775" y="204"/>
                  <a:pt x="8670" y="249"/>
                  <a:pt x="8565" y="271"/>
                </a:cubicBezTo>
                <a:cubicBezTo>
                  <a:pt x="8458" y="293"/>
                  <a:pt x="8350" y="285"/>
                  <a:pt x="8244" y="310"/>
                </a:cubicBezTo>
                <a:cubicBezTo>
                  <a:pt x="8138" y="336"/>
                  <a:pt x="8033" y="371"/>
                  <a:pt x="7928" y="400"/>
                </a:cubicBezTo>
                <a:cubicBezTo>
                  <a:pt x="7821" y="429"/>
                  <a:pt x="7716" y="463"/>
                  <a:pt x="7611" y="496"/>
                </a:cubicBezTo>
                <a:cubicBezTo>
                  <a:pt x="7506" y="528"/>
                  <a:pt x="7398" y="539"/>
                  <a:pt x="7294" y="575"/>
                </a:cubicBezTo>
                <a:cubicBezTo>
                  <a:pt x="7188" y="611"/>
                  <a:pt x="7084" y="658"/>
                  <a:pt x="6980" y="698"/>
                </a:cubicBezTo>
                <a:cubicBezTo>
                  <a:pt x="6875" y="737"/>
                  <a:pt x="6776" y="824"/>
                  <a:pt x="6673" y="867"/>
                </a:cubicBezTo>
                <a:cubicBezTo>
                  <a:pt x="6568" y="911"/>
                  <a:pt x="6462" y="938"/>
                  <a:pt x="6359" y="985"/>
                </a:cubicBezTo>
                <a:cubicBezTo>
                  <a:pt x="6255" y="1032"/>
                  <a:pt x="6152" y="1082"/>
                  <a:pt x="6049" y="1132"/>
                </a:cubicBezTo>
                <a:cubicBezTo>
                  <a:pt x="5946" y="1183"/>
                  <a:pt x="5837" y="1202"/>
                  <a:pt x="5736" y="1256"/>
                </a:cubicBezTo>
                <a:cubicBezTo>
                  <a:pt x="5632" y="1311"/>
                  <a:pt x="5535" y="1394"/>
                  <a:pt x="5434" y="1452"/>
                </a:cubicBezTo>
                <a:cubicBezTo>
                  <a:pt x="5331" y="1511"/>
                  <a:pt x="5224" y="1539"/>
                  <a:pt x="5123" y="1601"/>
                </a:cubicBezTo>
                <a:cubicBezTo>
                  <a:pt x="5022" y="1664"/>
                  <a:pt x="4927" y="1762"/>
                  <a:pt x="4828" y="1828"/>
                </a:cubicBezTo>
                <a:cubicBezTo>
                  <a:pt x="4727" y="1895"/>
                  <a:pt x="4627" y="1963"/>
                  <a:pt x="4529" y="2034"/>
                </a:cubicBezTo>
                <a:cubicBezTo>
                  <a:pt x="4429" y="2105"/>
                  <a:pt x="4327" y="2165"/>
                  <a:pt x="4229" y="2240"/>
                </a:cubicBezTo>
                <a:cubicBezTo>
                  <a:pt x="4130" y="2316"/>
                  <a:pt x="4033" y="2396"/>
                  <a:pt x="3937" y="2475"/>
                </a:cubicBezTo>
                <a:cubicBezTo>
                  <a:pt x="3839" y="2556"/>
                  <a:pt x="3749" y="2664"/>
                  <a:pt x="3654" y="2748"/>
                </a:cubicBezTo>
                <a:cubicBezTo>
                  <a:pt x="3557" y="2833"/>
                  <a:pt x="3461" y="2917"/>
                  <a:pt x="3368" y="3006"/>
                </a:cubicBezTo>
                <a:cubicBezTo>
                  <a:pt x="3273" y="3096"/>
                  <a:pt x="3169" y="3158"/>
                  <a:pt x="3078" y="3252"/>
                </a:cubicBezTo>
                <a:cubicBezTo>
                  <a:pt x="2984" y="3348"/>
                  <a:pt x="2896" y="3460"/>
                  <a:pt x="2806" y="3560"/>
                </a:cubicBezTo>
                <a:cubicBezTo>
                  <a:pt x="2714" y="3661"/>
                  <a:pt x="2632" y="3785"/>
                  <a:pt x="2544" y="3889"/>
                </a:cubicBezTo>
                <a:cubicBezTo>
                  <a:pt x="2453" y="3997"/>
                  <a:pt x="2364" y="4100"/>
                  <a:pt x="2278" y="4211"/>
                </a:cubicBezTo>
                <a:cubicBezTo>
                  <a:pt x="2190" y="4324"/>
                  <a:pt x="2109" y="4447"/>
                  <a:pt x="2026" y="4564"/>
                </a:cubicBezTo>
                <a:cubicBezTo>
                  <a:pt x="1940" y="4683"/>
                  <a:pt x="1856" y="4800"/>
                  <a:pt x="1776" y="4923"/>
                </a:cubicBezTo>
                <a:cubicBezTo>
                  <a:pt x="1694" y="5049"/>
                  <a:pt x="1599" y="5147"/>
                  <a:pt x="1522" y="5276"/>
                </a:cubicBezTo>
                <a:cubicBezTo>
                  <a:pt x="1443" y="5408"/>
                  <a:pt x="1370" y="5550"/>
                  <a:pt x="1297" y="5686"/>
                </a:cubicBezTo>
                <a:cubicBezTo>
                  <a:pt x="1221" y="5825"/>
                  <a:pt x="1143" y="5957"/>
                  <a:pt x="1074" y="6100"/>
                </a:cubicBezTo>
                <a:cubicBezTo>
                  <a:pt x="1003" y="6247"/>
                  <a:pt x="948" y="6414"/>
                  <a:pt x="884" y="6565"/>
                </a:cubicBezTo>
                <a:cubicBezTo>
                  <a:pt x="818" y="6719"/>
                  <a:pt x="751" y="6869"/>
                  <a:pt x="692" y="7026"/>
                </a:cubicBezTo>
                <a:cubicBezTo>
                  <a:pt x="632" y="7187"/>
                  <a:pt x="573" y="7347"/>
                  <a:pt x="520" y="7511"/>
                </a:cubicBezTo>
                <a:cubicBezTo>
                  <a:pt x="466" y="7679"/>
                  <a:pt x="409" y="7843"/>
                  <a:pt x="363" y="8014"/>
                </a:cubicBezTo>
                <a:cubicBezTo>
                  <a:pt x="317" y="8189"/>
                  <a:pt x="298" y="8383"/>
                  <a:pt x="260" y="8560"/>
                </a:cubicBezTo>
                <a:cubicBezTo>
                  <a:pt x="222" y="8741"/>
                  <a:pt x="160" y="8906"/>
                  <a:pt x="131" y="9090"/>
                </a:cubicBezTo>
                <a:cubicBezTo>
                  <a:pt x="101" y="9275"/>
                  <a:pt x="107" y="9474"/>
                  <a:pt x="87" y="9662"/>
                </a:cubicBezTo>
                <a:cubicBezTo>
                  <a:pt x="67" y="9851"/>
                  <a:pt x="54" y="10038"/>
                  <a:pt x="44" y="10229"/>
                </a:cubicBezTo>
                <a:cubicBezTo>
                  <a:pt x="34" y="10419"/>
                  <a:pt x="0" y="10608"/>
                  <a:pt x="0" y="10801"/>
                </a:cubicBezTo>
                <a:cubicBezTo>
                  <a:pt x="0" y="10994"/>
                  <a:pt x="10" y="11186"/>
                  <a:pt x="20" y="11377"/>
                </a:cubicBezTo>
                <a:cubicBezTo>
                  <a:pt x="30" y="11568"/>
                  <a:pt x="64" y="11753"/>
                  <a:pt x="84" y="11941"/>
                </a:cubicBezTo>
                <a:cubicBezTo>
                  <a:pt x="104" y="12129"/>
                  <a:pt x="120" y="12318"/>
                  <a:pt x="150" y="12503"/>
                </a:cubicBezTo>
                <a:cubicBezTo>
                  <a:pt x="179" y="12687"/>
                  <a:pt x="222" y="12861"/>
                  <a:pt x="261" y="13041"/>
                </a:cubicBezTo>
                <a:cubicBezTo>
                  <a:pt x="299" y="13219"/>
                  <a:pt x="333" y="13399"/>
                  <a:pt x="380" y="13574"/>
                </a:cubicBezTo>
                <a:cubicBezTo>
                  <a:pt x="425" y="13745"/>
                  <a:pt x="484" y="13905"/>
                  <a:pt x="538" y="14073"/>
                </a:cubicBezTo>
                <a:cubicBezTo>
                  <a:pt x="591" y="14237"/>
                  <a:pt x="617" y="14434"/>
                  <a:pt x="677" y="14595"/>
                </a:cubicBezTo>
                <a:cubicBezTo>
                  <a:pt x="736" y="14752"/>
                  <a:pt x="820" y="14881"/>
                  <a:pt x="886" y="15035"/>
                </a:cubicBezTo>
                <a:cubicBezTo>
                  <a:pt x="950" y="15185"/>
                  <a:pt x="1010" y="15345"/>
                  <a:pt x="1080" y="15492"/>
                </a:cubicBezTo>
                <a:cubicBezTo>
                  <a:pt x="1150" y="15635"/>
                  <a:pt x="1232" y="15759"/>
                  <a:pt x="1307" y="15899"/>
                </a:cubicBezTo>
                <a:cubicBezTo>
                  <a:pt x="1381" y="16035"/>
                  <a:pt x="1446" y="16189"/>
                  <a:pt x="1525" y="16322"/>
                </a:cubicBezTo>
                <a:cubicBezTo>
                  <a:pt x="1602" y="16451"/>
                  <a:pt x="1689" y="16565"/>
                  <a:pt x="1771" y="16690"/>
                </a:cubicBezTo>
                <a:cubicBezTo>
                  <a:pt x="1851" y="16813"/>
                  <a:pt x="1925" y="16956"/>
                  <a:pt x="2010" y="17076"/>
                </a:cubicBezTo>
                <a:cubicBezTo>
                  <a:pt x="2093" y="17192"/>
                  <a:pt x="2182" y="17299"/>
                  <a:pt x="2270" y="17412"/>
                </a:cubicBezTo>
                <a:cubicBezTo>
                  <a:pt x="2356" y="17523"/>
                  <a:pt x="2445" y="17629"/>
                  <a:pt x="2535" y="17736"/>
                </a:cubicBezTo>
                <a:cubicBezTo>
                  <a:pt x="2623" y="17841"/>
                  <a:pt x="2717" y="17934"/>
                  <a:pt x="2809" y="18035"/>
                </a:cubicBezTo>
                <a:cubicBezTo>
                  <a:pt x="2899" y="18135"/>
                  <a:pt x="2988" y="18243"/>
                  <a:pt x="3081" y="18339"/>
                </a:cubicBezTo>
                <a:cubicBezTo>
                  <a:pt x="3173" y="18433"/>
                  <a:pt x="3268" y="18524"/>
                  <a:pt x="3363" y="18615"/>
                </a:cubicBezTo>
                <a:cubicBezTo>
                  <a:pt x="3456" y="18704"/>
                  <a:pt x="3552" y="18789"/>
                  <a:pt x="3649" y="18875"/>
                </a:cubicBezTo>
                <a:cubicBezTo>
                  <a:pt x="3744" y="18959"/>
                  <a:pt x="3842" y="19033"/>
                  <a:pt x="3940" y="19114"/>
                </a:cubicBezTo>
                <a:cubicBezTo>
                  <a:pt x="4037" y="19193"/>
                  <a:pt x="4125" y="19308"/>
                  <a:pt x="4224" y="19384"/>
                </a:cubicBezTo>
                <a:cubicBezTo>
                  <a:pt x="4322" y="19459"/>
                  <a:pt x="4428" y="19502"/>
                  <a:pt x="4528" y="19574"/>
                </a:cubicBezTo>
                <a:cubicBezTo>
                  <a:pt x="4626" y="19644"/>
                  <a:pt x="4729" y="19699"/>
                  <a:pt x="4830" y="19767"/>
                </a:cubicBezTo>
                <a:cubicBezTo>
                  <a:pt x="4929" y="19833"/>
                  <a:pt x="5025" y="19919"/>
                  <a:pt x="5127" y="19982"/>
                </a:cubicBezTo>
                <a:cubicBezTo>
                  <a:pt x="5227" y="20044"/>
                  <a:pt x="5333" y="20082"/>
                  <a:pt x="5435" y="20141"/>
                </a:cubicBezTo>
                <a:cubicBezTo>
                  <a:pt x="5536" y="20199"/>
                  <a:pt x="5634" y="20283"/>
                  <a:pt x="5737" y="20338"/>
                </a:cubicBezTo>
                <a:cubicBezTo>
                  <a:pt x="5839" y="20392"/>
                  <a:pt x="5945" y="20424"/>
                  <a:pt x="6049" y="20475"/>
                </a:cubicBezTo>
                <a:cubicBezTo>
                  <a:pt x="6151" y="20525"/>
                  <a:pt x="6255" y="20568"/>
                  <a:pt x="6359" y="20615"/>
                </a:cubicBezTo>
                <a:cubicBezTo>
                  <a:pt x="6462" y="20661"/>
                  <a:pt x="6561" y="20749"/>
                  <a:pt x="6665" y="20792"/>
                </a:cubicBezTo>
                <a:cubicBezTo>
                  <a:pt x="6769" y="20835"/>
                  <a:pt x="6873" y="20880"/>
                  <a:pt x="6978" y="20920"/>
                </a:cubicBezTo>
                <a:cubicBezTo>
                  <a:pt x="7082" y="20960"/>
                  <a:pt x="7193" y="20945"/>
                  <a:pt x="7298" y="20981"/>
                </a:cubicBezTo>
                <a:cubicBezTo>
                  <a:pt x="7403" y="21017"/>
                  <a:pt x="7506" y="21073"/>
                  <a:pt x="7612" y="21105"/>
                </a:cubicBezTo>
                <a:cubicBezTo>
                  <a:pt x="7716" y="21138"/>
                  <a:pt x="7824" y="21143"/>
                  <a:pt x="7930" y="21172"/>
                </a:cubicBezTo>
                <a:cubicBezTo>
                  <a:pt x="8035" y="21201"/>
                  <a:pt x="8138" y="21258"/>
                  <a:pt x="8245" y="21284"/>
                </a:cubicBezTo>
                <a:cubicBezTo>
                  <a:pt x="8350" y="21310"/>
                  <a:pt x="8457" y="21324"/>
                  <a:pt x="8564" y="21346"/>
                </a:cubicBezTo>
                <a:cubicBezTo>
                  <a:pt x="8669" y="21368"/>
                  <a:pt x="8774" y="21414"/>
                  <a:pt x="8881" y="21433"/>
                </a:cubicBezTo>
                <a:cubicBezTo>
                  <a:pt x="8987" y="21452"/>
                  <a:pt x="9093" y="21480"/>
                  <a:pt x="9200" y="21496"/>
                </a:cubicBezTo>
                <a:cubicBezTo>
                  <a:pt x="9306" y="21512"/>
                  <a:pt x="9414" y="21503"/>
                  <a:pt x="9521" y="21515"/>
                </a:cubicBezTo>
                <a:cubicBezTo>
                  <a:pt x="9627" y="21528"/>
                  <a:pt x="9734" y="21510"/>
                  <a:pt x="9842" y="21519"/>
                </a:cubicBezTo>
                <a:cubicBezTo>
                  <a:pt x="9948" y="21528"/>
                  <a:pt x="10054" y="21572"/>
                  <a:pt x="10161" y="21579"/>
                </a:cubicBezTo>
                <a:cubicBezTo>
                  <a:pt x="10268" y="21585"/>
                  <a:pt x="10375" y="21591"/>
                  <a:pt x="10482" y="21594"/>
                </a:cubicBezTo>
                <a:cubicBezTo>
                  <a:pt x="10588" y="21597"/>
                  <a:pt x="10695" y="21568"/>
                  <a:pt x="10803" y="21568"/>
                </a:cubicBezTo>
                <a:cubicBezTo>
                  <a:pt x="10910" y="21568"/>
                  <a:pt x="11017" y="21593"/>
                  <a:pt x="11123" y="21589"/>
                </a:cubicBezTo>
                <a:cubicBezTo>
                  <a:pt x="11230" y="21586"/>
                  <a:pt x="11337" y="21577"/>
                  <a:pt x="11444" y="21571"/>
                </a:cubicBezTo>
                <a:cubicBezTo>
                  <a:pt x="11551" y="21565"/>
                  <a:pt x="11657" y="21529"/>
                  <a:pt x="11763" y="21519"/>
                </a:cubicBezTo>
                <a:cubicBezTo>
                  <a:pt x="11871" y="21510"/>
                  <a:pt x="11979" y="21551"/>
                  <a:pt x="12085" y="21539"/>
                </a:cubicBezTo>
                <a:cubicBezTo>
                  <a:pt x="12192" y="21526"/>
                  <a:pt x="12298" y="21480"/>
                  <a:pt x="12404" y="21465"/>
                </a:cubicBezTo>
                <a:cubicBezTo>
                  <a:pt x="12511" y="21449"/>
                  <a:pt x="12615" y="21402"/>
                  <a:pt x="12721" y="21383"/>
                </a:cubicBezTo>
                <a:cubicBezTo>
                  <a:pt x="12828" y="21364"/>
                  <a:pt x="12936" y="21369"/>
                  <a:pt x="13041" y="21347"/>
                </a:cubicBezTo>
                <a:cubicBezTo>
                  <a:pt x="13148" y="21324"/>
                  <a:pt x="13255" y="21308"/>
                  <a:pt x="13360" y="21283"/>
                </a:cubicBezTo>
                <a:cubicBezTo>
                  <a:pt x="13466" y="21257"/>
                  <a:pt x="13570" y="21206"/>
                  <a:pt x="13675" y="21177"/>
                </a:cubicBezTo>
                <a:cubicBezTo>
                  <a:pt x="13781" y="21148"/>
                  <a:pt x="13891" y="21164"/>
                  <a:pt x="13996" y="21131"/>
                </a:cubicBezTo>
                <a:cubicBezTo>
                  <a:pt x="14102" y="21099"/>
                  <a:pt x="14201" y="21010"/>
                  <a:pt x="14306" y="20974"/>
                </a:cubicBezTo>
                <a:cubicBezTo>
                  <a:pt x="14411" y="20938"/>
                  <a:pt x="14523" y="20959"/>
                  <a:pt x="14627" y="20920"/>
                </a:cubicBezTo>
                <a:cubicBezTo>
                  <a:pt x="14732" y="20880"/>
                  <a:pt x="14835" y="20826"/>
                  <a:pt x="14939" y="20783"/>
                </a:cubicBezTo>
                <a:cubicBezTo>
                  <a:pt x="15043" y="20739"/>
                  <a:pt x="15143" y="20662"/>
                  <a:pt x="15246" y="20615"/>
                </a:cubicBezTo>
                <a:cubicBezTo>
                  <a:pt x="15350" y="20568"/>
                  <a:pt x="15452" y="20511"/>
                  <a:pt x="15554" y="20461"/>
                </a:cubicBezTo>
                <a:cubicBezTo>
                  <a:pt x="15658" y="20410"/>
                  <a:pt x="15764" y="20381"/>
                  <a:pt x="15866" y="20326"/>
                </a:cubicBezTo>
                <a:cubicBezTo>
                  <a:pt x="15969" y="20272"/>
                  <a:pt x="16075" y="20234"/>
                  <a:pt x="16176" y="20176"/>
                </a:cubicBezTo>
                <a:cubicBezTo>
                  <a:pt x="16278" y="20117"/>
                  <a:pt x="16378" y="20044"/>
                  <a:pt x="16478" y="19982"/>
                </a:cubicBezTo>
                <a:cubicBezTo>
                  <a:pt x="16580" y="19919"/>
                  <a:pt x="16684" y="19871"/>
                  <a:pt x="16783" y="19805"/>
                </a:cubicBezTo>
                <a:cubicBezTo>
                  <a:pt x="16884" y="19738"/>
                  <a:pt x="16983" y="19660"/>
                  <a:pt x="17081" y="19590"/>
                </a:cubicBezTo>
                <a:cubicBezTo>
                  <a:pt x="17181" y="19518"/>
                  <a:pt x="17276" y="19428"/>
                  <a:pt x="17373" y="19353"/>
                </a:cubicBezTo>
                <a:cubicBezTo>
                  <a:pt x="17472" y="19277"/>
                  <a:pt x="17564" y="19173"/>
                  <a:pt x="17660" y="19094"/>
                </a:cubicBezTo>
                <a:cubicBezTo>
                  <a:pt x="17758" y="19013"/>
                  <a:pt x="17866" y="18975"/>
                  <a:pt x="17961" y="18891"/>
                </a:cubicBezTo>
                <a:cubicBezTo>
                  <a:pt x="18058" y="18805"/>
                  <a:pt x="18152" y="18714"/>
                  <a:pt x="18246" y="18625"/>
                </a:cubicBezTo>
                <a:cubicBezTo>
                  <a:pt x="18341" y="18534"/>
                  <a:pt x="18426" y="18414"/>
                  <a:pt x="18518" y="18320"/>
                </a:cubicBezTo>
                <a:cubicBezTo>
                  <a:pt x="18612" y="18224"/>
                  <a:pt x="18713" y="18154"/>
                  <a:pt x="18803" y="18055"/>
                </a:cubicBezTo>
                <a:cubicBezTo>
                  <a:pt x="18895" y="17954"/>
                  <a:pt x="18972" y="17813"/>
                  <a:pt x="19060" y="17708"/>
                </a:cubicBezTo>
                <a:cubicBezTo>
                  <a:pt x="19150" y="17601"/>
                  <a:pt x="19242" y="17503"/>
                  <a:pt x="19328" y="17393"/>
                </a:cubicBezTo>
                <a:cubicBezTo>
                  <a:pt x="19415" y="17280"/>
                  <a:pt x="19502" y="17169"/>
                  <a:pt x="19586" y="17053"/>
                </a:cubicBezTo>
                <a:cubicBezTo>
                  <a:pt x="19671" y="16933"/>
                  <a:pt x="19752" y="16809"/>
                  <a:pt x="19832" y="16686"/>
                </a:cubicBezTo>
                <a:cubicBezTo>
                  <a:pt x="19915" y="16560"/>
                  <a:pt x="20012" y="16467"/>
                  <a:pt x="20089" y="16338"/>
                </a:cubicBezTo>
                <a:cubicBezTo>
                  <a:pt x="20168" y="16205"/>
                  <a:pt x="20234" y="16051"/>
                  <a:pt x="20308" y="15915"/>
                </a:cubicBezTo>
                <a:cubicBezTo>
                  <a:pt x="20383" y="15776"/>
                  <a:pt x="20447" y="15621"/>
                  <a:pt x="20516" y="15478"/>
                </a:cubicBezTo>
                <a:cubicBezTo>
                  <a:pt x="20587" y="15332"/>
                  <a:pt x="20650" y="15178"/>
                  <a:pt x="20714" y="15027"/>
                </a:cubicBezTo>
                <a:cubicBezTo>
                  <a:pt x="20780" y="14874"/>
                  <a:pt x="20866" y="14748"/>
                  <a:pt x="20925" y="14591"/>
                </a:cubicBezTo>
                <a:cubicBezTo>
                  <a:pt x="20985" y="14430"/>
                  <a:pt x="21015" y="14237"/>
                  <a:pt x="21068" y="14073"/>
                </a:cubicBezTo>
                <a:cubicBezTo>
                  <a:pt x="21121" y="13905"/>
                  <a:pt x="21195" y="13758"/>
                  <a:pt x="21241" y="13587"/>
                </a:cubicBezTo>
                <a:cubicBezTo>
                  <a:pt x="21287" y="13412"/>
                  <a:pt x="21330" y="13235"/>
                  <a:pt x="21368" y="13057"/>
                </a:cubicBezTo>
                <a:cubicBezTo>
                  <a:pt x="21406" y="12877"/>
                  <a:pt x="21414" y="12680"/>
                  <a:pt x="21443" y="12496"/>
                </a:cubicBezTo>
                <a:cubicBezTo>
                  <a:pt x="21472" y="12311"/>
                  <a:pt x="21504" y="12130"/>
                  <a:pt x="21524" y="11942"/>
                </a:cubicBezTo>
                <a:cubicBezTo>
                  <a:pt x="21543" y="11753"/>
                  <a:pt x="21577" y="11568"/>
                  <a:pt x="21587" y="11377"/>
                </a:cubicBezTo>
                <a:cubicBezTo>
                  <a:pt x="21597" y="11187"/>
                  <a:pt x="21600" y="10994"/>
                  <a:pt x="21600" y="10801"/>
                </a:cubicBezTo>
                <a:cubicBezTo>
                  <a:pt x="21600" y="10602"/>
                  <a:pt x="21575" y="10405"/>
                  <a:pt x="21564" y="10209"/>
                </a:cubicBezTo>
                <a:cubicBezTo>
                  <a:pt x="21554" y="10011"/>
                  <a:pt x="21559" y="9809"/>
                  <a:pt x="21538" y="9614"/>
                </a:cubicBezTo>
                <a:cubicBezTo>
                  <a:pt x="21517" y="9420"/>
                  <a:pt x="21472" y="9235"/>
                  <a:pt x="21441" y="9044"/>
                </a:cubicBezTo>
                <a:cubicBezTo>
                  <a:pt x="21410" y="8854"/>
                  <a:pt x="21391" y="8656"/>
                  <a:pt x="21350" y="8470"/>
                </a:cubicBezTo>
                <a:cubicBezTo>
                  <a:pt x="21310" y="8287"/>
                  <a:pt x="21255" y="8113"/>
                  <a:pt x="21206" y="7933"/>
                </a:cubicBezTo>
                <a:cubicBezTo>
                  <a:pt x="21157" y="7757"/>
                  <a:pt x="21114" y="7573"/>
                  <a:pt x="21057" y="7400"/>
                </a:cubicBezTo>
                <a:cubicBezTo>
                  <a:pt x="21001" y="7232"/>
                  <a:pt x="20942" y="7062"/>
                  <a:pt x="20878" y="6897"/>
                </a:cubicBezTo>
                <a:cubicBezTo>
                  <a:pt x="20815" y="6736"/>
                  <a:pt x="20729" y="6605"/>
                  <a:pt x="20659" y="6448"/>
                </a:cubicBezTo>
                <a:cubicBezTo>
                  <a:pt x="20591" y="6294"/>
                  <a:pt x="20529" y="6130"/>
                  <a:pt x="20454" y="5981"/>
                </a:cubicBezTo>
                <a:cubicBezTo>
                  <a:pt x="20381" y="5835"/>
                  <a:pt x="20310" y="5682"/>
                  <a:pt x="20231" y="5540"/>
                </a:cubicBezTo>
                <a:cubicBezTo>
                  <a:pt x="20153" y="5401"/>
                  <a:pt x="20059" y="5291"/>
                  <a:pt x="19976" y="5157"/>
                </a:cubicBezTo>
                <a:cubicBezTo>
                  <a:pt x="19895" y="5026"/>
                  <a:pt x="19825" y="4867"/>
                  <a:pt x="19739" y="4740"/>
                </a:cubicBezTo>
                <a:cubicBezTo>
                  <a:pt x="19654" y="4615"/>
                  <a:pt x="19570" y="4485"/>
                  <a:pt x="19481" y="4364"/>
                </a:cubicBezTo>
                <a:cubicBezTo>
                  <a:pt x="19393" y="4246"/>
                  <a:pt x="19279" y="4157"/>
                  <a:pt x="19187" y="4043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1447800" y="3835400"/>
            <a:ext cx="7327900" cy="1841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1447800" y="5740400"/>
            <a:ext cx="7327900" cy="309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"/>
          <p:cNvSpPr/>
          <p:nvPr/>
        </p:nvSpPr>
        <p:spPr>
          <a:xfrm>
            <a:off x="8229599" y="444500"/>
            <a:ext cx="7579956" cy="824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458" fill="norm" stroke="1" extrusionOk="0">
                <a:moveTo>
                  <a:pt x="21394" y="50"/>
                </a:moveTo>
                <a:cubicBezTo>
                  <a:pt x="21250" y="4"/>
                  <a:pt x="21237" y="51"/>
                  <a:pt x="21084" y="51"/>
                </a:cubicBezTo>
                <a:cubicBezTo>
                  <a:pt x="20932" y="51"/>
                  <a:pt x="20932" y="51"/>
                  <a:pt x="20780" y="51"/>
                </a:cubicBezTo>
                <a:cubicBezTo>
                  <a:pt x="20627" y="51"/>
                  <a:pt x="20627" y="78"/>
                  <a:pt x="20475" y="78"/>
                </a:cubicBezTo>
                <a:cubicBezTo>
                  <a:pt x="20323" y="78"/>
                  <a:pt x="20323" y="49"/>
                  <a:pt x="20170" y="49"/>
                </a:cubicBezTo>
                <a:cubicBezTo>
                  <a:pt x="20018" y="49"/>
                  <a:pt x="20018" y="56"/>
                  <a:pt x="19866" y="56"/>
                </a:cubicBezTo>
                <a:cubicBezTo>
                  <a:pt x="19713" y="56"/>
                  <a:pt x="19713" y="58"/>
                  <a:pt x="19561" y="58"/>
                </a:cubicBezTo>
                <a:cubicBezTo>
                  <a:pt x="19409" y="58"/>
                  <a:pt x="19409" y="61"/>
                  <a:pt x="19256" y="61"/>
                </a:cubicBezTo>
                <a:cubicBezTo>
                  <a:pt x="19104" y="61"/>
                  <a:pt x="19104" y="60"/>
                  <a:pt x="18951" y="60"/>
                </a:cubicBezTo>
                <a:cubicBezTo>
                  <a:pt x="18799" y="60"/>
                  <a:pt x="18799" y="64"/>
                  <a:pt x="18647" y="64"/>
                </a:cubicBezTo>
                <a:cubicBezTo>
                  <a:pt x="18494" y="64"/>
                  <a:pt x="18494" y="72"/>
                  <a:pt x="18342" y="72"/>
                </a:cubicBezTo>
                <a:cubicBezTo>
                  <a:pt x="18190" y="72"/>
                  <a:pt x="18190" y="57"/>
                  <a:pt x="18038" y="57"/>
                </a:cubicBezTo>
                <a:cubicBezTo>
                  <a:pt x="17885" y="57"/>
                  <a:pt x="17885" y="75"/>
                  <a:pt x="17733" y="75"/>
                </a:cubicBezTo>
                <a:cubicBezTo>
                  <a:pt x="17581" y="75"/>
                  <a:pt x="17581" y="74"/>
                  <a:pt x="17428" y="74"/>
                </a:cubicBezTo>
                <a:cubicBezTo>
                  <a:pt x="17276" y="74"/>
                  <a:pt x="17276" y="68"/>
                  <a:pt x="17124" y="68"/>
                </a:cubicBezTo>
                <a:cubicBezTo>
                  <a:pt x="16971" y="68"/>
                  <a:pt x="16971" y="78"/>
                  <a:pt x="16819" y="78"/>
                </a:cubicBezTo>
                <a:cubicBezTo>
                  <a:pt x="16667" y="78"/>
                  <a:pt x="16667" y="75"/>
                  <a:pt x="16514" y="75"/>
                </a:cubicBezTo>
                <a:cubicBezTo>
                  <a:pt x="16362" y="75"/>
                  <a:pt x="16362" y="59"/>
                  <a:pt x="16210" y="59"/>
                </a:cubicBezTo>
                <a:cubicBezTo>
                  <a:pt x="16057" y="59"/>
                  <a:pt x="16057" y="55"/>
                  <a:pt x="15905" y="55"/>
                </a:cubicBezTo>
                <a:cubicBezTo>
                  <a:pt x="15753" y="55"/>
                  <a:pt x="15753" y="62"/>
                  <a:pt x="15600" y="62"/>
                </a:cubicBezTo>
                <a:cubicBezTo>
                  <a:pt x="15448" y="62"/>
                  <a:pt x="15448" y="63"/>
                  <a:pt x="15296" y="63"/>
                </a:cubicBezTo>
                <a:cubicBezTo>
                  <a:pt x="15143" y="63"/>
                  <a:pt x="15143" y="59"/>
                  <a:pt x="14991" y="59"/>
                </a:cubicBezTo>
                <a:cubicBezTo>
                  <a:pt x="14839" y="59"/>
                  <a:pt x="14839" y="61"/>
                  <a:pt x="14686" y="61"/>
                </a:cubicBezTo>
                <a:cubicBezTo>
                  <a:pt x="14534" y="61"/>
                  <a:pt x="14534" y="57"/>
                  <a:pt x="14382" y="57"/>
                </a:cubicBezTo>
                <a:cubicBezTo>
                  <a:pt x="14229" y="57"/>
                  <a:pt x="14229" y="72"/>
                  <a:pt x="14077" y="72"/>
                </a:cubicBezTo>
                <a:cubicBezTo>
                  <a:pt x="13925" y="72"/>
                  <a:pt x="13925" y="56"/>
                  <a:pt x="13772" y="56"/>
                </a:cubicBezTo>
                <a:cubicBezTo>
                  <a:pt x="13620" y="56"/>
                  <a:pt x="13620" y="59"/>
                  <a:pt x="13468" y="59"/>
                </a:cubicBezTo>
                <a:cubicBezTo>
                  <a:pt x="13315" y="59"/>
                  <a:pt x="13315" y="57"/>
                  <a:pt x="13163" y="57"/>
                </a:cubicBezTo>
                <a:cubicBezTo>
                  <a:pt x="13011" y="57"/>
                  <a:pt x="13011" y="63"/>
                  <a:pt x="12858" y="63"/>
                </a:cubicBezTo>
                <a:cubicBezTo>
                  <a:pt x="12706" y="63"/>
                  <a:pt x="12706" y="65"/>
                  <a:pt x="12554" y="65"/>
                </a:cubicBezTo>
                <a:cubicBezTo>
                  <a:pt x="12401" y="65"/>
                  <a:pt x="12401" y="60"/>
                  <a:pt x="12249" y="60"/>
                </a:cubicBezTo>
                <a:cubicBezTo>
                  <a:pt x="12097" y="60"/>
                  <a:pt x="12097" y="50"/>
                  <a:pt x="11944" y="50"/>
                </a:cubicBezTo>
                <a:cubicBezTo>
                  <a:pt x="11792" y="50"/>
                  <a:pt x="11836" y="50"/>
                  <a:pt x="11640" y="50"/>
                </a:cubicBezTo>
                <a:cubicBezTo>
                  <a:pt x="11554" y="50"/>
                  <a:pt x="11452" y="49"/>
                  <a:pt x="11335" y="49"/>
                </a:cubicBezTo>
                <a:cubicBezTo>
                  <a:pt x="11242" y="49"/>
                  <a:pt x="11140" y="68"/>
                  <a:pt x="11030" y="68"/>
                </a:cubicBezTo>
                <a:cubicBezTo>
                  <a:pt x="10935" y="68"/>
                  <a:pt x="10833" y="67"/>
                  <a:pt x="10725" y="67"/>
                </a:cubicBezTo>
                <a:cubicBezTo>
                  <a:pt x="10628" y="67"/>
                  <a:pt x="10527" y="72"/>
                  <a:pt x="10421" y="72"/>
                </a:cubicBezTo>
                <a:cubicBezTo>
                  <a:pt x="10323" y="72"/>
                  <a:pt x="10221" y="57"/>
                  <a:pt x="10116" y="57"/>
                </a:cubicBezTo>
                <a:cubicBezTo>
                  <a:pt x="10017" y="57"/>
                  <a:pt x="9915" y="72"/>
                  <a:pt x="9811" y="72"/>
                </a:cubicBezTo>
                <a:cubicBezTo>
                  <a:pt x="9712" y="72"/>
                  <a:pt x="9610" y="77"/>
                  <a:pt x="9506" y="77"/>
                </a:cubicBezTo>
                <a:cubicBezTo>
                  <a:pt x="9407" y="77"/>
                  <a:pt x="9305" y="70"/>
                  <a:pt x="9202" y="70"/>
                </a:cubicBezTo>
                <a:cubicBezTo>
                  <a:pt x="9102" y="70"/>
                  <a:pt x="9000" y="53"/>
                  <a:pt x="8897" y="53"/>
                </a:cubicBezTo>
                <a:cubicBezTo>
                  <a:pt x="8797" y="53"/>
                  <a:pt x="8695" y="70"/>
                  <a:pt x="8592" y="70"/>
                </a:cubicBezTo>
                <a:cubicBezTo>
                  <a:pt x="8492" y="70"/>
                  <a:pt x="8390" y="53"/>
                  <a:pt x="8287" y="53"/>
                </a:cubicBezTo>
                <a:cubicBezTo>
                  <a:pt x="8187" y="53"/>
                  <a:pt x="8085" y="70"/>
                  <a:pt x="7983" y="70"/>
                </a:cubicBezTo>
                <a:cubicBezTo>
                  <a:pt x="7882" y="70"/>
                  <a:pt x="7780" y="50"/>
                  <a:pt x="7678" y="50"/>
                </a:cubicBezTo>
                <a:cubicBezTo>
                  <a:pt x="7577" y="50"/>
                  <a:pt x="7475" y="73"/>
                  <a:pt x="7373" y="73"/>
                </a:cubicBezTo>
                <a:cubicBezTo>
                  <a:pt x="7272" y="73"/>
                  <a:pt x="7171" y="74"/>
                  <a:pt x="7068" y="74"/>
                </a:cubicBezTo>
                <a:cubicBezTo>
                  <a:pt x="6967" y="74"/>
                  <a:pt x="6866" y="51"/>
                  <a:pt x="6764" y="51"/>
                </a:cubicBezTo>
                <a:cubicBezTo>
                  <a:pt x="6662" y="51"/>
                  <a:pt x="6561" y="58"/>
                  <a:pt x="6459" y="58"/>
                </a:cubicBezTo>
                <a:cubicBezTo>
                  <a:pt x="6357" y="58"/>
                  <a:pt x="6256" y="54"/>
                  <a:pt x="6154" y="54"/>
                </a:cubicBezTo>
                <a:cubicBezTo>
                  <a:pt x="6052" y="54"/>
                  <a:pt x="5951" y="55"/>
                  <a:pt x="5849" y="55"/>
                </a:cubicBezTo>
                <a:cubicBezTo>
                  <a:pt x="5747" y="55"/>
                  <a:pt x="5646" y="68"/>
                  <a:pt x="5544" y="68"/>
                </a:cubicBezTo>
                <a:cubicBezTo>
                  <a:pt x="5442" y="68"/>
                  <a:pt x="5341" y="50"/>
                  <a:pt x="5239" y="50"/>
                </a:cubicBezTo>
                <a:cubicBezTo>
                  <a:pt x="5137" y="50"/>
                  <a:pt x="5036" y="70"/>
                  <a:pt x="4935" y="70"/>
                </a:cubicBezTo>
                <a:cubicBezTo>
                  <a:pt x="4832" y="70"/>
                  <a:pt x="4731" y="76"/>
                  <a:pt x="4630" y="76"/>
                </a:cubicBezTo>
                <a:cubicBezTo>
                  <a:pt x="4527" y="76"/>
                  <a:pt x="4426" y="60"/>
                  <a:pt x="4325" y="60"/>
                </a:cubicBezTo>
                <a:cubicBezTo>
                  <a:pt x="4222" y="60"/>
                  <a:pt x="4121" y="51"/>
                  <a:pt x="4020" y="51"/>
                </a:cubicBezTo>
                <a:cubicBezTo>
                  <a:pt x="3917" y="51"/>
                  <a:pt x="3816" y="67"/>
                  <a:pt x="3715" y="67"/>
                </a:cubicBezTo>
                <a:cubicBezTo>
                  <a:pt x="3612" y="67"/>
                  <a:pt x="3511" y="74"/>
                  <a:pt x="3410" y="74"/>
                </a:cubicBezTo>
                <a:cubicBezTo>
                  <a:pt x="3307" y="74"/>
                  <a:pt x="3206" y="64"/>
                  <a:pt x="3105" y="64"/>
                </a:cubicBezTo>
                <a:cubicBezTo>
                  <a:pt x="3002" y="64"/>
                  <a:pt x="2901" y="77"/>
                  <a:pt x="2801" y="77"/>
                </a:cubicBezTo>
                <a:cubicBezTo>
                  <a:pt x="2697" y="77"/>
                  <a:pt x="2595" y="63"/>
                  <a:pt x="2496" y="63"/>
                </a:cubicBezTo>
                <a:cubicBezTo>
                  <a:pt x="2392" y="63"/>
                  <a:pt x="2290" y="78"/>
                  <a:pt x="2191" y="78"/>
                </a:cubicBezTo>
                <a:cubicBezTo>
                  <a:pt x="2087" y="78"/>
                  <a:pt x="1985" y="58"/>
                  <a:pt x="1886" y="58"/>
                </a:cubicBezTo>
                <a:cubicBezTo>
                  <a:pt x="1781" y="58"/>
                  <a:pt x="1679" y="70"/>
                  <a:pt x="1581" y="70"/>
                </a:cubicBezTo>
                <a:cubicBezTo>
                  <a:pt x="1475" y="70"/>
                  <a:pt x="1374" y="61"/>
                  <a:pt x="1277" y="61"/>
                </a:cubicBezTo>
                <a:cubicBezTo>
                  <a:pt x="1169" y="61"/>
                  <a:pt x="1067" y="68"/>
                  <a:pt x="972" y="68"/>
                </a:cubicBezTo>
                <a:cubicBezTo>
                  <a:pt x="861" y="68"/>
                  <a:pt x="760" y="62"/>
                  <a:pt x="667" y="62"/>
                </a:cubicBezTo>
                <a:cubicBezTo>
                  <a:pt x="550" y="62"/>
                  <a:pt x="448" y="52"/>
                  <a:pt x="362" y="52"/>
                </a:cubicBezTo>
                <a:cubicBezTo>
                  <a:pt x="166" y="52"/>
                  <a:pt x="102" y="-71"/>
                  <a:pt x="51" y="61"/>
                </a:cubicBezTo>
                <a:cubicBezTo>
                  <a:pt x="0" y="193"/>
                  <a:pt x="66" y="204"/>
                  <a:pt x="66" y="344"/>
                </a:cubicBezTo>
                <a:cubicBezTo>
                  <a:pt x="66" y="484"/>
                  <a:pt x="72" y="484"/>
                  <a:pt x="72" y="625"/>
                </a:cubicBezTo>
                <a:cubicBezTo>
                  <a:pt x="72" y="765"/>
                  <a:pt x="43" y="765"/>
                  <a:pt x="43" y="905"/>
                </a:cubicBezTo>
                <a:cubicBezTo>
                  <a:pt x="43" y="1046"/>
                  <a:pt x="48" y="1046"/>
                  <a:pt x="48" y="1186"/>
                </a:cubicBezTo>
                <a:cubicBezTo>
                  <a:pt x="48" y="1326"/>
                  <a:pt x="49" y="1326"/>
                  <a:pt x="49" y="1467"/>
                </a:cubicBezTo>
                <a:cubicBezTo>
                  <a:pt x="49" y="1607"/>
                  <a:pt x="64" y="1607"/>
                  <a:pt x="64" y="1747"/>
                </a:cubicBezTo>
                <a:cubicBezTo>
                  <a:pt x="64" y="1888"/>
                  <a:pt x="72" y="1888"/>
                  <a:pt x="72" y="2028"/>
                </a:cubicBezTo>
                <a:cubicBezTo>
                  <a:pt x="72" y="2169"/>
                  <a:pt x="50" y="2169"/>
                  <a:pt x="50" y="2309"/>
                </a:cubicBezTo>
                <a:cubicBezTo>
                  <a:pt x="50" y="2449"/>
                  <a:pt x="58" y="2449"/>
                  <a:pt x="58" y="2590"/>
                </a:cubicBezTo>
                <a:cubicBezTo>
                  <a:pt x="58" y="2730"/>
                  <a:pt x="48" y="2730"/>
                  <a:pt x="48" y="2870"/>
                </a:cubicBezTo>
                <a:cubicBezTo>
                  <a:pt x="48" y="3011"/>
                  <a:pt x="61" y="3011"/>
                  <a:pt x="61" y="3151"/>
                </a:cubicBezTo>
                <a:cubicBezTo>
                  <a:pt x="61" y="3151"/>
                  <a:pt x="69" y="3291"/>
                  <a:pt x="69" y="3432"/>
                </a:cubicBezTo>
                <a:cubicBezTo>
                  <a:pt x="69" y="3572"/>
                  <a:pt x="54" y="3572"/>
                  <a:pt x="54" y="3712"/>
                </a:cubicBezTo>
                <a:cubicBezTo>
                  <a:pt x="54" y="3853"/>
                  <a:pt x="54" y="3853"/>
                  <a:pt x="54" y="3993"/>
                </a:cubicBezTo>
                <a:cubicBezTo>
                  <a:pt x="54" y="4134"/>
                  <a:pt x="74" y="4134"/>
                  <a:pt x="74" y="4274"/>
                </a:cubicBezTo>
                <a:cubicBezTo>
                  <a:pt x="74" y="4414"/>
                  <a:pt x="55" y="4414"/>
                  <a:pt x="55" y="4555"/>
                </a:cubicBezTo>
                <a:cubicBezTo>
                  <a:pt x="55" y="4695"/>
                  <a:pt x="60" y="4695"/>
                  <a:pt x="60" y="4835"/>
                </a:cubicBezTo>
                <a:cubicBezTo>
                  <a:pt x="60" y="4975"/>
                  <a:pt x="57" y="4975"/>
                  <a:pt x="57" y="5116"/>
                </a:cubicBezTo>
                <a:cubicBezTo>
                  <a:pt x="57" y="5256"/>
                  <a:pt x="66" y="5256"/>
                  <a:pt x="66" y="5397"/>
                </a:cubicBezTo>
                <a:cubicBezTo>
                  <a:pt x="66" y="5537"/>
                  <a:pt x="42" y="5537"/>
                  <a:pt x="42" y="5677"/>
                </a:cubicBezTo>
                <a:cubicBezTo>
                  <a:pt x="42" y="5818"/>
                  <a:pt x="63" y="5818"/>
                  <a:pt x="63" y="5958"/>
                </a:cubicBezTo>
                <a:cubicBezTo>
                  <a:pt x="63" y="6098"/>
                  <a:pt x="68" y="6098"/>
                  <a:pt x="68" y="6238"/>
                </a:cubicBezTo>
                <a:cubicBezTo>
                  <a:pt x="68" y="6379"/>
                  <a:pt x="64" y="6379"/>
                  <a:pt x="64" y="6519"/>
                </a:cubicBezTo>
                <a:cubicBezTo>
                  <a:pt x="64" y="6659"/>
                  <a:pt x="57" y="6659"/>
                  <a:pt x="57" y="6800"/>
                </a:cubicBezTo>
                <a:cubicBezTo>
                  <a:pt x="57" y="6940"/>
                  <a:pt x="50" y="6940"/>
                  <a:pt x="50" y="7080"/>
                </a:cubicBezTo>
                <a:cubicBezTo>
                  <a:pt x="50" y="7221"/>
                  <a:pt x="48" y="7221"/>
                  <a:pt x="48" y="7361"/>
                </a:cubicBezTo>
                <a:cubicBezTo>
                  <a:pt x="48" y="7501"/>
                  <a:pt x="73" y="7501"/>
                  <a:pt x="73" y="7642"/>
                </a:cubicBezTo>
                <a:cubicBezTo>
                  <a:pt x="73" y="7782"/>
                  <a:pt x="67" y="7782"/>
                  <a:pt x="67" y="7922"/>
                </a:cubicBezTo>
                <a:cubicBezTo>
                  <a:pt x="67" y="8063"/>
                  <a:pt x="68" y="8063"/>
                  <a:pt x="68" y="8203"/>
                </a:cubicBezTo>
                <a:cubicBezTo>
                  <a:pt x="68" y="8343"/>
                  <a:pt x="57" y="8343"/>
                  <a:pt x="57" y="8484"/>
                </a:cubicBezTo>
                <a:cubicBezTo>
                  <a:pt x="57" y="8484"/>
                  <a:pt x="69" y="8624"/>
                  <a:pt x="69" y="8764"/>
                </a:cubicBezTo>
                <a:cubicBezTo>
                  <a:pt x="69" y="8905"/>
                  <a:pt x="43" y="8905"/>
                  <a:pt x="43" y="9045"/>
                </a:cubicBezTo>
                <a:cubicBezTo>
                  <a:pt x="43" y="9186"/>
                  <a:pt x="63" y="9186"/>
                  <a:pt x="63" y="9326"/>
                </a:cubicBezTo>
                <a:cubicBezTo>
                  <a:pt x="63" y="9466"/>
                  <a:pt x="57" y="9466"/>
                  <a:pt x="57" y="9607"/>
                </a:cubicBezTo>
                <a:cubicBezTo>
                  <a:pt x="57" y="9747"/>
                  <a:pt x="50" y="9747"/>
                  <a:pt x="50" y="9887"/>
                </a:cubicBezTo>
                <a:cubicBezTo>
                  <a:pt x="50" y="10028"/>
                  <a:pt x="44" y="10028"/>
                  <a:pt x="44" y="10168"/>
                </a:cubicBezTo>
                <a:cubicBezTo>
                  <a:pt x="44" y="10308"/>
                  <a:pt x="62" y="10308"/>
                  <a:pt x="62" y="10449"/>
                </a:cubicBezTo>
                <a:cubicBezTo>
                  <a:pt x="62" y="10589"/>
                  <a:pt x="57" y="10589"/>
                  <a:pt x="57" y="10729"/>
                </a:cubicBezTo>
                <a:cubicBezTo>
                  <a:pt x="57" y="10870"/>
                  <a:pt x="53" y="10870"/>
                  <a:pt x="53" y="11010"/>
                </a:cubicBezTo>
                <a:cubicBezTo>
                  <a:pt x="53" y="11150"/>
                  <a:pt x="73" y="11150"/>
                  <a:pt x="73" y="11291"/>
                </a:cubicBezTo>
                <a:cubicBezTo>
                  <a:pt x="73" y="11291"/>
                  <a:pt x="65" y="11431"/>
                  <a:pt x="65" y="11572"/>
                </a:cubicBezTo>
                <a:cubicBezTo>
                  <a:pt x="65" y="11712"/>
                  <a:pt x="47" y="11712"/>
                  <a:pt x="47" y="11852"/>
                </a:cubicBezTo>
                <a:cubicBezTo>
                  <a:pt x="47" y="11993"/>
                  <a:pt x="69" y="11993"/>
                  <a:pt x="69" y="12133"/>
                </a:cubicBezTo>
                <a:cubicBezTo>
                  <a:pt x="69" y="12273"/>
                  <a:pt x="66" y="12273"/>
                  <a:pt x="66" y="12414"/>
                </a:cubicBezTo>
                <a:cubicBezTo>
                  <a:pt x="66" y="12554"/>
                  <a:pt x="63" y="12554"/>
                  <a:pt x="63" y="12694"/>
                </a:cubicBezTo>
                <a:cubicBezTo>
                  <a:pt x="63" y="12835"/>
                  <a:pt x="71" y="12835"/>
                  <a:pt x="71" y="12975"/>
                </a:cubicBezTo>
                <a:cubicBezTo>
                  <a:pt x="71" y="13116"/>
                  <a:pt x="49" y="13116"/>
                  <a:pt x="49" y="13256"/>
                </a:cubicBezTo>
                <a:cubicBezTo>
                  <a:pt x="49" y="13396"/>
                  <a:pt x="51" y="13396"/>
                  <a:pt x="51" y="13537"/>
                </a:cubicBezTo>
                <a:cubicBezTo>
                  <a:pt x="51" y="13677"/>
                  <a:pt x="48" y="13677"/>
                  <a:pt x="48" y="13817"/>
                </a:cubicBezTo>
                <a:cubicBezTo>
                  <a:pt x="48" y="13958"/>
                  <a:pt x="63" y="13958"/>
                  <a:pt x="63" y="14098"/>
                </a:cubicBezTo>
                <a:cubicBezTo>
                  <a:pt x="63" y="14239"/>
                  <a:pt x="63" y="14239"/>
                  <a:pt x="63" y="14379"/>
                </a:cubicBezTo>
                <a:cubicBezTo>
                  <a:pt x="63" y="14519"/>
                  <a:pt x="46" y="14519"/>
                  <a:pt x="46" y="14660"/>
                </a:cubicBezTo>
                <a:cubicBezTo>
                  <a:pt x="46" y="14800"/>
                  <a:pt x="52" y="14800"/>
                  <a:pt x="52" y="14940"/>
                </a:cubicBezTo>
                <a:cubicBezTo>
                  <a:pt x="52" y="15081"/>
                  <a:pt x="55" y="15081"/>
                  <a:pt x="55" y="15221"/>
                </a:cubicBezTo>
                <a:cubicBezTo>
                  <a:pt x="55" y="15362"/>
                  <a:pt x="51" y="15362"/>
                  <a:pt x="51" y="15502"/>
                </a:cubicBezTo>
                <a:cubicBezTo>
                  <a:pt x="51" y="15642"/>
                  <a:pt x="49" y="15642"/>
                  <a:pt x="49" y="15783"/>
                </a:cubicBezTo>
                <a:cubicBezTo>
                  <a:pt x="49" y="15923"/>
                  <a:pt x="54" y="15923"/>
                  <a:pt x="54" y="16063"/>
                </a:cubicBezTo>
                <a:cubicBezTo>
                  <a:pt x="54" y="16204"/>
                  <a:pt x="51" y="16204"/>
                  <a:pt x="51" y="16344"/>
                </a:cubicBezTo>
                <a:cubicBezTo>
                  <a:pt x="51" y="16485"/>
                  <a:pt x="48" y="16485"/>
                  <a:pt x="48" y="16625"/>
                </a:cubicBezTo>
                <a:cubicBezTo>
                  <a:pt x="48" y="16765"/>
                  <a:pt x="57" y="16765"/>
                  <a:pt x="57" y="16906"/>
                </a:cubicBezTo>
                <a:cubicBezTo>
                  <a:pt x="57" y="17046"/>
                  <a:pt x="67" y="17046"/>
                  <a:pt x="67" y="17186"/>
                </a:cubicBezTo>
                <a:cubicBezTo>
                  <a:pt x="67" y="17327"/>
                  <a:pt x="74" y="17327"/>
                  <a:pt x="74" y="17467"/>
                </a:cubicBezTo>
                <a:cubicBezTo>
                  <a:pt x="74" y="17608"/>
                  <a:pt x="62" y="17608"/>
                  <a:pt x="62" y="17748"/>
                </a:cubicBezTo>
                <a:cubicBezTo>
                  <a:pt x="62" y="17888"/>
                  <a:pt x="55" y="17888"/>
                  <a:pt x="55" y="18029"/>
                </a:cubicBezTo>
                <a:cubicBezTo>
                  <a:pt x="55" y="18169"/>
                  <a:pt x="70" y="18169"/>
                  <a:pt x="70" y="18309"/>
                </a:cubicBezTo>
                <a:cubicBezTo>
                  <a:pt x="70" y="18450"/>
                  <a:pt x="48" y="18450"/>
                  <a:pt x="48" y="18590"/>
                </a:cubicBezTo>
                <a:cubicBezTo>
                  <a:pt x="48" y="18731"/>
                  <a:pt x="60" y="18731"/>
                  <a:pt x="60" y="18871"/>
                </a:cubicBezTo>
                <a:cubicBezTo>
                  <a:pt x="60" y="19011"/>
                  <a:pt x="64" y="19011"/>
                  <a:pt x="64" y="19152"/>
                </a:cubicBezTo>
                <a:cubicBezTo>
                  <a:pt x="64" y="19292"/>
                  <a:pt x="53" y="19292"/>
                  <a:pt x="53" y="19433"/>
                </a:cubicBezTo>
                <a:cubicBezTo>
                  <a:pt x="53" y="19573"/>
                  <a:pt x="60" y="19573"/>
                  <a:pt x="60" y="19714"/>
                </a:cubicBezTo>
                <a:cubicBezTo>
                  <a:pt x="60" y="19854"/>
                  <a:pt x="59" y="19854"/>
                  <a:pt x="59" y="19994"/>
                </a:cubicBezTo>
                <a:cubicBezTo>
                  <a:pt x="59" y="20135"/>
                  <a:pt x="65" y="20135"/>
                  <a:pt x="65" y="20275"/>
                </a:cubicBezTo>
                <a:cubicBezTo>
                  <a:pt x="65" y="20416"/>
                  <a:pt x="62" y="20416"/>
                  <a:pt x="62" y="20556"/>
                </a:cubicBezTo>
                <a:cubicBezTo>
                  <a:pt x="62" y="20696"/>
                  <a:pt x="50" y="20696"/>
                  <a:pt x="50" y="20837"/>
                </a:cubicBezTo>
                <a:cubicBezTo>
                  <a:pt x="50" y="20977"/>
                  <a:pt x="52" y="20977"/>
                  <a:pt x="52" y="21118"/>
                </a:cubicBezTo>
                <a:cubicBezTo>
                  <a:pt x="52" y="21258"/>
                  <a:pt x="-62" y="21310"/>
                  <a:pt x="46" y="21410"/>
                </a:cubicBezTo>
                <a:cubicBezTo>
                  <a:pt x="153" y="21509"/>
                  <a:pt x="210" y="21394"/>
                  <a:pt x="363" y="21394"/>
                </a:cubicBezTo>
                <a:cubicBezTo>
                  <a:pt x="515" y="21394"/>
                  <a:pt x="515" y="21405"/>
                  <a:pt x="667" y="21405"/>
                </a:cubicBezTo>
                <a:cubicBezTo>
                  <a:pt x="820" y="21405"/>
                  <a:pt x="774" y="21411"/>
                  <a:pt x="972" y="21411"/>
                </a:cubicBezTo>
                <a:cubicBezTo>
                  <a:pt x="1057" y="21411"/>
                  <a:pt x="1159" y="21410"/>
                  <a:pt x="1276" y="21410"/>
                </a:cubicBezTo>
                <a:cubicBezTo>
                  <a:pt x="1369" y="21410"/>
                  <a:pt x="1470" y="21405"/>
                  <a:pt x="1581" y="21405"/>
                </a:cubicBezTo>
                <a:cubicBezTo>
                  <a:pt x="1676" y="21405"/>
                  <a:pt x="1778" y="21386"/>
                  <a:pt x="1886" y="21386"/>
                </a:cubicBezTo>
                <a:cubicBezTo>
                  <a:pt x="1982" y="21386"/>
                  <a:pt x="2084" y="21387"/>
                  <a:pt x="2191" y="21387"/>
                </a:cubicBezTo>
                <a:cubicBezTo>
                  <a:pt x="2288" y="21387"/>
                  <a:pt x="2390" y="21411"/>
                  <a:pt x="2495" y="21411"/>
                </a:cubicBezTo>
                <a:cubicBezTo>
                  <a:pt x="2594" y="21411"/>
                  <a:pt x="2695" y="21405"/>
                  <a:pt x="2800" y="21405"/>
                </a:cubicBezTo>
                <a:cubicBezTo>
                  <a:pt x="2899" y="21405"/>
                  <a:pt x="3000" y="21407"/>
                  <a:pt x="3105" y="21407"/>
                </a:cubicBezTo>
                <a:cubicBezTo>
                  <a:pt x="3204" y="21407"/>
                  <a:pt x="3305" y="21399"/>
                  <a:pt x="3409" y="21399"/>
                </a:cubicBezTo>
                <a:cubicBezTo>
                  <a:pt x="3509" y="21399"/>
                  <a:pt x="3610" y="21392"/>
                  <a:pt x="3714" y="21392"/>
                </a:cubicBezTo>
                <a:cubicBezTo>
                  <a:pt x="3814" y="21392"/>
                  <a:pt x="3915" y="21409"/>
                  <a:pt x="4019" y="21409"/>
                </a:cubicBezTo>
                <a:cubicBezTo>
                  <a:pt x="4119" y="21409"/>
                  <a:pt x="4220" y="21401"/>
                  <a:pt x="4323" y="21401"/>
                </a:cubicBezTo>
                <a:cubicBezTo>
                  <a:pt x="4423" y="21401"/>
                  <a:pt x="4525" y="21396"/>
                  <a:pt x="4628" y="21396"/>
                </a:cubicBezTo>
                <a:cubicBezTo>
                  <a:pt x="4728" y="21396"/>
                  <a:pt x="4830" y="21387"/>
                  <a:pt x="4933" y="21387"/>
                </a:cubicBezTo>
                <a:cubicBezTo>
                  <a:pt x="5033" y="21387"/>
                  <a:pt x="5135" y="21410"/>
                  <a:pt x="5237" y="21410"/>
                </a:cubicBezTo>
                <a:cubicBezTo>
                  <a:pt x="5338" y="21410"/>
                  <a:pt x="5440" y="21387"/>
                  <a:pt x="5542" y="21387"/>
                </a:cubicBezTo>
                <a:cubicBezTo>
                  <a:pt x="5643" y="21387"/>
                  <a:pt x="5744" y="21388"/>
                  <a:pt x="5847" y="21388"/>
                </a:cubicBezTo>
                <a:cubicBezTo>
                  <a:pt x="5948" y="21388"/>
                  <a:pt x="6049" y="21394"/>
                  <a:pt x="6152" y="21394"/>
                </a:cubicBezTo>
                <a:cubicBezTo>
                  <a:pt x="6252" y="21394"/>
                  <a:pt x="6354" y="21385"/>
                  <a:pt x="6456" y="21385"/>
                </a:cubicBezTo>
                <a:cubicBezTo>
                  <a:pt x="6557" y="21385"/>
                  <a:pt x="6659" y="21408"/>
                  <a:pt x="6761" y="21408"/>
                </a:cubicBezTo>
                <a:cubicBezTo>
                  <a:pt x="6862" y="21408"/>
                  <a:pt x="6963" y="21403"/>
                  <a:pt x="7066" y="21403"/>
                </a:cubicBezTo>
                <a:cubicBezTo>
                  <a:pt x="7167" y="21403"/>
                  <a:pt x="7268" y="21388"/>
                  <a:pt x="7370" y="21388"/>
                </a:cubicBezTo>
                <a:cubicBezTo>
                  <a:pt x="7471" y="21388"/>
                  <a:pt x="7573" y="21403"/>
                  <a:pt x="7675" y="21403"/>
                </a:cubicBezTo>
                <a:cubicBezTo>
                  <a:pt x="7776" y="21403"/>
                  <a:pt x="7878" y="21407"/>
                  <a:pt x="7980" y="21407"/>
                </a:cubicBezTo>
                <a:cubicBezTo>
                  <a:pt x="8081" y="21407"/>
                  <a:pt x="8183" y="21393"/>
                  <a:pt x="8285" y="21393"/>
                </a:cubicBezTo>
                <a:cubicBezTo>
                  <a:pt x="8386" y="21393"/>
                  <a:pt x="8487" y="21396"/>
                  <a:pt x="8589" y="21396"/>
                </a:cubicBezTo>
                <a:cubicBezTo>
                  <a:pt x="8691" y="21396"/>
                  <a:pt x="8792" y="21389"/>
                  <a:pt x="8894" y="21389"/>
                </a:cubicBezTo>
                <a:cubicBezTo>
                  <a:pt x="8995" y="21389"/>
                  <a:pt x="9097" y="21385"/>
                  <a:pt x="9199" y="21385"/>
                </a:cubicBezTo>
                <a:cubicBezTo>
                  <a:pt x="9300" y="21385"/>
                  <a:pt x="9402" y="21413"/>
                  <a:pt x="9503" y="21413"/>
                </a:cubicBezTo>
                <a:cubicBezTo>
                  <a:pt x="9605" y="21413"/>
                  <a:pt x="9706" y="21408"/>
                  <a:pt x="9808" y="21408"/>
                </a:cubicBezTo>
                <a:cubicBezTo>
                  <a:pt x="9909" y="21408"/>
                  <a:pt x="10011" y="21385"/>
                  <a:pt x="10113" y="21385"/>
                </a:cubicBezTo>
                <a:cubicBezTo>
                  <a:pt x="10214" y="21385"/>
                  <a:pt x="10316" y="21402"/>
                  <a:pt x="10418" y="21402"/>
                </a:cubicBezTo>
                <a:cubicBezTo>
                  <a:pt x="10519" y="21402"/>
                  <a:pt x="10621" y="21414"/>
                  <a:pt x="10722" y="21414"/>
                </a:cubicBezTo>
                <a:cubicBezTo>
                  <a:pt x="10824" y="21414"/>
                  <a:pt x="10925" y="21389"/>
                  <a:pt x="11027" y="21389"/>
                </a:cubicBezTo>
                <a:cubicBezTo>
                  <a:pt x="11129" y="21389"/>
                  <a:pt x="11230" y="21396"/>
                  <a:pt x="11332" y="21396"/>
                </a:cubicBezTo>
                <a:cubicBezTo>
                  <a:pt x="11434" y="21396"/>
                  <a:pt x="11535" y="21401"/>
                  <a:pt x="11637" y="21401"/>
                </a:cubicBezTo>
                <a:cubicBezTo>
                  <a:pt x="11738" y="21401"/>
                  <a:pt x="11840" y="21407"/>
                  <a:pt x="11942" y="21407"/>
                </a:cubicBezTo>
                <a:cubicBezTo>
                  <a:pt x="12043" y="21407"/>
                  <a:pt x="12145" y="21399"/>
                  <a:pt x="12246" y="21399"/>
                </a:cubicBezTo>
                <a:cubicBezTo>
                  <a:pt x="12348" y="21399"/>
                  <a:pt x="12450" y="21384"/>
                  <a:pt x="12551" y="21384"/>
                </a:cubicBezTo>
                <a:cubicBezTo>
                  <a:pt x="12653" y="21384"/>
                  <a:pt x="12755" y="21384"/>
                  <a:pt x="12856" y="21384"/>
                </a:cubicBezTo>
                <a:cubicBezTo>
                  <a:pt x="12958" y="21384"/>
                  <a:pt x="13060" y="21409"/>
                  <a:pt x="13161" y="21409"/>
                </a:cubicBezTo>
                <a:cubicBezTo>
                  <a:pt x="13263" y="21409"/>
                  <a:pt x="13365" y="21387"/>
                  <a:pt x="13466" y="21387"/>
                </a:cubicBezTo>
                <a:cubicBezTo>
                  <a:pt x="13568" y="21387"/>
                  <a:pt x="13669" y="21384"/>
                  <a:pt x="13771" y="21384"/>
                </a:cubicBezTo>
                <a:cubicBezTo>
                  <a:pt x="13873" y="21384"/>
                  <a:pt x="13974" y="21388"/>
                  <a:pt x="14076" y="21388"/>
                </a:cubicBezTo>
                <a:cubicBezTo>
                  <a:pt x="14178" y="21388"/>
                  <a:pt x="14279" y="21385"/>
                  <a:pt x="14380" y="21385"/>
                </a:cubicBezTo>
                <a:cubicBezTo>
                  <a:pt x="14483" y="21385"/>
                  <a:pt x="14584" y="21388"/>
                  <a:pt x="14685" y="21388"/>
                </a:cubicBezTo>
                <a:cubicBezTo>
                  <a:pt x="14787" y="21388"/>
                  <a:pt x="14889" y="21402"/>
                  <a:pt x="14990" y="21402"/>
                </a:cubicBezTo>
                <a:cubicBezTo>
                  <a:pt x="15092" y="21402"/>
                  <a:pt x="15194" y="21414"/>
                  <a:pt x="15295" y="21414"/>
                </a:cubicBezTo>
                <a:cubicBezTo>
                  <a:pt x="15397" y="21414"/>
                  <a:pt x="15499" y="21412"/>
                  <a:pt x="15600" y="21412"/>
                </a:cubicBezTo>
                <a:cubicBezTo>
                  <a:pt x="15702" y="21412"/>
                  <a:pt x="15804" y="21409"/>
                  <a:pt x="15904" y="21409"/>
                </a:cubicBezTo>
                <a:cubicBezTo>
                  <a:pt x="16007" y="21409"/>
                  <a:pt x="16108" y="21386"/>
                  <a:pt x="16209" y="21386"/>
                </a:cubicBezTo>
                <a:cubicBezTo>
                  <a:pt x="16312" y="21386"/>
                  <a:pt x="16413" y="21389"/>
                  <a:pt x="16514" y="21389"/>
                </a:cubicBezTo>
                <a:cubicBezTo>
                  <a:pt x="16617" y="21389"/>
                  <a:pt x="16718" y="21391"/>
                  <a:pt x="16819" y="21391"/>
                </a:cubicBezTo>
                <a:cubicBezTo>
                  <a:pt x="16922" y="21391"/>
                  <a:pt x="17023" y="21385"/>
                  <a:pt x="17124" y="21385"/>
                </a:cubicBezTo>
                <a:cubicBezTo>
                  <a:pt x="17227" y="21385"/>
                  <a:pt x="17328" y="21399"/>
                  <a:pt x="17429" y="21399"/>
                </a:cubicBezTo>
                <a:cubicBezTo>
                  <a:pt x="17531" y="21399"/>
                  <a:pt x="17633" y="21397"/>
                  <a:pt x="17733" y="21397"/>
                </a:cubicBezTo>
                <a:cubicBezTo>
                  <a:pt x="17836" y="21397"/>
                  <a:pt x="17938" y="21406"/>
                  <a:pt x="18038" y="21406"/>
                </a:cubicBezTo>
                <a:cubicBezTo>
                  <a:pt x="18141" y="21406"/>
                  <a:pt x="18243" y="21399"/>
                  <a:pt x="18343" y="21399"/>
                </a:cubicBezTo>
                <a:cubicBezTo>
                  <a:pt x="18446" y="21399"/>
                  <a:pt x="18548" y="21405"/>
                  <a:pt x="18648" y="21405"/>
                </a:cubicBezTo>
                <a:cubicBezTo>
                  <a:pt x="18751" y="21405"/>
                  <a:pt x="18853" y="21411"/>
                  <a:pt x="18952" y="21411"/>
                </a:cubicBezTo>
                <a:cubicBezTo>
                  <a:pt x="19056" y="21411"/>
                  <a:pt x="19158" y="21397"/>
                  <a:pt x="19257" y="21397"/>
                </a:cubicBezTo>
                <a:cubicBezTo>
                  <a:pt x="19362" y="21397"/>
                  <a:pt x="19463" y="21399"/>
                  <a:pt x="19562" y="21399"/>
                </a:cubicBezTo>
                <a:cubicBezTo>
                  <a:pt x="19667" y="21399"/>
                  <a:pt x="19769" y="21384"/>
                  <a:pt x="19866" y="21384"/>
                </a:cubicBezTo>
                <a:cubicBezTo>
                  <a:pt x="19973" y="21384"/>
                  <a:pt x="20074" y="21389"/>
                  <a:pt x="20171" y="21389"/>
                </a:cubicBezTo>
                <a:cubicBezTo>
                  <a:pt x="20279" y="21389"/>
                  <a:pt x="20380" y="21396"/>
                  <a:pt x="20475" y="21396"/>
                </a:cubicBezTo>
                <a:cubicBezTo>
                  <a:pt x="20586" y="21396"/>
                  <a:pt x="20688" y="21409"/>
                  <a:pt x="20780" y="21409"/>
                </a:cubicBezTo>
                <a:cubicBezTo>
                  <a:pt x="20898" y="21409"/>
                  <a:pt x="21000" y="21405"/>
                  <a:pt x="21085" y="21405"/>
                </a:cubicBezTo>
                <a:cubicBezTo>
                  <a:pt x="21283" y="21405"/>
                  <a:pt x="21333" y="21529"/>
                  <a:pt x="21383" y="21397"/>
                </a:cubicBezTo>
                <a:cubicBezTo>
                  <a:pt x="21433" y="21264"/>
                  <a:pt x="21405" y="21259"/>
                  <a:pt x="21405" y="21118"/>
                </a:cubicBezTo>
                <a:cubicBezTo>
                  <a:pt x="21405" y="20978"/>
                  <a:pt x="21390" y="21020"/>
                  <a:pt x="21390" y="20837"/>
                </a:cubicBezTo>
                <a:cubicBezTo>
                  <a:pt x="21390" y="20759"/>
                  <a:pt x="21383" y="20665"/>
                  <a:pt x="21383" y="20557"/>
                </a:cubicBezTo>
                <a:cubicBezTo>
                  <a:pt x="21383" y="20472"/>
                  <a:pt x="21405" y="20378"/>
                  <a:pt x="21405" y="20276"/>
                </a:cubicBezTo>
                <a:cubicBezTo>
                  <a:pt x="21405" y="20189"/>
                  <a:pt x="21397" y="20095"/>
                  <a:pt x="21397" y="19996"/>
                </a:cubicBezTo>
                <a:cubicBezTo>
                  <a:pt x="21397" y="19907"/>
                  <a:pt x="21381" y="19813"/>
                  <a:pt x="21381" y="19715"/>
                </a:cubicBezTo>
                <a:cubicBezTo>
                  <a:pt x="21381" y="19625"/>
                  <a:pt x="21391" y="19531"/>
                  <a:pt x="21391" y="19434"/>
                </a:cubicBezTo>
                <a:cubicBezTo>
                  <a:pt x="21391" y="19344"/>
                  <a:pt x="21375" y="19250"/>
                  <a:pt x="21375" y="19154"/>
                </a:cubicBezTo>
                <a:cubicBezTo>
                  <a:pt x="21375" y="19063"/>
                  <a:pt x="21384" y="18969"/>
                  <a:pt x="21384" y="18873"/>
                </a:cubicBezTo>
                <a:cubicBezTo>
                  <a:pt x="21384" y="18782"/>
                  <a:pt x="21379" y="18688"/>
                  <a:pt x="21379" y="18592"/>
                </a:cubicBezTo>
                <a:cubicBezTo>
                  <a:pt x="21379" y="18501"/>
                  <a:pt x="21374" y="18407"/>
                  <a:pt x="21374" y="18312"/>
                </a:cubicBezTo>
                <a:cubicBezTo>
                  <a:pt x="21374" y="18220"/>
                  <a:pt x="21380" y="18126"/>
                  <a:pt x="21380" y="18031"/>
                </a:cubicBezTo>
                <a:cubicBezTo>
                  <a:pt x="21380" y="17939"/>
                  <a:pt x="21375" y="17845"/>
                  <a:pt x="21375" y="17750"/>
                </a:cubicBezTo>
                <a:cubicBezTo>
                  <a:pt x="21375" y="17658"/>
                  <a:pt x="21396" y="17564"/>
                  <a:pt x="21396" y="17469"/>
                </a:cubicBezTo>
                <a:cubicBezTo>
                  <a:pt x="21396" y="17377"/>
                  <a:pt x="21398" y="17283"/>
                  <a:pt x="21398" y="17189"/>
                </a:cubicBezTo>
                <a:cubicBezTo>
                  <a:pt x="21398" y="17096"/>
                  <a:pt x="21384" y="17003"/>
                  <a:pt x="21384" y="16908"/>
                </a:cubicBezTo>
                <a:cubicBezTo>
                  <a:pt x="21384" y="16815"/>
                  <a:pt x="21391" y="16722"/>
                  <a:pt x="21391" y="16627"/>
                </a:cubicBezTo>
                <a:cubicBezTo>
                  <a:pt x="21391" y="16535"/>
                  <a:pt x="21376" y="16441"/>
                  <a:pt x="21376" y="16347"/>
                </a:cubicBezTo>
                <a:cubicBezTo>
                  <a:pt x="21376" y="16254"/>
                  <a:pt x="21389" y="16160"/>
                  <a:pt x="21389" y="16066"/>
                </a:cubicBezTo>
                <a:cubicBezTo>
                  <a:pt x="21389" y="15973"/>
                  <a:pt x="21395" y="15879"/>
                  <a:pt x="21395" y="15785"/>
                </a:cubicBezTo>
                <a:cubicBezTo>
                  <a:pt x="21395" y="15692"/>
                  <a:pt x="21376" y="15599"/>
                  <a:pt x="21376" y="15504"/>
                </a:cubicBezTo>
                <a:cubicBezTo>
                  <a:pt x="21376" y="15412"/>
                  <a:pt x="21389" y="15318"/>
                  <a:pt x="21389" y="15224"/>
                </a:cubicBezTo>
                <a:cubicBezTo>
                  <a:pt x="21389" y="15131"/>
                  <a:pt x="21390" y="15037"/>
                  <a:pt x="21390" y="14943"/>
                </a:cubicBezTo>
                <a:cubicBezTo>
                  <a:pt x="21390" y="14850"/>
                  <a:pt x="21381" y="14756"/>
                  <a:pt x="21381" y="14662"/>
                </a:cubicBezTo>
                <a:cubicBezTo>
                  <a:pt x="21381" y="14569"/>
                  <a:pt x="21400" y="14476"/>
                  <a:pt x="21400" y="14382"/>
                </a:cubicBezTo>
                <a:cubicBezTo>
                  <a:pt x="21400" y="14288"/>
                  <a:pt x="21388" y="14195"/>
                  <a:pt x="21388" y="14101"/>
                </a:cubicBezTo>
                <a:cubicBezTo>
                  <a:pt x="21388" y="14008"/>
                  <a:pt x="21404" y="13914"/>
                  <a:pt x="21404" y="13820"/>
                </a:cubicBezTo>
                <a:cubicBezTo>
                  <a:pt x="21404" y="13727"/>
                  <a:pt x="21374" y="13633"/>
                  <a:pt x="21374" y="13539"/>
                </a:cubicBezTo>
                <a:cubicBezTo>
                  <a:pt x="21374" y="13446"/>
                  <a:pt x="21386" y="13353"/>
                  <a:pt x="21386" y="13259"/>
                </a:cubicBezTo>
                <a:cubicBezTo>
                  <a:pt x="21386" y="13165"/>
                  <a:pt x="21402" y="13072"/>
                  <a:pt x="21402" y="12978"/>
                </a:cubicBezTo>
                <a:cubicBezTo>
                  <a:pt x="21402" y="12885"/>
                  <a:pt x="21403" y="12791"/>
                  <a:pt x="21403" y="12697"/>
                </a:cubicBezTo>
                <a:cubicBezTo>
                  <a:pt x="21403" y="12604"/>
                  <a:pt x="21388" y="12510"/>
                  <a:pt x="21388" y="12416"/>
                </a:cubicBezTo>
                <a:cubicBezTo>
                  <a:pt x="21388" y="12323"/>
                  <a:pt x="21393" y="12230"/>
                  <a:pt x="21393" y="12136"/>
                </a:cubicBezTo>
                <a:cubicBezTo>
                  <a:pt x="21393" y="12042"/>
                  <a:pt x="21382" y="11949"/>
                  <a:pt x="21382" y="11855"/>
                </a:cubicBezTo>
                <a:cubicBezTo>
                  <a:pt x="21382" y="11762"/>
                  <a:pt x="21386" y="11668"/>
                  <a:pt x="21386" y="11574"/>
                </a:cubicBezTo>
                <a:cubicBezTo>
                  <a:pt x="21386" y="11481"/>
                  <a:pt x="21385" y="11387"/>
                  <a:pt x="21385" y="11294"/>
                </a:cubicBezTo>
                <a:cubicBezTo>
                  <a:pt x="21385" y="11200"/>
                  <a:pt x="21405" y="11107"/>
                  <a:pt x="21405" y="11013"/>
                </a:cubicBezTo>
                <a:cubicBezTo>
                  <a:pt x="21405" y="10919"/>
                  <a:pt x="21395" y="10826"/>
                  <a:pt x="21395" y="10732"/>
                </a:cubicBezTo>
                <a:cubicBezTo>
                  <a:pt x="21395" y="10639"/>
                  <a:pt x="21383" y="10545"/>
                  <a:pt x="21383" y="10451"/>
                </a:cubicBezTo>
                <a:cubicBezTo>
                  <a:pt x="21383" y="10358"/>
                  <a:pt x="21392" y="10264"/>
                  <a:pt x="21392" y="10171"/>
                </a:cubicBezTo>
                <a:cubicBezTo>
                  <a:pt x="21392" y="10077"/>
                  <a:pt x="21377" y="9983"/>
                  <a:pt x="21377" y="9890"/>
                </a:cubicBezTo>
                <a:cubicBezTo>
                  <a:pt x="21377" y="9796"/>
                  <a:pt x="21383" y="9702"/>
                  <a:pt x="21383" y="9609"/>
                </a:cubicBezTo>
                <a:cubicBezTo>
                  <a:pt x="21383" y="9515"/>
                  <a:pt x="21403" y="9422"/>
                  <a:pt x="21403" y="9328"/>
                </a:cubicBezTo>
                <a:cubicBezTo>
                  <a:pt x="21403" y="9234"/>
                  <a:pt x="21388" y="9141"/>
                  <a:pt x="21388" y="9047"/>
                </a:cubicBezTo>
                <a:cubicBezTo>
                  <a:pt x="21388" y="8954"/>
                  <a:pt x="21398" y="8860"/>
                  <a:pt x="21398" y="8767"/>
                </a:cubicBezTo>
                <a:cubicBezTo>
                  <a:pt x="21398" y="8673"/>
                  <a:pt x="21391" y="8579"/>
                  <a:pt x="21391" y="8486"/>
                </a:cubicBezTo>
                <a:cubicBezTo>
                  <a:pt x="21391" y="8392"/>
                  <a:pt x="21383" y="8298"/>
                  <a:pt x="21383" y="8205"/>
                </a:cubicBezTo>
                <a:cubicBezTo>
                  <a:pt x="21383" y="8111"/>
                  <a:pt x="21383" y="8017"/>
                  <a:pt x="21383" y="7924"/>
                </a:cubicBezTo>
                <a:cubicBezTo>
                  <a:pt x="21383" y="7830"/>
                  <a:pt x="21377" y="7736"/>
                  <a:pt x="21377" y="7643"/>
                </a:cubicBezTo>
                <a:cubicBezTo>
                  <a:pt x="21377" y="7549"/>
                  <a:pt x="21400" y="7456"/>
                  <a:pt x="21400" y="7362"/>
                </a:cubicBezTo>
                <a:cubicBezTo>
                  <a:pt x="21400" y="7268"/>
                  <a:pt x="21405" y="7175"/>
                  <a:pt x="21405" y="7081"/>
                </a:cubicBezTo>
                <a:cubicBezTo>
                  <a:pt x="21405" y="6987"/>
                  <a:pt x="21400" y="6894"/>
                  <a:pt x="21400" y="6800"/>
                </a:cubicBezTo>
                <a:cubicBezTo>
                  <a:pt x="21400" y="6706"/>
                  <a:pt x="21396" y="6613"/>
                  <a:pt x="21396" y="6520"/>
                </a:cubicBezTo>
                <a:cubicBezTo>
                  <a:pt x="21396" y="6426"/>
                  <a:pt x="21385" y="6332"/>
                  <a:pt x="21385" y="6239"/>
                </a:cubicBezTo>
                <a:cubicBezTo>
                  <a:pt x="21385" y="6145"/>
                  <a:pt x="21403" y="6051"/>
                  <a:pt x="21403" y="5958"/>
                </a:cubicBezTo>
                <a:cubicBezTo>
                  <a:pt x="21403" y="5864"/>
                  <a:pt x="21397" y="5770"/>
                  <a:pt x="21397" y="5677"/>
                </a:cubicBezTo>
                <a:cubicBezTo>
                  <a:pt x="21397" y="5583"/>
                  <a:pt x="21378" y="5489"/>
                  <a:pt x="21378" y="5396"/>
                </a:cubicBezTo>
                <a:cubicBezTo>
                  <a:pt x="21378" y="5302"/>
                  <a:pt x="21387" y="5208"/>
                  <a:pt x="21387" y="5116"/>
                </a:cubicBezTo>
                <a:cubicBezTo>
                  <a:pt x="21387" y="5021"/>
                  <a:pt x="21390" y="4928"/>
                  <a:pt x="21390" y="4835"/>
                </a:cubicBezTo>
                <a:cubicBezTo>
                  <a:pt x="21390" y="4740"/>
                  <a:pt x="21405" y="4647"/>
                  <a:pt x="21405" y="4554"/>
                </a:cubicBezTo>
                <a:cubicBezTo>
                  <a:pt x="21405" y="4460"/>
                  <a:pt x="21374" y="4366"/>
                  <a:pt x="21374" y="4273"/>
                </a:cubicBezTo>
                <a:cubicBezTo>
                  <a:pt x="21374" y="4179"/>
                  <a:pt x="21387" y="4085"/>
                  <a:pt x="21387" y="3993"/>
                </a:cubicBezTo>
                <a:cubicBezTo>
                  <a:pt x="21387" y="3898"/>
                  <a:pt x="21375" y="3804"/>
                  <a:pt x="21375" y="3712"/>
                </a:cubicBezTo>
                <a:cubicBezTo>
                  <a:pt x="21375" y="3617"/>
                  <a:pt x="21373" y="3523"/>
                  <a:pt x="21373" y="3431"/>
                </a:cubicBezTo>
                <a:cubicBezTo>
                  <a:pt x="21373" y="3336"/>
                  <a:pt x="21405" y="3242"/>
                  <a:pt x="21405" y="3150"/>
                </a:cubicBezTo>
                <a:cubicBezTo>
                  <a:pt x="21405" y="3055"/>
                  <a:pt x="21391" y="2961"/>
                  <a:pt x="21391" y="2870"/>
                </a:cubicBezTo>
                <a:cubicBezTo>
                  <a:pt x="21391" y="2774"/>
                  <a:pt x="21378" y="2680"/>
                  <a:pt x="21378" y="2589"/>
                </a:cubicBezTo>
                <a:cubicBezTo>
                  <a:pt x="21378" y="2493"/>
                  <a:pt x="21381" y="2400"/>
                  <a:pt x="21381" y="2308"/>
                </a:cubicBezTo>
                <a:cubicBezTo>
                  <a:pt x="21381" y="2212"/>
                  <a:pt x="21381" y="2118"/>
                  <a:pt x="21381" y="2027"/>
                </a:cubicBezTo>
                <a:cubicBezTo>
                  <a:pt x="21381" y="1931"/>
                  <a:pt x="21383" y="1837"/>
                  <a:pt x="21383" y="1747"/>
                </a:cubicBezTo>
                <a:cubicBezTo>
                  <a:pt x="21383" y="1650"/>
                  <a:pt x="21400" y="1556"/>
                  <a:pt x="21400" y="1466"/>
                </a:cubicBezTo>
                <a:cubicBezTo>
                  <a:pt x="21400" y="1368"/>
                  <a:pt x="21395" y="1275"/>
                  <a:pt x="21395" y="1186"/>
                </a:cubicBezTo>
                <a:cubicBezTo>
                  <a:pt x="21395" y="1086"/>
                  <a:pt x="21396" y="992"/>
                  <a:pt x="21396" y="905"/>
                </a:cubicBezTo>
                <a:cubicBezTo>
                  <a:pt x="21396" y="803"/>
                  <a:pt x="21373" y="709"/>
                  <a:pt x="21373" y="624"/>
                </a:cubicBezTo>
                <a:cubicBezTo>
                  <a:pt x="21373" y="516"/>
                  <a:pt x="21405" y="422"/>
                  <a:pt x="21405" y="344"/>
                </a:cubicBezTo>
                <a:cubicBezTo>
                  <a:pt x="21405" y="161"/>
                  <a:pt x="21538" y="97"/>
                  <a:pt x="21394" y="50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85" name="Image"/>
          <p:cNvSpPr/>
          <p:nvPr>
            <p:ph type="pic" idx="13"/>
          </p:nvPr>
        </p:nvSpPr>
        <p:spPr>
          <a:xfrm>
            <a:off x="444500" y="462844"/>
            <a:ext cx="7569633" cy="8224652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86" name="Shape"/>
          <p:cNvSpPr/>
          <p:nvPr>
            <p:ph type="body" sz="half" idx="14"/>
          </p:nvPr>
        </p:nvSpPr>
        <p:spPr>
          <a:xfrm>
            <a:off x="7315199" y="835377"/>
            <a:ext cx="7483108" cy="7489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597" fill="norm" stroke="1" extrusionOk="0">
                <a:moveTo>
                  <a:pt x="10788" y="17"/>
                </a:moveTo>
                <a:cubicBezTo>
                  <a:pt x="10668" y="17"/>
                  <a:pt x="10549" y="27"/>
                  <a:pt x="10430" y="31"/>
                </a:cubicBezTo>
                <a:cubicBezTo>
                  <a:pt x="10310" y="35"/>
                  <a:pt x="10189" y="15"/>
                  <a:pt x="10070" y="23"/>
                </a:cubicBezTo>
                <a:cubicBezTo>
                  <a:pt x="9950" y="31"/>
                  <a:pt x="9831" y="54"/>
                  <a:pt x="9713" y="65"/>
                </a:cubicBezTo>
                <a:cubicBezTo>
                  <a:pt x="9593" y="77"/>
                  <a:pt x="9472" y="71"/>
                  <a:pt x="9353" y="86"/>
                </a:cubicBezTo>
                <a:cubicBezTo>
                  <a:pt x="9234" y="102"/>
                  <a:pt x="9119" y="143"/>
                  <a:pt x="9001" y="163"/>
                </a:cubicBezTo>
                <a:cubicBezTo>
                  <a:pt x="8883" y="183"/>
                  <a:pt x="8763" y="191"/>
                  <a:pt x="8645" y="214"/>
                </a:cubicBezTo>
                <a:cubicBezTo>
                  <a:pt x="8528" y="238"/>
                  <a:pt x="8416" y="289"/>
                  <a:pt x="8300" y="316"/>
                </a:cubicBezTo>
                <a:cubicBezTo>
                  <a:pt x="8183" y="344"/>
                  <a:pt x="8068" y="372"/>
                  <a:pt x="7952" y="404"/>
                </a:cubicBezTo>
                <a:cubicBezTo>
                  <a:pt x="7837" y="435"/>
                  <a:pt x="7721" y="465"/>
                  <a:pt x="7607" y="500"/>
                </a:cubicBezTo>
                <a:cubicBezTo>
                  <a:pt x="7492" y="536"/>
                  <a:pt x="7376" y="563"/>
                  <a:pt x="7263" y="602"/>
                </a:cubicBezTo>
                <a:cubicBezTo>
                  <a:pt x="7149" y="641"/>
                  <a:pt x="7031" y="666"/>
                  <a:pt x="6919" y="709"/>
                </a:cubicBezTo>
                <a:cubicBezTo>
                  <a:pt x="6807" y="752"/>
                  <a:pt x="6699" y="805"/>
                  <a:pt x="6589" y="852"/>
                </a:cubicBezTo>
                <a:cubicBezTo>
                  <a:pt x="6479" y="898"/>
                  <a:pt x="6375" y="961"/>
                  <a:pt x="6267" y="1011"/>
                </a:cubicBezTo>
                <a:cubicBezTo>
                  <a:pt x="6158" y="1061"/>
                  <a:pt x="6042" y="1095"/>
                  <a:pt x="5935" y="1149"/>
                </a:cubicBezTo>
                <a:cubicBezTo>
                  <a:pt x="5828" y="1203"/>
                  <a:pt x="5719" y="1255"/>
                  <a:pt x="5614" y="1312"/>
                </a:cubicBezTo>
                <a:cubicBezTo>
                  <a:pt x="5509" y="1370"/>
                  <a:pt x="5403" y="1427"/>
                  <a:pt x="5300" y="1488"/>
                </a:cubicBezTo>
                <a:cubicBezTo>
                  <a:pt x="5197" y="1549"/>
                  <a:pt x="5100" y="1620"/>
                  <a:pt x="4999" y="1684"/>
                </a:cubicBezTo>
                <a:cubicBezTo>
                  <a:pt x="4898" y="1749"/>
                  <a:pt x="4800" y="1818"/>
                  <a:pt x="4702" y="1886"/>
                </a:cubicBezTo>
                <a:cubicBezTo>
                  <a:pt x="4603" y="1953"/>
                  <a:pt x="4514" y="2035"/>
                  <a:pt x="4417" y="2105"/>
                </a:cubicBezTo>
                <a:cubicBezTo>
                  <a:pt x="4321" y="2176"/>
                  <a:pt x="4213" y="2232"/>
                  <a:pt x="4119" y="2306"/>
                </a:cubicBezTo>
                <a:cubicBezTo>
                  <a:pt x="4025" y="2380"/>
                  <a:pt x="3935" y="2460"/>
                  <a:pt x="3843" y="2537"/>
                </a:cubicBezTo>
                <a:cubicBezTo>
                  <a:pt x="3752" y="2614"/>
                  <a:pt x="3663" y="2694"/>
                  <a:pt x="3573" y="2774"/>
                </a:cubicBezTo>
                <a:cubicBezTo>
                  <a:pt x="3484" y="2854"/>
                  <a:pt x="3386" y="2925"/>
                  <a:pt x="3300" y="3008"/>
                </a:cubicBezTo>
                <a:cubicBezTo>
                  <a:pt x="3214" y="3090"/>
                  <a:pt x="3133" y="3179"/>
                  <a:pt x="3049" y="3265"/>
                </a:cubicBezTo>
                <a:cubicBezTo>
                  <a:pt x="2966" y="3351"/>
                  <a:pt x="2892" y="3464"/>
                  <a:pt x="2811" y="3552"/>
                </a:cubicBezTo>
                <a:cubicBezTo>
                  <a:pt x="2714" y="3478"/>
                  <a:pt x="2606" y="3392"/>
                  <a:pt x="2502" y="3321"/>
                </a:cubicBezTo>
                <a:cubicBezTo>
                  <a:pt x="2400" y="3251"/>
                  <a:pt x="2295" y="3183"/>
                  <a:pt x="2189" y="3117"/>
                </a:cubicBezTo>
                <a:cubicBezTo>
                  <a:pt x="2083" y="3051"/>
                  <a:pt x="1987" y="2967"/>
                  <a:pt x="1881" y="2905"/>
                </a:cubicBezTo>
                <a:cubicBezTo>
                  <a:pt x="1771" y="2842"/>
                  <a:pt x="1653" y="2795"/>
                  <a:pt x="1546" y="2738"/>
                </a:cubicBezTo>
                <a:cubicBezTo>
                  <a:pt x="1432" y="2676"/>
                  <a:pt x="1331" y="2599"/>
                  <a:pt x="1224" y="2546"/>
                </a:cubicBezTo>
                <a:cubicBezTo>
                  <a:pt x="1105" y="2486"/>
                  <a:pt x="982" y="2451"/>
                  <a:pt x="878" y="2403"/>
                </a:cubicBezTo>
                <a:cubicBezTo>
                  <a:pt x="749" y="2343"/>
                  <a:pt x="633" y="2292"/>
                  <a:pt x="536" y="2253"/>
                </a:cubicBezTo>
                <a:cubicBezTo>
                  <a:pt x="291" y="2154"/>
                  <a:pt x="164" y="2125"/>
                  <a:pt x="247" y="2194"/>
                </a:cubicBezTo>
                <a:cubicBezTo>
                  <a:pt x="343" y="2273"/>
                  <a:pt x="434" y="2353"/>
                  <a:pt x="518" y="2433"/>
                </a:cubicBezTo>
                <a:cubicBezTo>
                  <a:pt x="609" y="2520"/>
                  <a:pt x="705" y="2595"/>
                  <a:pt x="783" y="2682"/>
                </a:cubicBezTo>
                <a:cubicBezTo>
                  <a:pt x="866" y="2776"/>
                  <a:pt x="941" y="2872"/>
                  <a:pt x="1010" y="2966"/>
                </a:cubicBezTo>
                <a:cubicBezTo>
                  <a:pt x="1085" y="3066"/>
                  <a:pt x="1134" y="3178"/>
                  <a:pt x="1194" y="3278"/>
                </a:cubicBezTo>
                <a:cubicBezTo>
                  <a:pt x="1259" y="3385"/>
                  <a:pt x="1325" y="3487"/>
                  <a:pt x="1375" y="3592"/>
                </a:cubicBezTo>
                <a:cubicBezTo>
                  <a:pt x="1428" y="3705"/>
                  <a:pt x="1487" y="3813"/>
                  <a:pt x="1525" y="3923"/>
                </a:cubicBezTo>
                <a:cubicBezTo>
                  <a:pt x="1566" y="4041"/>
                  <a:pt x="1595" y="4160"/>
                  <a:pt x="1620" y="4274"/>
                </a:cubicBezTo>
                <a:cubicBezTo>
                  <a:pt x="1648" y="4396"/>
                  <a:pt x="1674" y="4516"/>
                  <a:pt x="1687" y="4631"/>
                </a:cubicBezTo>
                <a:cubicBezTo>
                  <a:pt x="1701" y="4757"/>
                  <a:pt x="1704" y="4884"/>
                  <a:pt x="1704" y="4999"/>
                </a:cubicBezTo>
                <a:cubicBezTo>
                  <a:pt x="1639" y="5100"/>
                  <a:pt x="1554" y="5193"/>
                  <a:pt x="1492" y="5297"/>
                </a:cubicBezTo>
                <a:cubicBezTo>
                  <a:pt x="1431" y="5400"/>
                  <a:pt x="1376" y="5507"/>
                  <a:pt x="1318" y="5613"/>
                </a:cubicBezTo>
                <a:cubicBezTo>
                  <a:pt x="1260" y="5718"/>
                  <a:pt x="1196" y="5820"/>
                  <a:pt x="1142" y="5927"/>
                </a:cubicBezTo>
                <a:cubicBezTo>
                  <a:pt x="1088" y="6034"/>
                  <a:pt x="1052" y="6151"/>
                  <a:pt x="1001" y="6260"/>
                </a:cubicBezTo>
                <a:cubicBezTo>
                  <a:pt x="951" y="6368"/>
                  <a:pt x="897" y="6476"/>
                  <a:pt x="850" y="6587"/>
                </a:cubicBezTo>
                <a:cubicBezTo>
                  <a:pt x="803" y="6697"/>
                  <a:pt x="755" y="6807"/>
                  <a:pt x="711" y="6919"/>
                </a:cubicBezTo>
                <a:cubicBezTo>
                  <a:pt x="668" y="7031"/>
                  <a:pt x="618" y="7141"/>
                  <a:pt x="579" y="7254"/>
                </a:cubicBezTo>
                <a:cubicBezTo>
                  <a:pt x="539" y="7368"/>
                  <a:pt x="528" y="7490"/>
                  <a:pt x="492" y="7605"/>
                </a:cubicBezTo>
                <a:cubicBezTo>
                  <a:pt x="457" y="7720"/>
                  <a:pt x="392" y="7826"/>
                  <a:pt x="360" y="7942"/>
                </a:cubicBezTo>
                <a:cubicBezTo>
                  <a:pt x="329" y="8058"/>
                  <a:pt x="333" y="8183"/>
                  <a:pt x="305" y="8300"/>
                </a:cubicBezTo>
                <a:cubicBezTo>
                  <a:pt x="277" y="8416"/>
                  <a:pt x="253" y="8533"/>
                  <a:pt x="229" y="8651"/>
                </a:cubicBezTo>
                <a:cubicBezTo>
                  <a:pt x="206" y="8769"/>
                  <a:pt x="152" y="8881"/>
                  <a:pt x="132" y="9000"/>
                </a:cubicBezTo>
                <a:cubicBezTo>
                  <a:pt x="112" y="9118"/>
                  <a:pt x="100" y="9238"/>
                  <a:pt x="84" y="9357"/>
                </a:cubicBezTo>
                <a:cubicBezTo>
                  <a:pt x="68" y="9476"/>
                  <a:pt x="76" y="9598"/>
                  <a:pt x="64" y="9718"/>
                </a:cubicBezTo>
                <a:cubicBezTo>
                  <a:pt x="52" y="9837"/>
                  <a:pt x="33" y="9955"/>
                  <a:pt x="25" y="10076"/>
                </a:cubicBezTo>
                <a:cubicBezTo>
                  <a:pt x="17" y="10195"/>
                  <a:pt x="23" y="10315"/>
                  <a:pt x="19" y="10436"/>
                </a:cubicBezTo>
                <a:cubicBezTo>
                  <a:pt x="15" y="10555"/>
                  <a:pt x="4" y="10675"/>
                  <a:pt x="4" y="10795"/>
                </a:cubicBezTo>
                <a:cubicBezTo>
                  <a:pt x="4" y="10916"/>
                  <a:pt x="18" y="11036"/>
                  <a:pt x="22" y="11155"/>
                </a:cubicBezTo>
                <a:cubicBezTo>
                  <a:pt x="26" y="11276"/>
                  <a:pt x="-7" y="11398"/>
                  <a:pt x="1" y="11517"/>
                </a:cubicBezTo>
                <a:cubicBezTo>
                  <a:pt x="9" y="11638"/>
                  <a:pt x="47" y="11755"/>
                  <a:pt x="59" y="11874"/>
                </a:cubicBezTo>
                <a:cubicBezTo>
                  <a:pt x="71" y="11994"/>
                  <a:pt x="73" y="12115"/>
                  <a:pt x="89" y="12234"/>
                </a:cubicBezTo>
                <a:cubicBezTo>
                  <a:pt x="105" y="12353"/>
                  <a:pt x="138" y="12470"/>
                  <a:pt x="158" y="12588"/>
                </a:cubicBezTo>
                <a:cubicBezTo>
                  <a:pt x="178" y="12707"/>
                  <a:pt x="182" y="12828"/>
                  <a:pt x="206" y="12945"/>
                </a:cubicBezTo>
                <a:cubicBezTo>
                  <a:pt x="230" y="13063"/>
                  <a:pt x="267" y="13178"/>
                  <a:pt x="295" y="13295"/>
                </a:cubicBezTo>
                <a:cubicBezTo>
                  <a:pt x="323" y="13412"/>
                  <a:pt x="336" y="13533"/>
                  <a:pt x="367" y="13649"/>
                </a:cubicBezTo>
                <a:cubicBezTo>
                  <a:pt x="399" y="13765"/>
                  <a:pt x="439" y="13879"/>
                  <a:pt x="474" y="13993"/>
                </a:cubicBezTo>
                <a:cubicBezTo>
                  <a:pt x="510" y="14108"/>
                  <a:pt x="549" y="14222"/>
                  <a:pt x="589" y="14335"/>
                </a:cubicBezTo>
                <a:cubicBezTo>
                  <a:pt x="628" y="14449"/>
                  <a:pt x="677" y="14559"/>
                  <a:pt x="720" y="14671"/>
                </a:cubicBezTo>
                <a:cubicBezTo>
                  <a:pt x="763" y="14783"/>
                  <a:pt x="801" y="14898"/>
                  <a:pt x="848" y="15008"/>
                </a:cubicBezTo>
                <a:cubicBezTo>
                  <a:pt x="895" y="15119"/>
                  <a:pt x="945" y="15228"/>
                  <a:pt x="996" y="15337"/>
                </a:cubicBezTo>
                <a:cubicBezTo>
                  <a:pt x="1047" y="15446"/>
                  <a:pt x="1100" y="15554"/>
                  <a:pt x="1155" y="15661"/>
                </a:cubicBezTo>
                <a:cubicBezTo>
                  <a:pt x="1209" y="15768"/>
                  <a:pt x="1270" y="15872"/>
                  <a:pt x="1328" y="15977"/>
                </a:cubicBezTo>
                <a:cubicBezTo>
                  <a:pt x="1386" y="16082"/>
                  <a:pt x="1424" y="16199"/>
                  <a:pt x="1485" y="16303"/>
                </a:cubicBezTo>
                <a:cubicBezTo>
                  <a:pt x="1547" y="16406"/>
                  <a:pt x="1627" y="16498"/>
                  <a:pt x="1692" y="16599"/>
                </a:cubicBezTo>
                <a:cubicBezTo>
                  <a:pt x="1757" y="16700"/>
                  <a:pt x="1831" y="16795"/>
                  <a:pt x="1899" y="16894"/>
                </a:cubicBezTo>
                <a:cubicBezTo>
                  <a:pt x="1967" y="16994"/>
                  <a:pt x="2025" y="17099"/>
                  <a:pt x="2096" y="17196"/>
                </a:cubicBezTo>
                <a:cubicBezTo>
                  <a:pt x="2168" y="17293"/>
                  <a:pt x="2252" y="17380"/>
                  <a:pt x="2327" y="17474"/>
                </a:cubicBezTo>
                <a:cubicBezTo>
                  <a:pt x="2401" y="17568"/>
                  <a:pt x="2464" y="17672"/>
                  <a:pt x="2541" y="17764"/>
                </a:cubicBezTo>
                <a:cubicBezTo>
                  <a:pt x="2619" y="17856"/>
                  <a:pt x="2708" y="17937"/>
                  <a:pt x="2789" y="18027"/>
                </a:cubicBezTo>
                <a:cubicBezTo>
                  <a:pt x="2870" y="18116"/>
                  <a:pt x="2955" y="18200"/>
                  <a:pt x="3038" y="18287"/>
                </a:cubicBezTo>
                <a:cubicBezTo>
                  <a:pt x="3122" y="18373"/>
                  <a:pt x="3188" y="18477"/>
                  <a:pt x="3274" y="18561"/>
                </a:cubicBezTo>
                <a:cubicBezTo>
                  <a:pt x="3361" y="18644"/>
                  <a:pt x="3447" y="18729"/>
                  <a:pt x="3537" y="18809"/>
                </a:cubicBezTo>
                <a:cubicBezTo>
                  <a:pt x="3626" y="18890"/>
                  <a:pt x="3738" y="18944"/>
                  <a:pt x="3830" y="19022"/>
                </a:cubicBezTo>
                <a:cubicBezTo>
                  <a:pt x="3922" y="19099"/>
                  <a:pt x="4006" y="19186"/>
                  <a:pt x="4100" y="19260"/>
                </a:cubicBezTo>
                <a:cubicBezTo>
                  <a:pt x="4195" y="19335"/>
                  <a:pt x="4300" y="19395"/>
                  <a:pt x="4396" y="19466"/>
                </a:cubicBezTo>
                <a:cubicBezTo>
                  <a:pt x="4493" y="19538"/>
                  <a:pt x="4580" y="19622"/>
                  <a:pt x="4679" y="19691"/>
                </a:cubicBezTo>
                <a:cubicBezTo>
                  <a:pt x="4778" y="19759"/>
                  <a:pt x="4882" y="19820"/>
                  <a:pt x="4983" y="19885"/>
                </a:cubicBezTo>
                <a:cubicBezTo>
                  <a:pt x="5084" y="19949"/>
                  <a:pt x="5179" y="20026"/>
                  <a:pt x="5282" y="20087"/>
                </a:cubicBezTo>
                <a:cubicBezTo>
                  <a:pt x="5385" y="20148"/>
                  <a:pt x="5487" y="20214"/>
                  <a:pt x="5593" y="20272"/>
                </a:cubicBezTo>
                <a:cubicBezTo>
                  <a:pt x="5698" y="20329"/>
                  <a:pt x="5811" y="20373"/>
                  <a:pt x="5919" y="20427"/>
                </a:cubicBezTo>
                <a:cubicBezTo>
                  <a:pt x="6026" y="20481"/>
                  <a:pt x="6142" y="20517"/>
                  <a:pt x="6251" y="20568"/>
                </a:cubicBezTo>
                <a:cubicBezTo>
                  <a:pt x="6360" y="20619"/>
                  <a:pt x="6461" y="20688"/>
                  <a:pt x="6571" y="20735"/>
                </a:cubicBezTo>
                <a:cubicBezTo>
                  <a:pt x="6682" y="20782"/>
                  <a:pt x="6793" y="20828"/>
                  <a:pt x="6906" y="20871"/>
                </a:cubicBezTo>
                <a:cubicBezTo>
                  <a:pt x="7018" y="20914"/>
                  <a:pt x="7137" y="20938"/>
                  <a:pt x="7251" y="20977"/>
                </a:cubicBezTo>
                <a:cubicBezTo>
                  <a:pt x="7364" y="21017"/>
                  <a:pt x="7473" y="21069"/>
                  <a:pt x="7588" y="21105"/>
                </a:cubicBezTo>
                <a:cubicBezTo>
                  <a:pt x="7703" y="21140"/>
                  <a:pt x="7819" y="21172"/>
                  <a:pt x="7936" y="21203"/>
                </a:cubicBezTo>
                <a:cubicBezTo>
                  <a:pt x="8051" y="21235"/>
                  <a:pt x="8172" y="21248"/>
                  <a:pt x="8289" y="21275"/>
                </a:cubicBezTo>
                <a:cubicBezTo>
                  <a:pt x="8406" y="21303"/>
                  <a:pt x="8517" y="21361"/>
                  <a:pt x="8635" y="21384"/>
                </a:cubicBezTo>
                <a:cubicBezTo>
                  <a:pt x="8752" y="21408"/>
                  <a:pt x="8874" y="21411"/>
                  <a:pt x="8993" y="21431"/>
                </a:cubicBezTo>
                <a:cubicBezTo>
                  <a:pt x="9111" y="21451"/>
                  <a:pt x="9233" y="21451"/>
                  <a:pt x="9352" y="21467"/>
                </a:cubicBezTo>
                <a:cubicBezTo>
                  <a:pt x="9471" y="21482"/>
                  <a:pt x="9588" y="21512"/>
                  <a:pt x="9708" y="21524"/>
                </a:cubicBezTo>
                <a:cubicBezTo>
                  <a:pt x="9828" y="21536"/>
                  <a:pt x="9947" y="21551"/>
                  <a:pt x="10067" y="21559"/>
                </a:cubicBezTo>
                <a:cubicBezTo>
                  <a:pt x="10187" y="21567"/>
                  <a:pt x="10307" y="21558"/>
                  <a:pt x="10428" y="21562"/>
                </a:cubicBezTo>
                <a:cubicBezTo>
                  <a:pt x="10548" y="21566"/>
                  <a:pt x="10668" y="21597"/>
                  <a:pt x="10788" y="21597"/>
                </a:cubicBezTo>
                <a:cubicBezTo>
                  <a:pt x="10909" y="21597"/>
                  <a:pt x="11029" y="21561"/>
                  <a:pt x="11148" y="21557"/>
                </a:cubicBezTo>
                <a:cubicBezTo>
                  <a:pt x="11269" y="21553"/>
                  <a:pt x="11391" y="21584"/>
                  <a:pt x="11510" y="21576"/>
                </a:cubicBezTo>
                <a:cubicBezTo>
                  <a:pt x="11631" y="21569"/>
                  <a:pt x="11751" y="21551"/>
                  <a:pt x="11870" y="21539"/>
                </a:cubicBezTo>
                <a:cubicBezTo>
                  <a:pt x="11990" y="21527"/>
                  <a:pt x="12107" y="21492"/>
                  <a:pt x="12226" y="21476"/>
                </a:cubicBezTo>
                <a:cubicBezTo>
                  <a:pt x="12345" y="21460"/>
                  <a:pt x="12463" y="21438"/>
                  <a:pt x="12581" y="21418"/>
                </a:cubicBezTo>
                <a:cubicBezTo>
                  <a:pt x="12700" y="21398"/>
                  <a:pt x="12821" y="21391"/>
                  <a:pt x="12938" y="21367"/>
                </a:cubicBezTo>
                <a:cubicBezTo>
                  <a:pt x="13057" y="21343"/>
                  <a:pt x="13177" y="21329"/>
                  <a:pt x="13293" y="21301"/>
                </a:cubicBezTo>
                <a:cubicBezTo>
                  <a:pt x="13411" y="21274"/>
                  <a:pt x="13526" y="21236"/>
                  <a:pt x="13641" y="21204"/>
                </a:cubicBezTo>
                <a:cubicBezTo>
                  <a:pt x="13758" y="21173"/>
                  <a:pt x="13876" y="21150"/>
                  <a:pt x="13991" y="21114"/>
                </a:cubicBezTo>
                <a:cubicBezTo>
                  <a:pt x="14106" y="21079"/>
                  <a:pt x="14219" y="21036"/>
                  <a:pt x="14332" y="20996"/>
                </a:cubicBezTo>
                <a:cubicBezTo>
                  <a:pt x="14446" y="20957"/>
                  <a:pt x="14555" y="20905"/>
                  <a:pt x="14667" y="20862"/>
                </a:cubicBezTo>
                <a:cubicBezTo>
                  <a:pt x="14780" y="20818"/>
                  <a:pt x="14884" y="20757"/>
                  <a:pt x="14995" y="20710"/>
                </a:cubicBezTo>
                <a:cubicBezTo>
                  <a:pt x="15106" y="20663"/>
                  <a:pt x="15228" y="20642"/>
                  <a:pt x="15337" y="20592"/>
                </a:cubicBezTo>
                <a:cubicBezTo>
                  <a:pt x="15446" y="20541"/>
                  <a:pt x="15553" y="20486"/>
                  <a:pt x="15660" y="20432"/>
                </a:cubicBezTo>
                <a:cubicBezTo>
                  <a:pt x="15768" y="20377"/>
                  <a:pt x="15865" y="20304"/>
                  <a:pt x="15970" y="20246"/>
                </a:cubicBezTo>
                <a:cubicBezTo>
                  <a:pt x="16075" y="20188"/>
                  <a:pt x="16190" y="20146"/>
                  <a:pt x="16293" y="20085"/>
                </a:cubicBezTo>
                <a:cubicBezTo>
                  <a:pt x="16397" y="20023"/>
                  <a:pt x="16485" y="19937"/>
                  <a:pt x="16586" y="19873"/>
                </a:cubicBezTo>
                <a:cubicBezTo>
                  <a:pt x="16687" y="19808"/>
                  <a:pt x="16791" y="19748"/>
                  <a:pt x="16890" y="19680"/>
                </a:cubicBezTo>
                <a:cubicBezTo>
                  <a:pt x="16989" y="19612"/>
                  <a:pt x="17089" y="19545"/>
                  <a:pt x="17186" y="19474"/>
                </a:cubicBezTo>
                <a:cubicBezTo>
                  <a:pt x="17283" y="19402"/>
                  <a:pt x="17376" y="19327"/>
                  <a:pt x="17470" y="19253"/>
                </a:cubicBezTo>
                <a:cubicBezTo>
                  <a:pt x="17565" y="19178"/>
                  <a:pt x="17676" y="19124"/>
                  <a:pt x="17768" y="19047"/>
                </a:cubicBezTo>
                <a:cubicBezTo>
                  <a:pt x="17860" y="18969"/>
                  <a:pt x="17940" y="18877"/>
                  <a:pt x="18029" y="18796"/>
                </a:cubicBezTo>
                <a:cubicBezTo>
                  <a:pt x="18118" y="18716"/>
                  <a:pt x="18197" y="18625"/>
                  <a:pt x="18284" y="18541"/>
                </a:cubicBezTo>
                <a:cubicBezTo>
                  <a:pt x="18370" y="18458"/>
                  <a:pt x="18450" y="18369"/>
                  <a:pt x="18534" y="18282"/>
                </a:cubicBezTo>
                <a:cubicBezTo>
                  <a:pt x="18617" y="18196"/>
                  <a:pt x="18723" y="18130"/>
                  <a:pt x="18804" y="18041"/>
                </a:cubicBezTo>
                <a:cubicBezTo>
                  <a:pt x="18884" y="17952"/>
                  <a:pt x="18937" y="17838"/>
                  <a:pt x="19015" y="17747"/>
                </a:cubicBezTo>
                <a:cubicBezTo>
                  <a:pt x="19093" y="17655"/>
                  <a:pt x="19192" y="17581"/>
                  <a:pt x="19267" y="17487"/>
                </a:cubicBezTo>
                <a:cubicBezTo>
                  <a:pt x="19341" y="17393"/>
                  <a:pt x="19415" y="17297"/>
                  <a:pt x="19487" y="17201"/>
                </a:cubicBezTo>
                <a:cubicBezTo>
                  <a:pt x="19558" y="17104"/>
                  <a:pt x="19603" y="16988"/>
                  <a:pt x="19671" y="16889"/>
                </a:cubicBezTo>
                <a:cubicBezTo>
                  <a:pt x="19739" y="16790"/>
                  <a:pt x="19812" y="16695"/>
                  <a:pt x="19877" y="16594"/>
                </a:cubicBezTo>
                <a:cubicBezTo>
                  <a:pt x="19941" y="16493"/>
                  <a:pt x="20023" y="16401"/>
                  <a:pt x="20084" y="16298"/>
                </a:cubicBezTo>
                <a:cubicBezTo>
                  <a:pt x="20145" y="16195"/>
                  <a:pt x="20203" y="16089"/>
                  <a:pt x="20261" y="15983"/>
                </a:cubicBezTo>
                <a:cubicBezTo>
                  <a:pt x="20318" y="15878"/>
                  <a:pt x="20355" y="15762"/>
                  <a:pt x="20410" y="15654"/>
                </a:cubicBezTo>
                <a:cubicBezTo>
                  <a:pt x="20464" y="15547"/>
                  <a:pt x="20538" y="15450"/>
                  <a:pt x="20589" y="15341"/>
                </a:cubicBezTo>
                <a:cubicBezTo>
                  <a:pt x="20640" y="15232"/>
                  <a:pt x="20670" y="15114"/>
                  <a:pt x="20717" y="15003"/>
                </a:cubicBezTo>
                <a:cubicBezTo>
                  <a:pt x="20764" y="14893"/>
                  <a:pt x="20827" y="14789"/>
                  <a:pt x="20871" y="14676"/>
                </a:cubicBezTo>
                <a:cubicBezTo>
                  <a:pt x="20914" y="14564"/>
                  <a:pt x="20945" y="14448"/>
                  <a:pt x="20984" y="14334"/>
                </a:cubicBezTo>
                <a:cubicBezTo>
                  <a:pt x="21024" y="14221"/>
                  <a:pt x="21073" y="14110"/>
                  <a:pt x="21108" y="13995"/>
                </a:cubicBezTo>
                <a:cubicBezTo>
                  <a:pt x="21144" y="13880"/>
                  <a:pt x="21179" y="13765"/>
                  <a:pt x="21211" y="13649"/>
                </a:cubicBezTo>
                <a:cubicBezTo>
                  <a:pt x="21242" y="13533"/>
                  <a:pt x="21244" y="13410"/>
                  <a:pt x="21272" y="13293"/>
                </a:cubicBezTo>
                <a:cubicBezTo>
                  <a:pt x="21300" y="13176"/>
                  <a:pt x="21339" y="13062"/>
                  <a:pt x="21362" y="12944"/>
                </a:cubicBezTo>
                <a:cubicBezTo>
                  <a:pt x="21386" y="12826"/>
                  <a:pt x="21416" y="12709"/>
                  <a:pt x="21436" y="12591"/>
                </a:cubicBezTo>
                <a:cubicBezTo>
                  <a:pt x="21456" y="12472"/>
                  <a:pt x="21452" y="12350"/>
                  <a:pt x="21468" y="12231"/>
                </a:cubicBezTo>
                <a:cubicBezTo>
                  <a:pt x="21484" y="12112"/>
                  <a:pt x="21521" y="11996"/>
                  <a:pt x="21533" y="11876"/>
                </a:cubicBezTo>
                <a:cubicBezTo>
                  <a:pt x="21545" y="11757"/>
                  <a:pt x="21561" y="11637"/>
                  <a:pt x="21569" y="11517"/>
                </a:cubicBezTo>
                <a:cubicBezTo>
                  <a:pt x="21577" y="11397"/>
                  <a:pt x="21585" y="11277"/>
                  <a:pt x="21589" y="11156"/>
                </a:cubicBezTo>
                <a:cubicBezTo>
                  <a:pt x="21593" y="11037"/>
                  <a:pt x="21565" y="10916"/>
                  <a:pt x="21565" y="10795"/>
                </a:cubicBezTo>
                <a:cubicBezTo>
                  <a:pt x="21565" y="10675"/>
                  <a:pt x="21577" y="10554"/>
                  <a:pt x="21573" y="10435"/>
                </a:cubicBezTo>
                <a:cubicBezTo>
                  <a:pt x="21569" y="10314"/>
                  <a:pt x="21555" y="10195"/>
                  <a:pt x="21547" y="10075"/>
                </a:cubicBezTo>
                <a:cubicBezTo>
                  <a:pt x="21539" y="9955"/>
                  <a:pt x="21543" y="9834"/>
                  <a:pt x="21531" y="9715"/>
                </a:cubicBezTo>
                <a:cubicBezTo>
                  <a:pt x="21519" y="9595"/>
                  <a:pt x="21510" y="9475"/>
                  <a:pt x="21494" y="9356"/>
                </a:cubicBezTo>
                <a:cubicBezTo>
                  <a:pt x="21478" y="9237"/>
                  <a:pt x="21462" y="9117"/>
                  <a:pt x="21442" y="8999"/>
                </a:cubicBezTo>
                <a:cubicBezTo>
                  <a:pt x="21423" y="8880"/>
                  <a:pt x="21404" y="8761"/>
                  <a:pt x="21380" y="8643"/>
                </a:cubicBezTo>
                <a:cubicBezTo>
                  <a:pt x="21356" y="8525"/>
                  <a:pt x="21321" y="8409"/>
                  <a:pt x="21294" y="8293"/>
                </a:cubicBezTo>
                <a:cubicBezTo>
                  <a:pt x="21266" y="8176"/>
                  <a:pt x="21217" y="8064"/>
                  <a:pt x="21185" y="7949"/>
                </a:cubicBezTo>
                <a:cubicBezTo>
                  <a:pt x="21153" y="7832"/>
                  <a:pt x="21148" y="7709"/>
                  <a:pt x="21112" y="7594"/>
                </a:cubicBezTo>
                <a:cubicBezTo>
                  <a:pt x="21077" y="7479"/>
                  <a:pt x="21029" y="7368"/>
                  <a:pt x="20990" y="7255"/>
                </a:cubicBezTo>
                <a:cubicBezTo>
                  <a:pt x="20950" y="7141"/>
                  <a:pt x="20908" y="7028"/>
                  <a:pt x="20865" y="6916"/>
                </a:cubicBezTo>
                <a:cubicBezTo>
                  <a:pt x="20821" y="6804"/>
                  <a:pt x="20770" y="6695"/>
                  <a:pt x="20723" y="6585"/>
                </a:cubicBezTo>
                <a:cubicBezTo>
                  <a:pt x="20676" y="6474"/>
                  <a:pt x="20644" y="6356"/>
                  <a:pt x="20594" y="6248"/>
                </a:cubicBezTo>
                <a:cubicBezTo>
                  <a:pt x="20543" y="6138"/>
                  <a:pt x="20464" y="6043"/>
                  <a:pt x="20410" y="5936"/>
                </a:cubicBezTo>
                <a:cubicBezTo>
                  <a:pt x="20356" y="5828"/>
                  <a:pt x="20298" y="5724"/>
                  <a:pt x="20240" y="5619"/>
                </a:cubicBezTo>
                <a:cubicBezTo>
                  <a:pt x="20182" y="5513"/>
                  <a:pt x="20124" y="5408"/>
                  <a:pt x="20063" y="5305"/>
                </a:cubicBezTo>
                <a:cubicBezTo>
                  <a:pt x="20002" y="5201"/>
                  <a:pt x="19965" y="5083"/>
                  <a:pt x="19900" y="4982"/>
                </a:cubicBezTo>
                <a:cubicBezTo>
                  <a:pt x="19835" y="4880"/>
                  <a:pt x="19752" y="4791"/>
                  <a:pt x="19684" y="4692"/>
                </a:cubicBezTo>
                <a:cubicBezTo>
                  <a:pt x="19616" y="4593"/>
                  <a:pt x="19546" y="4495"/>
                  <a:pt x="19475" y="4399"/>
                </a:cubicBezTo>
                <a:cubicBezTo>
                  <a:pt x="19403" y="4302"/>
                  <a:pt x="19320" y="4215"/>
                  <a:pt x="19245" y="4121"/>
                </a:cubicBezTo>
                <a:cubicBezTo>
                  <a:pt x="19170" y="4026"/>
                  <a:pt x="19100" y="3929"/>
                  <a:pt x="19023" y="3837"/>
                </a:cubicBezTo>
                <a:cubicBezTo>
                  <a:pt x="18945" y="3745"/>
                  <a:pt x="18886" y="3637"/>
                  <a:pt x="18805" y="3548"/>
                </a:cubicBezTo>
                <a:cubicBezTo>
                  <a:pt x="18725" y="3459"/>
                  <a:pt x="18635" y="3377"/>
                  <a:pt x="18552" y="3291"/>
                </a:cubicBezTo>
                <a:cubicBezTo>
                  <a:pt x="18468" y="3205"/>
                  <a:pt x="18366" y="3137"/>
                  <a:pt x="18279" y="3054"/>
                </a:cubicBezTo>
                <a:cubicBezTo>
                  <a:pt x="18193" y="2970"/>
                  <a:pt x="18124" y="2867"/>
                  <a:pt x="18035" y="2787"/>
                </a:cubicBezTo>
                <a:cubicBezTo>
                  <a:pt x="17946" y="2706"/>
                  <a:pt x="17859" y="2622"/>
                  <a:pt x="17768" y="2544"/>
                </a:cubicBezTo>
                <a:cubicBezTo>
                  <a:pt x="17676" y="2467"/>
                  <a:pt x="17580" y="2393"/>
                  <a:pt x="17486" y="2318"/>
                </a:cubicBezTo>
                <a:cubicBezTo>
                  <a:pt x="17391" y="2244"/>
                  <a:pt x="17291" y="2176"/>
                  <a:pt x="17195" y="2105"/>
                </a:cubicBezTo>
                <a:cubicBezTo>
                  <a:pt x="17098" y="2033"/>
                  <a:pt x="16994" y="1971"/>
                  <a:pt x="16895" y="1903"/>
                </a:cubicBezTo>
                <a:cubicBezTo>
                  <a:pt x="16796" y="1835"/>
                  <a:pt x="16700" y="1763"/>
                  <a:pt x="16598" y="1698"/>
                </a:cubicBezTo>
                <a:cubicBezTo>
                  <a:pt x="16497" y="1634"/>
                  <a:pt x="16397" y="1566"/>
                  <a:pt x="16294" y="1505"/>
                </a:cubicBezTo>
                <a:cubicBezTo>
                  <a:pt x="16190" y="1444"/>
                  <a:pt x="16081" y="1392"/>
                  <a:pt x="15976" y="1334"/>
                </a:cubicBezTo>
                <a:cubicBezTo>
                  <a:pt x="15870" y="1276"/>
                  <a:pt x="15770" y="1208"/>
                  <a:pt x="15663" y="1154"/>
                </a:cubicBezTo>
                <a:cubicBezTo>
                  <a:pt x="15556" y="1099"/>
                  <a:pt x="15435" y="1072"/>
                  <a:pt x="15326" y="1021"/>
                </a:cubicBezTo>
                <a:cubicBezTo>
                  <a:pt x="15217" y="970"/>
                  <a:pt x="15110" y="917"/>
                  <a:pt x="14999" y="870"/>
                </a:cubicBezTo>
                <a:cubicBezTo>
                  <a:pt x="14889" y="823"/>
                  <a:pt x="14774" y="786"/>
                  <a:pt x="14662" y="743"/>
                </a:cubicBezTo>
                <a:cubicBezTo>
                  <a:pt x="14550" y="700"/>
                  <a:pt x="14447" y="630"/>
                  <a:pt x="14334" y="591"/>
                </a:cubicBezTo>
                <a:cubicBezTo>
                  <a:pt x="14220" y="551"/>
                  <a:pt x="14099" y="535"/>
                  <a:pt x="13984" y="499"/>
                </a:cubicBezTo>
                <a:cubicBezTo>
                  <a:pt x="13869" y="464"/>
                  <a:pt x="13756" y="424"/>
                  <a:pt x="13639" y="393"/>
                </a:cubicBezTo>
                <a:cubicBezTo>
                  <a:pt x="13524" y="361"/>
                  <a:pt x="13404" y="345"/>
                  <a:pt x="13287" y="317"/>
                </a:cubicBezTo>
                <a:cubicBezTo>
                  <a:pt x="13170" y="289"/>
                  <a:pt x="13054" y="260"/>
                  <a:pt x="12936" y="236"/>
                </a:cubicBezTo>
                <a:cubicBezTo>
                  <a:pt x="12818" y="212"/>
                  <a:pt x="12703" y="173"/>
                  <a:pt x="12585" y="153"/>
                </a:cubicBezTo>
                <a:cubicBezTo>
                  <a:pt x="12466" y="133"/>
                  <a:pt x="12346" y="125"/>
                  <a:pt x="12226" y="109"/>
                </a:cubicBezTo>
                <a:cubicBezTo>
                  <a:pt x="12108" y="93"/>
                  <a:pt x="11990" y="58"/>
                  <a:pt x="11870" y="46"/>
                </a:cubicBezTo>
                <a:cubicBezTo>
                  <a:pt x="11751" y="34"/>
                  <a:pt x="11629" y="56"/>
                  <a:pt x="11508" y="48"/>
                </a:cubicBezTo>
                <a:cubicBezTo>
                  <a:pt x="11389" y="41"/>
                  <a:pt x="11270" y="5"/>
                  <a:pt x="11149" y="1"/>
                </a:cubicBezTo>
                <a:cubicBezTo>
                  <a:pt x="11030" y="-3"/>
                  <a:pt x="10909" y="17"/>
                  <a:pt x="10788" y="17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87" name="Title Text"/>
          <p:cNvSpPr txBox="1"/>
          <p:nvPr>
            <p:ph type="title"/>
          </p:nvPr>
        </p:nvSpPr>
        <p:spPr>
          <a:xfrm>
            <a:off x="7378700" y="1320800"/>
            <a:ext cx="7327900" cy="3098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7388225" y="4483100"/>
            <a:ext cx="7327901" cy="3098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297" name="Image"/>
          <p:cNvSpPr/>
          <p:nvPr>
            <p:ph type="pic" idx="13"/>
          </p:nvPr>
        </p:nvSpPr>
        <p:spPr>
          <a:xfrm>
            <a:off x="444500" y="444500"/>
            <a:ext cx="15351739" cy="4008853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298" name="Shape"/>
          <p:cNvSpPr/>
          <p:nvPr>
            <p:ph type="body" idx="14"/>
          </p:nvPr>
        </p:nvSpPr>
        <p:spPr>
          <a:xfrm>
            <a:off x="1257300" y="3759199"/>
            <a:ext cx="13736077" cy="45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fill="norm" stroke="1" extrusionOk="0">
                <a:moveTo>
                  <a:pt x="15315" y="2238"/>
                </a:moveTo>
                <a:cubicBezTo>
                  <a:pt x="15335" y="2072"/>
                  <a:pt x="15353" y="1898"/>
                  <a:pt x="15382" y="1728"/>
                </a:cubicBezTo>
                <a:cubicBezTo>
                  <a:pt x="15409" y="1570"/>
                  <a:pt x="15437" y="1404"/>
                  <a:pt x="15473" y="1245"/>
                </a:cubicBezTo>
                <a:cubicBezTo>
                  <a:pt x="15506" y="1098"/>
                  <a:pt x="15557" y="983"/>
                  <a:pt x="15598" y="836"/>
                </a:cubicBezTo>
                <a:cubicBezTo>
                  <a:pt x="15636" y="700"/>
                  <a:pt x="15664" y="526"/>
                  <a:pt x="15709" y="392"/>
                </a:cubicBezTo>
                <a:cubicBezTo>
                  <a:pt x="15752" y="268"/>
                  <a:pt x="15808" y="181"/>
                  <a:pt x="15857" y="59"/>
                </a:cubicBezTo>
                <a:cubicBezTo>
                  <a:pt x="15897" y="-40"/>
                  <a:pt x="15820" y="-17"/>
                  <a:pt x="15691" y="146"/>
                </a:cubicBezTo>
                <a:cubicBezTo>
                  <a:pt x="15639" y="212"/>
                  <a:pt x="15584" y="341"/>
                  <a:pt x="15516" y="439"/>
                </a:cubicBezTo>
                <a:cubicBezTo>
                  <a:pt x="15460" y="520"/>
                  <a:pt x="15398" y="599"/>
                  <a:pt x="15335" y="698"/>
                </a:cubicBezTo>
                <a:cubicBezTo>
                  <a:pt x="15278" y="788"/>
                  <a:pt x="15214" y="855"/>
                  <a:pt x="15155" y="958"/>
                </a:cubicBezTo>
                <a:cubicBezTo>
                  <a:pt x="15097" y="1056"/>
                  <a:pt x="15041" y="1164"/>
                  <a:pt x="14984" y="1272"/>
                </a:cubicBezTo>
                <a:cubicBezTo>
                  <a:pt x="14927" y="1380"/>
                  <a:pt x="14878" y="1521"/>
                  <a:pt x="14824" y="1636"/>
                </a:cubicBezTo>
                <a:cubicBezTo>
                  <a:pt x="14769" y="1755"/>
                  <a:pt x="14709" y="1843"/>
                  <a:pt x="14660" y="1967"/>
                </a:cubicBezTo>
                <a:cubicBezTo>
                  <a:pt x="14596" y="1944"/>
                  <a:pt x="14533" y="1954"/>
                  <a:pt x="14469" y="1932"/>
                </a:cubicBezTo>
                <a:cubicBezTo>
                  <a:pt x="14405" y="1910"/>
                  <a:pt x="14342" y="1857"/>
                  <a:pt x="14278" y="1837"/>
                </a:cubicBezTo>
                <a:cubicBezTo>
                  <a:pt x="14214" y="1816"/>
                  <a:pt x="14149" y="1814"/>
                  <a:pt x="14084" y="1795"/>
                </a:cubicBezTo>
                <a:cubicBezTo>
                  <a:pt x="14020" y="1776"/>
                  <a:pt x="13957" y="1738"/>
                  <a:pt x="13892" y="1720"/>
                </a:cubicBezTo>
                <a:cubicBezTo>
                  <a:pt x="13828" y="1702"/>
                  <a:pt x="13764" y="1682"/>
                  <a:pt x="13700" y="1666"/>
                </a:cubicBezTo>
                <a:cubicBezTo>
                  <a:pt x="13636" y="1649"/>
                  <a:pt x="13570" y="1679"/>
                  <a:pt x="13506" y="1664"/>
                </a:cubicBezTo>
                <a:cubicBezTo>
                  <a:pt x="13442" y="1648"/>
                  <a:pt x="13378" y="1612"/>
                  <a:pt x="13313" y="1598"/>
                </a:cubicBezTo>
                <a:cubicBezTo>
                  <a:pt x="13249" y="1583"/>
                  <a:pt x="13185" y="1556"/>
                  <a:pt x="13121" y="1542"/>
                </a:cubicBezTo>
                <a:cubicBezTo>
                  <a:pt x="13057" y="1529"/>
                  <a:pt x="12991" y="1553"/>
                  <a:pt x="12927" y="1541"/>
                </a:cubicBezTo>
                <a:cubicBezTo>
                  <a:pt x="12863" y="1529"/>
                  <a:pt x="12799" y="1478"/>
                  <a:pt x="12734" y="1467"/>
                </a:cubicBezTo>
                <a:cubicBezTo>
                  <a:pt x="12670" y="1456"/>
                  <a:pt x="12606" y="1436"/>
                  <a:pt x="12541" y="1426"/>
                </a:cubicBezTo>
                <a:cubicBezTo>
                  <a:pt x="12477" y="1416"/>
                  <a:pt x="12413" y="1404"/>
                  <a:pt x="12348" y="1395"/>
                </a:cubicBezTo>
                <a:cubicBezTo>
                  <a:pt x="12284" y="1387"/>
                  <a:pt x="12219" y="1427"/>
                  <a:pt x="12154" y="1419"/>
                </a:cubicBezTo>
                <a:cubicBezTo>
                  <a:pt x="12090" y="1412"/>
                  <a:pt x="12026" y="1382"/>
                  <a:pt x="11961" y="1375"/>
                </a:cubicBezTo>
                <a:cubicBezTo>
                  <a:pt x="11897" y="1369"/>
                  <a:pt x="11832" y="1377"/>
                  <a:pt x="11768" y="1372"/>
                </a:cubicBezTo>
                <a:cubicBezTo>
                  <a:pt x="11703" y="1366"/>
                  <a:pt x="11639" y="1340"/>
                  <a:pt x="11574" y="1335"/>
                </a:cubicBezTo>
                <a:cubicBezTo>
                  <a:pt x="11510" y="1331"/>
                  <a:pt x="11445" y="1319"/>
                  <a:pt x="11381" y="1316"/>
                </a:cubicBezTo>
                <a:cubicBezTo>
                  <a:pt x="11316" y="1313"/>
                  <a:pt x="11252" y="1307"/>
                  <a:pt x="11187" y="1304"/>
                </a:cubicBezTo>
                <a:cubicBezTo>
                  <a:pt x="11123" y="1302"/>
                  <a:pt x="11058" y="1295"/>
                  <a:pt x="10994" y="1294"/>
                </a:cubicBezTo>
                <a:cubicBezTo>
                  <a:pt x="10929" y="1293"/>
                  <a:pt x="10865" y="1308"/>
                  <a:pt x="10800" y="1308"/>
                </a:cubicBezTo>
                <a:cubicBezTo>
                  <a:pt x="10735" y="1308"/>
                  <a:pt x="10670" y="1341"/>
                  <a:pt x="10605" y="1342"/>
                </a:cubicBezTo>
                <a:cubicBezTo>
                  <a:pt x="10540" y="1343"/>
                  <a:pt x="10474" y="1297"/>
                  <a:pt x="10409" y="1299"/>
                </a:cubicBezTo>
                <a:cubicBezTo>
                  <a:pt x="10344" y="1301"/>
                  <a:pt x="10279" y="1321"/>
                  <a:pt x="10214" y="1324"/>
                </a:cubicBezTo>
                <a:cubicBezTo>
                  <a:pt x="10149" y="1327"/>
                  <a:pt x="10084" y="1333"/>
                  <a:pt x="10019" y="1337"/>
                </a:cubicBezTo>
                <a:cubicBezTo>
                  <a:pt x="9954" y="1342"/>
                  <a:pt x="9889" y="1357"/>
                  <a:pt x="9824" y="1362"/>
                </a:cubicBezTo>
                <a:cubicBezTo>
                  <a:pt x="9758" y="1368"/>
                  <a:pt x="9693" y="1344"/>
                  <a:pt x="9628" y="1350"/>
                </a:cubicBezTo>
                <a:cubicBezTo>
                  <a:pt x="9563" y="1357"/>
                  <a:pt x="9498" y="1411"/>
                  <a:pt x="9434" y="1419"/>
                </a:cubicBezTo>
                <a:cubicBezTo>
                  <a:pt x="9368" y="1427"/>
                  <a:pt x="9303" y="1439"/>
                  <a:pt x="9239" y="1448"/>
                </a:cubicBezTo>
                <a:cubicBezTo>
                  <a:pt x="9173" y="1457"/>
                  <a:pt x="9108" y="1463"/>
                  <a:pt x="9043" y="1473"/>
                </a:cubicBezTo>
                <a:cubicBezTo>
                  <a:pt x="8978" y="1483"/>
                  <a:pt x="8912" y="1443"/>
                  <a:pt x="8848" y="1454"/>
                </a:cubicBezTo>
                <a:cubicBezTo>
                  <a:pt x="8782" y="1465"/>
                  <a:pt x="8718" y="1509"/>
                  <a:pt x="8653" y="1521"/>
                </a:cubicBezTo>
                <a:cubicBezTo>
                  <a:pt x="8588" y="1533"/>
                  <a:pt x="8523" y="1546"/>
                  <a:pt x="8458" y="1560"/>
                </a:cubicBezTo>
                <a:cubicBezTo>
                  <a:pt x="8393" y="1573"/>
                  <a:pt x="8329" y="1610"/>
                  <a:pt x="8264" y="1624"/>
                </a:cubicBezTo>
                <a:cubicBezTo>
                  <a:pt x="8199" y="1639"/>
                  <a:pt x="8134" y="1642"/>
                  <a:pt x="8069" y="1658"/>
                </a:cubicBezTo>
                <a:cubicBezTo>
                  <a:pt x="8004" y="1674"/>
                  <a:pt x="7938" y="1646"/>
                  <a:pt x="7873" y="1663"/>
                </a:cubicBezTo>
                <a:cubicBezTo>
                  <a:pt x="7808" y="1680"/>
                  <a:pt x="7744" y="1713"/>
                  <a:pt x="7679" y="1732"/>
                </a:cubicBezTo>
                <a:cubicBezTo>
                  <a:pt x="7614" y="1750"/>
                  <a:pt x="7551" y="1809"/>
                  <a:pt x="7486" y="1829"/>
                </a:cubicBezTo>
                <a:cubicBezTo>
                  <a:pt x="7421" y="1848"/>
                  <a:pt x="7355" y="1822"/>
                  <a:pt x="7291" y="1843"/>
                </a:cubicBezTo>
                <a:cubicBezTo>
                  <a:pt x="7226" y="1864"/>
                  <a:pt x="7160" y="1875"/>
                  <a:pt x="7096" y="1897"/>
                </a:cubicBezTo>
                <a:cubicBezTo>
                  <a:pt x="7031" y="1919"/>
                  <a:pt x="6967" y="1948"/>
                  <a:pt x="6902" y="1971"/>
                </a:cubicBezTo>
                <a:cubicBezTo>
                  <a:pt x="6837" y="1995"/>
                  <a:pt x="6773" y="2030"/>
                  <a:pt x="6709" y="2055"/>
                </a:cubicBezTo>
                <a:cubicBezTo>
                  <a:pt x="6644" y="2080"/>
                  <a:pt x="6580" y="2120"/>
                  <a:pt x="6516" y="2146"/>
                </a:cubicBezTo>
                <a:cubicBezTo>
                  <a:pt x="6451" y="2172"/>
                  <a:pt x="6386" y="2189"/>
                  <a:pt x="6322" y="2216"/>
                </a:cubicBezTo>
                <a:cubicBezTo>
                  <a:pt x="6257" y="2244"/>
                  <a:pt x="6193" y="2264"/>
                  <a:pt x="6129" y="2293"/>
                </a:cubicBezTo>
                <a:cubicBezTo>
                  <a:pt x="6064" y="2322"/>
                  <a:pt x="6000" y="2366"/>
                  <a:pt x="5936" y="2397"/>
                </a:cubicBezTo>
                <a:cubicBezTo>
                  <a:pt x="5872" y="2427"/>
                  <a:pt x="5806" y="2437"/>
                  <a:pt x="5742" y="2469"/>
                </a:cubicBezTo>
                <a:cubicBezTo>
                  <a:pt x="5678" y="2501"/>
                  <a:pt x="5616" y="2578"/>
                  <a:pt x="5552" y="2611"/>
                </a:cubicBezTo>
                <a:cubicBezTo>
                  <a:pt x="5488" y="2645"/>
                  <a:pt x="5423" y="2671"/>
                  <a:pt x="5360" y="2705"/>
                </a:cubicBezTo>
                <a:cubicBezTo>
                  <a:pt x="5295" y="2741"/>
                  <a:pt x="5232" y="2791"/>
                  <a:pt x="5169" y="2827"/>
                </a:cubicBezTo>
                <a:cubicBezTo>
                  <a:pt x="5104" y="2864"/>
                  <a:pt x="5037" y="2853"/>
                  <a:pt x="4974" y="2891"/>
                </a:cubicBezTo>
                <a:cubicBezTo>
                  <a:pt x="4910" y="2930"/>
                  <a:pt x="4848" y="3005"/>
                  <a:pt x="4785" y="3045"/>
                </a:cubicBezTo>
                <a:cubicBezTo>
                  <a:pt x="4721" y="3085"/>
                  <a:pt x="4657" y="3116"/>
                  <a:pt x="4594" y="3158"/>
                </a:cubicBezTo>
                <a:cubicBezTo>
                  <a:pt x="4530" y="3200"/>
                  <a:pt x="4468" y="3265"/>
                  <a:pt x="4405" y="3308"/>
                </a:cubicBezTo>
                <a:cubicBezTo>
                  <a:pt x="4341" y="3352"/>
                  <a:pt x="4277" y="3391"/>
                  <a:pt x="4214" y="3437"/>
                </a:cubicBezTo>
                <a:cubicBezTo>
                  <a:pt x="4151" y="3483"/>
                  <a:pt x="4085" y="3501"/>
                  <a:pt x="4023" y="3548"/>
                </a:cubicBezTo>
                <a:cubicBezTo>
                  <a:pt x="3959" y="3596"/>
                  <a:pt x="3897" y="3661"/>
                  <a:pt x="3835" y="3710"/>
                </a:cubicBezTo>
                <a:cubicBezTo>
                  <a:pt x="3771" y="3760"/>
                  <a:pt x="3705" y="3777"/>
                  <a:pt x="3643" y="3829"/>
                </a:cubicBezTo>
                <a:cubicBezTo>
                  <a:pt x="3580" y="3881"/>
                  <a:pt x="3522" y="3985"/>
                  <a:pt x="3460" y="4039"/>
                </a:cubicBezTo>
                <a:cubicBezTo>
                  <a:pt x="3397" y="4093"/>
                  <a:pt x="3330" y="4102"/>
                  <a:pt x="3268" y="4159"/>
                </a:cubicBezTo>
                <a:cubicBezTo>
                  <a:pt x="3206" y="4216"/>
                  <a:pt x="3149" y="4323"/>
                  <a:pt x="3087" y="4381"/>
                </a:cubicBezTo>
                <a:cubicBezTo>
                  <a:pt x="3025" y="4441"/>
                  <a:pt x="2962" y="4492"/>
                  <a:pt x="2901" y="4553"/>
                </a:cubicBezTo>
                <a:cubicBezTo>
                  <a:pt x="2838" y="4616"/>
                  <a:pt x="2779" y="4693"/>
                  <a:pt x="2718" y="4758"/>
                </a:cubicBezTo>
                <a:cubicBezTo>
                  <a:pt x="2656" y="4823"/>
                  <a:pt x="2588" y="4838"/>
                  <a:pt x="2528" y="4905"/>
                </a:cubicBezTo>
                <a:cubicBezTo>
                  <a:pt x="2466" y="4974"/>
                  <a:pt x="2407" y="5059"/>
                  <a:pt x="2348" y="5129"/>
                </a:cubicBezTo>
                <a:cubicBezTo>
                  <a:pt x="2286" y="5201"/>
                  <a:pt x="2228" y="5291"/>
                  <a:pt x="2169" y="5364"/>
                </a:cubicBezTo>
                <a:cubicBezTo>
                  <a:pt x="2108" y="5440"/>
                  <a:pt x="2045" y="5493"/>
                  <a:pt x="1986" y="5571"/>
                </a:cubicBezTo>
                <a:cubicBezTo>
                  <a:pt x="1926" y="5651"/>
                  <a:pt x="1867" y="5737"/>
                  <a:pt x="1809" y="5819"/>
                </a:cubicBezTo>
                <a:cubicBezTo>
                  <a:pt x="1749" y="5903"/>
                  <a:pt x="1697" y="6023"/>
                  <a:pt x="1639" y="6109"/>
                </a:cubicBezTo>
                <a:cubicBezTo>
                  <a:pt x="1580" y="6198"/>
                  <a:pt x="1518" y="6261"/>
                  <a:pt x="1462" y="6352"/>
                </a:cubicBezTo>
                <a:cubicBezTo>
                  <a:pt x="1403" y="6446"/>
                  <a:pt x="1350" y="6562"/>
                  <a:pt x="1295" y="6658"/>
                </a:cubicBezTo>
                <a:cubicBezTo>
                  <a:pt x="1238" y="6758"/>
                  <a:pt x="1174" y="6818"/>
                  <a:pt x="1120" y="6920"/>
                </a:cubicBezTo>
                <a:cubicBezTo>
                  <a:pt x="1064" y="7026"/>
                  <a:pt x="1011" y="7140"/>
                  <a:pt x="958" y="7249"/>
                </a:cubicBezTo>
                <a:cubicBezTo>
                  <a:pt x="904" y="7362"/>
                  <a:pt x="852" y="7479"/>
                  <a:pt x="801" y="7595"/>
                </a:cubicBezTo>
                <a:cubicBezTo>
                  <a:pt x="748" y="7716"/>
                  <a:pt x="705" y="7867"/>
                  <a:pt x="657" y="7991"/>
                </a:cubicBezTo>
                <a:cubicBezTo>
                  <a:pt x="607" y="8121"/>
                  <a:pt x="547" y="8214"/>
                  <a:pt x="501" y="8347"/>
                </a:cubicBezTo>
                <a:cubicBezTo>
                  <a:pt x="454" y="8487"/>
                  <a:pt x="415" y="8648"/>
                  <a:pt x="374" y="8791"/>
                </a:cubicBezTo>
                <a:cubicBezTo>
                  <a:pt x="330" y="8944"/>
                  <a:pt x="284" y="9084"/>
                  <a:pt x="248" y="9239"/>
                </a:cubicBezTo>
                <a:cubicBezTo>
                  <a:pt x="209" y="9403"/>
                  <a:pt x="175" y="9571"/>
                  <a:pt x="145" y="9738"/>
                </a:cubicBezTo>
                <a:cubicBezTo>
                  <a:pt x="114" y="9914"/>
                  <a:pt x="102" y="10111"/>
                  <a:pt x="80" y="10290"/>
                </a:cubicBezTo>
                <a:cubicBezTo>
                  <a:pt x="58" y="10477"/>
                  <a:pt x="25" y="10651"/>
                  <a:pt x="13" y="10840"/>
                </a:cubicBezTo>
                <a:cubicBezTo>
                  <a:pt x="1" y="11033"/>
                  <a:pt x="0" y="11231"/>
                  <a:pt x="0" y="11426"/>
                </a:cubicBezTo>
                <a:cubicBezTo>
                  <a:pt x="0" y="11621"/>
                  <a:pt x="7" y="11816"/>
                  <a:pt x="18" y="12009"/>
                </a:cubicBezTo>
                <a:cubicBezTo>
                  <a:pt x="30" y="12198"/>
                  <a:pt x="53" y="12381"/>
                  <a:pt x="75" y="12567"/>
                </a:cubicBezTo>
                <a:cubicBezTo>
                  <a:pt x="97" y="12746"/>
                  <a:pt x="123" y="12922"/>
                  <a:pt x="155" y="13099"/>
                </a:cubicBezTo>
                <a:cubicBezTo>
                  <a:pt x="185" y="13266"/>
                  <a:pt x="208" y="13452"/>
                  <a:pt x="247" y="13617"/>
                </a:cubicBezTo>
                <a:cubicBezTo>
                  <a:pt x="283" y="13772"/>
                  <a:pt x="332" y="13905"/>
                  <a:pt x="376" y="14057"/>
                </a:cubicBezTo>
                <a:cubicBezTo>
                  <a:pt x="417" y="14200"/>
                  <a:pt x="465" y="14331"/>
                  <a:pt x="513" y="14472"/>
                </a:cubicBezTo>
                <a:cubicBezTo>
                  <a:pt x="558" y="14605"/>
                  <a:pt x="607" y="14731"/>
                  <a:pt x="657" y="14862"/>
                </a:cubicBezTo>
                <a:cubicBezTo>
                  <a:pt x="706" y="14985"/>
                  <a:pt x="752" y="15121"/>
                  <a:pt x="805" y="15242"/>
                </a:cubicBezTo>
                <a:cubicBezTo>
                  <a:pt x="856" y="15358"/>
                  <a:pt x="912" y="15455"/>
                  <a:pt x="967" y="15568"/>
                </a:cubicBezTo>
                <a:cubicBezTo>
                  <a:pt x="1019" y="15676"/>
                  <a:pt x="1067" y="15811"/>
                  <a:pt x="1124" y="15917"/>
                </a:cubicBezTo>
                <a:cubicBezTo>
                  <a:pt x="1178" y="16019"/>
                  <a:pt x="1233" y="16121"/>
                  <a:pt x="1290" y="16221"/>
                </a:cubicBezTo>
                <a:cubicBezTo>
                  <a:pt x="1346" y="16317"/>
                  <a:pt x="1408" y="16381"/>
                  <a:pt x="1467" y="16475"/>
                </a:cubicBezTo>
                <a:cubicBezTo>
                  <a:pt x="1523" y="16566"/>
                  <a:pt x="1575" y="16684"/>
                  <a:pt x="1635" y="16773"/>
                </a:cubicBezTo>
                <a:cubicBezTo>
                  <a:pt x="1692" y="16859"/>
                  <a:pt x="1754" y="16923"/>
                  <a:pt x="1814" y="17007"/>
                </a:cubicBezTo>
                <a:cubicBezTo>
                  <a:pt x="1872" y="17088"/>
                  <a:pt x="1925" y="17207"/>
                  <a:pt x="1985" y="17287"/>
                </a:cubicBezTo>
                <a:cubicBezTo>
                  <a:pt x="2044" y="17364"/>
                  <a:pt x="2106" y="17428"/>
                  <a:pt x="2167" y="17503"/>
                </a:cubicBezTo>
                <a:cubicBezTo>
                  <a:pt x="2226" y="17577"/>
                  <a:pt x="2286" y="17657"/>
                  <a:pt x="2347" y="17729"/>
                </a:cubicBezTo>
                <a:cubicBezTo>
                  <a:pt x="2407" y="17800"/>
                  <a:pt x="2467" y="17877"/>
                  <a:pt x="2529" y="17946"/>
                </a:cubicBezTo>
                <a:cubicBezTo>
                  <a:pt x="2589" y="18013"/>
                  <a:pt x="2650" y="18079"/>
                  <a:pt x="2712" y="18145"/>
                </a:cubicBezTo>
                <a:cubicBezTo>
                  <a:pt x="2773" y="18209"/>
                  <a:pt x="2834" y="18275"/>
                  <a:pt x="2897" y="18338"/>
                </a:cubicBezTo>
                <a:cubicBezTo>
                  <a:pt x="2958" y="18399"/>
                  <a:pt x="3022" y="18437"/>
                  <a:pt x="3085" y="18497"/>
                </a:cubicBezTo>
                <a:cubicBezTo>
                  <a:pt x="3146" y="18556"/>
                  <a:pt x="3211" y="18590"/>
                  <a:pt x="3274" y="18647"/>
                </a:cubicBezTo>
                <a:cubicBezTo>
                  <a:pt x="3335" y="18703"/>
                  <a:pt x="3397" y="18768"/>
                  <a:pt x="3460" y="18823"/>
                </a:cubicBezTo>
                <a:cubicBezTo>
                  <a:pt x="3522" y="18877"/>
                  <a:pt x="3581" y="18963"/>
                  <a:pt x="3644" y="19016"/>
                </a:cubicBezTo>
                <a:cubicBezTo>
                  <a:pt x="3707" y="19067"/>
                  <a:pt x="3769" y="19126"/>
                  <a:pt x="3832" y="19176"/>
                </a:cubicBezTo>
                <a:cubicBezTo>
                  <a:pt x="3895" y="19226"/>
                  <a:pt x="3959" y="19263"/>
                  <a:pt x="4022" y="19311"/>
                </a:cubicBezTo>
                <a:cubicBezTo>
                  <a:pt x="4085" y="19359"/>
                  <a:pt x="4148" y="19407"/>
                  <a:pt x="4212" y="19453"/>
                </a:cubicBezTo>
                <a:cubicBezTo>
                  <a:pt x="4275" y="19499"/>
                  <a:pt x="4338" y="19539"/>
                  <a:pt x="4402" y="19583"/>
                </a:cubicBezTo>
                <a:cubicBezTo>
                  <a:pt x="4465" y="19627"/>
                  <a:pt x="4529" y="19669"/>
                  <a:pt x="4593" y="19711"/>
                </a:cubicBezTo>
                <a:cubicBezTo>
                  <a:pt x="4656" y="19752"/>
                  <a:pt x="4721" y="19768"/>
                  <a:pt x="4785" y="19809"/>
                </a:cubicBezTo>
                <a:cubicBezTo>
                  <a:pt x="4849" y="19848"/>
                  <a:pt x="4910" y="19928"/>
                  <a:pt x="4974" y="19967"/>
                </a:cubicBezTo>
                <a:cubicBezTo>
                  <a:pt x="5037" y="20005"/>
                  <a:pt x="5103" y="20013"/>
                  <a:pt x="5167" y="20050"/>
                </a:cubicBezTo>
                <a:cubicBezTo>
                  <a:pt x="5231" y="20086"/>
                  <a:pt x="5296" y="20105"/>
                  <a:pt x="5360" y="20141"/>
                </a:cubicBezTo>
                <a:cubicBezTo>
                  <a:pt x="5424" y="20176"/>
                  <a:pt x="5486" y="20240"/>
                  <a:pt x="5551" y="20274"/>
                </a:cubicBezTo>
                <a:cubicBezTo>
                  <a:pt x="5614" y="20307"/>
                  <a:pt x="5680" y="20313"/>
                  <a:pt x="5745" y="20346"/>
                </a:cubicBezTo>
                <a:cubicBezTo>
                  <a:pt x="5808" y="20377"/>
                  <a:pt x="5871" y="20435"/>
                  <a:pt x="5936" y="20466"/>
                </a:cubicBezTo>
                <a:cubicBezTo>
                  <a:pt x="6000" y="20496"/>
                  <a:pt x="6066" y="20496"/>
                  <a:pt x="6130" y="20526"/>
                </a:cubicBezTo>
                <a:cubicBezTo>
                  <a:pt x="6194" y="20554"/>
                  <a:pt x="6259" y="20585"/>
                  <a:pt x="6323" y="20613"/>
                </a:cubicBezTo>
                <a:cubicBezTo>
                  <a:pt x="6387" y="20640"/>
                  <a:pt x="6452" y="20673"/>
                  <a:pt x="6516" y="20699"/>
                </a:cubicBezTo>
                <a:cubicBezTo>
                  <a:pt x="6581" y="20725"/>
                  <a:pt x="6645" y="20753"/>
                  <a:pt x="6710" y="20778"/>
                </a:cubicBezTo>
                <a:cubicBezTo>
                  <a:pt x="6774" y="20803"/>
                  <a:pt x="6837" y="20859"/>
                  <a:pt x="6902" y="20883"/>
                </a:cubicBezTo>
                <a:cubicBezTo>
                  <a:pt x="6966" y="20906"/>
                  <a:pt x="7031" y="20933"/>
                  <a:pt x="7096" y="20955"/>
                </a:cubicBezTo>
                <a:cubicBezTo>
                  <a:pt x="7160" y="20977"/>
                  <a:pt x="7226" y="20966"/>
                  <a:pt x="7291" y="20987"/>
                </a:cubicBezTo>
                <a:cubicBezTo>
                  <a:pt x="7356" y="21008"/>
                  <a:pt x="7420" y="21039"/>
                  <a:pt x="7485" y="21059"/>
                </a:cubicBezTo>
                <a:cubicBezTo>
                  <a:pt x="7550" y="21079"/>
                  <a:pt x="7615" y="21079"/>
                  <a:pt x="7680" y="21098"/>
                </a:cubicBezTo>
                <a:cubicBezTo>
                  <a:pt x="7745" y="21116"/>
                  <a:pt x="7810" y="21114"/>
                  <a:pt x="7875" y="21131"/>
                </a:cubicBezTo>
                <a:cubicBezTo>
                  <a:pt x="7940" y="21148"/>
                  <a:pt x="8003" y="21201"/>
                  <a:pt x="8069" y="21217"/>
                </a:cubicBezTo>
                <a:cubicBezTo>
                  <a:pt x="8133" y="21233"/>
                  <a:pt x="8199" y="21214"/>
                  <a:pt x="8264" y="21229"/>
                </a:cubicBezTo>
                <a:cubicBezTo>
                  <a:pt x="8329" y="21243"/>
                  <a:pt x="8393" y="21288"/>
                  <a:pt x="8458" y="21301"/>
                </a:cubicBezTo>
                <a:cubicBezTo>
                  <a:pt x="8523" y="21315"/>
                  <a:pt x="8588" y="21310"/>
                  <a:pt x="8653" y="21322"/>
                </a:cubicBezTo>
                <a:cubicBezTo>
                  <a:pt x="8718" y="21334"/>
                  <a:pt x="8782" y="21377"/>
                  <a:pt x="8848" y="21388"/>
                </a:cubicBezTo>
                <a:cubicBezTo>
                  <a:pt x="8912" y="21399"/>
                  <a:pt x="8978" y="21378"/>
                  <a:pt x="9043" y="21388"/>
                </a:cubicBezTo>
                <a:cubicBezTo>
                  <a:pt x="9108" y="21398"/>
                  <a:pt x="9172" y="21440"/>
                  <a:pt x="9238" y="21449"/>
                </a:cubicBezTo>
                <a:cubicBezTo>
                  <a:pt x="9303" y="21458"/>
                  <a:pt x="9368" y="21468"/>
                  <a:pt x="9433" y="21476"/>
                </a:cubicBezTo>
                <a:cubicBezTo>
                  <a:pt x="9498" y="21483"/>
                  <a:pt x="9563" y="21485"/>
                  <a:pt x="9628" y="21492"/>
                </a:cubicBezTo>
                <a:cubicBezTo>
                  <a:pt x="9693" y="21498"/>
                  <a:pt x="9758" y="21499"/>
                  <a:pt x="9823" y="21504"/>
                </a:cubicBezTo>
                <a:cubicBezTo>
                  <a:pt x="9888" y="21510"/>
                  <a:pt x="9954" y="21483"/>
                  <a:pt x="10019" y="21487"/>
                </a:cubicBezTo>
                <a:cubicBezTo>
                  <a:pt x="10084" y="21492"/>
                  <a:pt x="10149" y="21522"/>
                  <a:pt x="10214" y="21526"/>
                </a:cubicBezTo>
                <a:cubicBezTo>
                  <a:pt x="10279" y="21529"/>
                  <a:pt x="10344" y="21539"/>
                  <a:pt x="10409" y="21542"/>
                </a:cubicBezTo>
                <a:cubicBezTo>
                  <a:pt x="10474" y="21544"/>
                  <a:pt x="10539" y="21547"/>
                  <a:pt x="10605" y="21548"/>
                </a:cubicBezTo>
                <a:cubicBezTo>
                  <a:pt x="10670" y="21549"/>
                  <a:pt x="10735" y="21557"/>
                  <a:pt x="10800" y="21557"/>
                </a:cubicBezTo>
                <a:cubicBezTo>
                  <a:pt x="10865" y="21557"/>
                  <a:pt x="10930" y="21555"/>
                  <a:pt x="10995" y="21554"/>
                </a:cubicBezTo>
                <a:cubicBezTo>
                  <a:pt x="11061" y="21553"/>
                  <a:pt x="11126" y="21560"/>
                  <a:pt x="11191" y="21558"/>
                </a:cubicBezTo>
                <a:cubicBezTo>
                  <a:pt x="11256" y="21556"/>
                  <a:pt x="11321" y="21554"/>
                  <a:pt x="11386" y="21551"/>
                </a:cubicBezTo>
                <a:cubicBezTo>
                  <a:pt x="11451" y="21548"/>
                  <a:pt x="11516" y="21495"/>
                  <a:pt x="11581" y="21490"/>
                </a:cubicBezTo>
                <a:cubicBezTo>
                  <a:pt x="11646" y="21486"/>
                  <a:pt x="11711" y="21476"/>
                  <a:pt x="11776" y="21470"/>
                </a:cubicBezTo>
                <a:cubicBezTo>
                  <a:pt x="11841" y="21465"/>
                  <a:pt x="11907" y="21488"/>
                  <a:pt x="11972" y="21481"/>
                </a:cubicBezTo>
                <a:cubicBezTo>
                  <a:pt x="12037" y="21474"/>
                  <a:pt x="12102" y="21455"/>
                  <a:pt x="12167" y="21447"/>
                </a:cubicBezTo>
                <a:cubicBezTo>
                  <a:pt x="12232" y="21439"/>
                  <a:pt x="12297" y="21442"/>
                  <a:pt x="12362" y="21433"/>
                </a:cubicBezTo>
                <a:cubicBezTo>
                  <a:pt x="12427" y="21424"/>
                  <a:pt x="12493" y="21435"/>
                  <a:pt x="12557" y="21425"/>
                </a:cubicBezTo>
                <a:cubicBezTo>
                  <a:pt x="12623" y="21415"/>
                  <a:pt x="12688" y="21406"/>
                  <a:pt x="12752" y="21395"/>
                </a:cubicBezTo>
                <a:cubicBezTo>
                  <a:pt x="12818" y="21383"/>
                  <a:pt x="12882" y="21341"/>
                  <a:pt x="12947" y="21328"/>
                </a:cubicBezTo>
                <a:cubicBezTo>
                  <a:pt x="13012" y="21316"/>
                  <a:pt x="13077" y="21328"/>
                  <a:pt x="13142" y="21315"/>
                </a:cubicBezTo>
                <a:cubicBezTo>
                  <a:pt x="13207" y="21301"/>
                  <a:pt x="13271" y="21251"/>
                  <a:pt x="13336" y="21237"/>
                </a:cubicBezTo>
                <a:cubicBezTo>
                  <a:pt x="13401" y="21222"/>
                  <a:pt x="13466" y="21200"/>
                  <a:pt x="13531" y="21185"/>
                </a:cubicBezTo>
                <a:cubicBezTo>
                  <a:pt x="13596" y="21169"/>
                  <a:pt x="13661" y="21164"/>
                  <a:pt x="13725" y="21147"/>
                </a:cubicBezTo>
                <a:cubicBezTo>
                  <a:pt x="13790" y="21130"/>
                  <a:pt x="13856" y="21128"/>
                  <a:pt x="13920" y="21110"/>
                </a:cubicBezTo>
                <a:cubicBezTo>
                  <a:pt x="13985" y="21092"/>
                  <a:pt x="14049" y="21038"/>
                  <a:pt x="14113" y="21018"/>
                </a:cubicBezTo>
                <a:cubicBezTo>
                  <a:pt x="14178" y="20998"/>
                  <a:pt x="14244" y="21012"/>
                  <a:pt x="14309" y="20991"/>
                </a:cubicBezTo>
                <a:cubicBezTo>
                  <a:pt x="14374" y="20970"/>
                  <a:pt x="14439" y="20958"/>
                  <a:pt x="14503" y="20936"/>
                </a:cubicBezTo>
                <a:cubicBezTo>
                  <a:pt x="14568" y="20914"/>
                  <a:pt x="14632" y="20872"/>
                  <a:pt x="14696" y="20848"/>
                </a:cubicBezTo>
                <a:cubicBezTo>
                  <a:pt x="14761" y="20825"/>
                  <a:pt x="14825" y="20783"/>
                  <a:pt x="14889" y="20758"/>
                </a:cubicBezTo>
                <a:cubicBezTo>
                  <a:pt x="14954" y="20733"/>
                  <a:pt x="15021" y="20763"/>
                  <a:pt x="15085" y="20737"/>
                </a:cubicBezTo>
                <a:cubicBezTo>
                  <a:pt x="15150" y="20711"/>
                  <a:pt x="15214" y="20677"/>
                  <a:pt x="15279" y="20650"/>
                </a:cubicBezTo>
                <a:cubicBezTo>
                  <a:pt x="15343" y="20622"/>
                  <a:pt x="15408" y="20601"/>
                  <a:pt x="15472" y="20572"/>
                </a:cubicBezTo>
                <a:cubicBezTo>
                  <a:pt x="15537" y="20543"/>
                  <a:pt x="15601" y="20501"/>
                  <a:pt x="15665" y="20471"/>
                </a:cubicBezTo>
                <a:cubicBezTo>
                  <a:pt x="15729" y="20441"/>
                  <a:pt x="15792" y="20376"/>
                  <a:pt x="15855" y="20344"/>
                </a:cubicBezTo>
                <a:cubicBezTo>
                  <a:pt x="15920" y="20312"/>
                  <a:pt x="15984" y="20283"/>
                  <a:pt x="16048" y="20249"/>
                </a:cubicBezTo>
                <a:cubicBezTo>
                  <a:pt x="16113" y="20216"/>
                  <a:pt x="16178" y="20204"/>
                  <a:pt x="16242" y="20169"/>
                </a:cubicBezTo>
                <a:cubicBezTo>
                  <a:pt x="16306" y="20134"/>
                  <a:pt x="16368" y="20068"/>
                  <a:pt x="16432" y="20032"/>
                </a:cubicBezTo>
                <a:cubicBezTo>
                  <a:pt x="16496" y="19995"/>
                  <a:pt x="16563" y="20000"/>
                  <a:pt x="16626" y="19962"/>
                </a:cubicBezTo>
                <a:cubicBezTo>
                  <a:pt x="16690" y="19923"/>
                  <a:pt x="16753" y="19872"/>
                  <a:pt x="16817" y="19832"/>
                </a:cubicBezTo>
                <a:cubicBezTo>
                  <a:pt x="16881" y="19791"/>
                  <a:pt x="16946" y="19769"/>
                  <a:pt x="17009" y="19728"/>
                </a:cubicBezTo>
                <a:cubicBezTo>
                  <a:pt x="17073" y="19685"/>
                  <a:pt x="17135" y="19618"/>
                  <a:pt x="17198" y="19575"/>
                </a:cubicBezTo>
                <a:cubicBezTo>
                  <a:pt x="17261" y="19531"/>
                  <a:pt x="17324" y="19477"/>
                  <a:pt x="17387" y="19431"/>
                </a:cubicBezTo>
                <a:cubicBezTo>
                  <a:pt x="17451" y="19385"/>
                  <a:pt x="17513" y="19329"/>
                  <a:pt x="17576" y="19282"/>
                </a:cubicBezTo>
                <a:cubicBezTo>
                  <a:pt x="17639" y="19234"/>
                  <a:pt x="17701" y="19172"/>
                  <a:pt x="17763" y="19122"/>
                </a:cubicBezTo>
                <a:cubicBezTo>
                  <a:pt x="17827" y="19072"/>
                  <a:pt x="17895" y="19075"/>
                  <a:pt x="17957" y="19024"/>
                </a:cubicBezTo>
                <a:cubicBezTo>
                  <a:pt x="18020" y="18971"/>
                  <a:pt x="18078" y="18865"/>
                  <a:pt x="18140" y="18811"/>
                </a:cubicBezTo>
                <a:cubicBezTo>
                  <a:pt x="18203" y="18756"/>
                  <a:pt x="18265" y="18706"/>
                  <a:pt x="18327" y="18650"/>
                </a:cubicBezTo>
                <a:cubicBezTo>
                  <a:pt x="18390" y="18593"/>
                  <a:pt x="18454" y="18552"/>
                  <a:pt x="18515" y="18493"/>
                </a:cubicBezTo>
                <a:cubicBezTo>
                  <a:pt x="18578" y="18433"/>
                  <a:pt x="18641" y="18386"/>
                  <a:pt x="18702" y="18325"/>
                </a:cubicBezTo>
                <a:cubicBezTo>
                  <a:pt x="18765" y="18262"/>
                  <a:pt x="18823" y="18171"/>
                  <a:pt x="18884" y="18107"/>
                </a:cubicBezTo>
                <a:cubicBezTo>
                  <a:pt x="18946" y="18041"/>
                  <a:pt x="19007" y="17974"/>
                  <a:pt x="19067" y="17907"/>
                </a:cubicBezTo>
                <a:cubicBezTo>
                  <a:pt x="19129" y="17838"/>
                  <a:pt x="19191" y="17778"/>
                  <a:pt x="19250" y="17707"/>
                </a:cubicBezTo>
                <a:cubicBezTo>
                  <a:pt x="19312" y="17635"/>
                  <a:pt x="19375" y="17587"/>
                  <a:pt x="19435" y="17514"/>
                </a:cubicBezTo>
                <a:cubicBezTo>
                  <a:pt x="19496" y="17438"/>
                  <a:pt x="19552" y="17337"/>
                  <a:pt x="19611" y="17259"/>
                </a:cubicBezTo>
                <a:cubicBezTo>
                  <a:pt x="19671" y="17179"/>
                  <a:pt x="19730" y="17096"/>
                  <a:pt x="19788" y="17014"/>
                </a:cubicBezTo>
                <a:cubicBezTo>
                  <a:pt x="19848" y="16930"/>
                  <a:pt x="19907" y="16850"/>
                  <a:pt x="19964" y="16764"/>
                </a:cubicBezTo>
                <a:cubicBezTo>
                  <a:pt x="20024" y="16675"/>
                  <a:pt x="20081" y="16583"/>
                  <a:pt x="20137" y="16492"/>
                </a:cubicBezTo>
                <a:cubicBezTo>
                  <a:pt x="20195" y="16398"/>
                  <a:pt x="20249" y="16285"/>
                  <a:pt x="20304" y="16189"/>
                </a:cubicBezTo>
                <a:cubicBezTo>
                  <a:pt x="20361" y="16089"/>
                  <a:pt x="20425" y="16027"/>
                  <a:pt x="20479" y="15926"/>
                </a:cubicBezTo>
                <a:cubicBezTo>
                  <a:pt x="20535" y="15819"/>
                  <a:pt x="20591" y="15721"/>
                  <a:pt x="20644" y="15613"/>
                </a:cubicBezTo>
                <a:cubicBezTo>
                  <a:pt x="20699" y="15500"/>
                  <a:pt x="20748" y="15371"/>
                  <a:pt x="20798" y="15255"/>
                </a:cubicBezTo>
                <a:cubicBezTo>
                  <a:pt x="20851" y="15134"/>
                  <a:pt x="20907" y="15026"/>
                  <a:pt x="20955" y="14902"/>
                </a:cubicBezTo>
                <a:cubicBezTo>
                  <a:pt x="21005" y="14772"/>
                  <a:pt x="21051" y="14631"/>
                  <a:pt x="21096" y="14498"/>
                </a:cubicBezTo>
                <a:cubicBezTo>
                  <a:pt x="21144" y="14357"/>
                  <a:pt x="21180" y="14192"/>
                  <a:pt x="21221" y="14048"/>
                </a:cubicBezTo>
                <a:cubicBezTo>
                  <a:pt x="21265" y="13896"/>
                  <a:pt x="21312" y="13760"/>
                  <a:pt x="21348" y="13605"/>
                </a:cubicBezTo>
                <a:cubicBezTo>
                  <a:pt x="21387" y="13441"/>
                  <a:pt x="21425" y="13281"/>
                  <a:pt x="21455" y="13114"/>
                </a:cubicBezTo>
                <a:cubicBezTo>
                  <a:pt x="21487" y="12938"/>
                  <a:pt x="21504" y="12747"/>
                  <a:pt x="21526" y="12568"/>
                </a:cubicBezTo>
                <a:cubicBezTo>
                  <a:pt x="21548" y="12382"/>
                  <a:pt x="21577" y="12201"/>
                  <a:pt x="21588" y="12012"/>
                </a:cubicBezTo>
                <a:cubicBezTo>
                  <a:pt x="21600" y="11820"/>
                  <a:pt x="21600" y="11621"/>
                  <a:pt x="21600" y="11426"/>
                </a:cubicBezTo>
                <a:cubicBezTo>
                  <a:pt x="21600" y="11232"/>
                  <a:pt x="21586" y="11041"/>
                  <a:pt x="21574" y="10850"/>
                </a:cubicBezTo>
                <a:cubicBezTo>
                  <a:pt x="21563" y="10662"/>
                  <a:pt x="21548" y="10475"/>
                  <a:pt x="21526" y="10289"/>
                </a:cubicBezTo>
                <a:cubicBezTo>
                  <a:pt x="21504" y="10111"/>
                  <a:pt x="21489" y="9918"/>
                  <a:pt x="21458" y="9743"/>
                </a:cubicBezTo>
                <a:cubicBezTo>
                  <a:pt x="21428" y="9576"/>
                  <a:pt x="21383" y="9431"/>
                  <a:pt x="21345" y="9268"/>
                </a:cubicBezTo>
                <a:cubicBezTo>
                  <a:pt x="21309" y="9113"/>
                  <a:pt x="21277" y="8940"/>
                  <a:pt x="21234" y="8789"/>
                </a:cubicBezTo>
                <a:cubicBezTo>
                  <a:pt x="21193" y="8646"/>
                  <a:pt x="21138" y="8536"/>
                  <a:pt x="21090" y="8395"/>
                </a:cubicBezTo>
                <a:cubicBezTo>
                  <a:pt x="21045" y="8263"/>
                  <a:pt x="21010" y="8093"/>
                  <a:pt x="20959" y="7963"/>
                </a:cubicBezTo>
                <a:cubicBezTo>
                  <a:pt x="20912" y="7839"/>
                  <a:pt x="20858" y="7729"/>
                  <a:pt x="20805" y="7607"/>
                </a:cubicBezTo>
                <a:cubicBezTo>
                  <a:pt x="20755" y="7492"/>
                  <a:pt x="20695" y="7409"/>
                  <a:pt x="20641" y="7296"/>
                </a:cubicBezTo>
                <a:cubicBezTo>
                  <a:pt x="20589" y="7188"/>
                  <a:pt x="20538" y="7069"/>
                  <a:pt x="20482" y="6963"/>
                </a:cubicBezTo>
                <a:cubicBezTo>
                  <a:pt x="20428" y="6862"/>
                  <a:pt x="20372" y="6765"/>
                  <a:pt x="20315" y="6666"/>
                </a:cubicBezTo>
                <a:cubicBezTo>
                  <a:pt x="20260" y="6570"/>
                  <a:pt x="20204" y="6474"/>
                  <a:pt x="20146" y="6380"/>
                </a:cubicBezTo>
                <a:cubicBezTo>
                  <a:pt x="20090" y="6289"/>
                  <a:pt x="20040" y="6161"/>
                  <a:pt x="19981" y="6072"/>
                </a:cubicBezTo>
                <a:cubicBezTo>
                  <a:pt x="19924" y="5986"/>
                  <a:pt x="19859" y="5941"/>
                  <a:pt x="19800" y="5857"/>
                </a:cubicBezTo>
                <a:cubicBezTo>
                  <a:pt x="19742" y="5776"/>
                  <a:pt x="19681" y="5708"/>
                  <a:pt x="19621" y="5628"/>
                </a:cubicBezTo>
                <a:cubicBezTo>
                  <a:pt x="19563" y="5551"/>
                  <a:pt x="19506" y="5455"/>
                  <a:pt x="19446" y="5379"/>
                </a:cubicBezTo>
                <a:cubicBezTo>
                  <a:pt x="19387" y="5306"/>
                  <a:pt x="19327" y="5229"/>
                  <a:pt x="19266" y="5156"/>
                </a:cubicBezTo>
                <a:cubicBezTo>
                  <a:pt x="19207" y="5086"/>
                  <a:pt x="19143" y="5041"/>
                  <a:pt x="19082" y="4973"/>
                </a:cubicBezTo>
                <a:cubicBezTo>
                  <a:pt x="19022" y="4906"/>
                  <a:pt x="18964" y="4820"/>
                  <a:pt x="18902" y="4754"/>
                </a:cubicBezTo>
                <a:cubicBezTo>
                  <a:pt x="18841" y="4690"/>
                  <a:pt x="18779" y="4636"/>
                  <a:pt x="18717" y="4573"/>
                </a:cubicBezTo>
                <a:cubicBezTo>
                  <a:pt x="18657" y="4512"/>
                  <a:pt x="18597" y="4435"/>
                  <a:pt x="18535" y="4375"/>
                </a:cubicBezTo>
                <a:cubicBezTo>
                  <a:pt x="18474" y="4316"/>
                  <a:pt x="18410" y="4276"/>
                  <a:pt x="18347" y="4218"/>
                </a:cubicBezTo>
                <a:cubicBezTo>
                  <a:pt x="18286" y="4162"/>
                  <a:pt x="18227" y="4082"/>
                  <a:pt x="18164" y="4027"/>
                </a:cubicBezTo>
                <a:cubicBezTo>
                  <a:pt x="18102" y="3974"/>
                  <a:pt x="18040" y="3920"/>
                  <a:pt x="17977" y="3867"/>
                </a:cubicBezTo>
                <a:cubicBezTo>
                  <a:pt x="17915" y="3816"/>
                  <a:pt x="17853" y="3759"/>
                  <a:pt x="17790" y="3709"/>
                </a:cubicBezTo>
                <a:cubicBezTo>
                  <a:pt x="17728" y="3659"/>
                  <a:pt x="17663" y="3638"/>
                  <a:pt x="17600" y="3590"/>
                </a:cubicBezTo>
                <a:cubicBezTo>
                  <a:pt x="17537" y="3543"/>
                  <a:pt x="17478" y="3450"/>
                  <a:pt x="17415" y="3404"/>
                </a:cubicBezTo>
                <a:cubicBezTo>
                  <a:pt x="17352" y="3359"/>
                  <a:pt x="17289" y="3319"/>
                  <a:pt x="17225" y="3275"/>
                </a:cubicBezTo>
                <a:cubicBezTo>
                  <a:pt x="17163" y="3231"/>
                  <a:pt x="17098" y="3204"/>
                  <a:pt x="17035" y="3162"/>
                </a:cubicBezTo>
                <a:cubicBezTo>
                  <a:pt x="16972" y="3120"/>
                  <a:pt x="16907" y="3103"/>
                  <a:pt x="16843" y="3063"/>
                </a:cubicBezTo>
                <a:cubicBezTo>
                  <a:pt x="16780" y="3023"/>
                  <a:pt x="16717" y="2976"/>
                  <a:pt x="16653" y="2937"/>
                </a:cubicBezTo>
                <a:cubicBezTo>
                  <a:pt x="16590" y="2899"/>
                  <a:pt x="16527" y="2855"/>
                  <a:pt x="16463" y="2818"/>
                </a:cubicBezTo>
                <a:cubicBezTo>
                  <a:pt x="16400" y="2782"/>
                  <a:pt x="16337" y="2743"/>
                  <a:pt x="16272" y="2708"/>
                </a:cubicBezTo>
                <a:cubicBezTo>
                  <a:pt x="16209" y="2673"/>
                  <a:pt x="16146" y="2621"/>
                  <a:pt x="16082" y="2588"/>
                </a:cubicBezTo>
                <a:cubicBezTo>
                  <a:pt x="16019" y="2554"/>
                  <a:pt x="15955" y="2517"/>
                  <a:pt x="15891" y="2484"/>
                </a:cubicBezTo>
                <a:cubicBezTo>
                  <a:pt x="15827" y="2452"/>
                  <a:pt x="15763" y="2436"/>
                  <a:pt x="15698" y="2406"/>
                </a:cubicBezTo>
                <a:cubicBezTo>
                  <a:pt x="15635" y="2375"/>
                  <a:pt x="15570" y="2352"/>
                  <a:pt x="15506" y="2323"/>
                </a:cubicBezTo>
                <a:cubicBezTo>
                  <a:pt x="15442" y="2294"/>
                  <a:pt x="15379" y="2266"/>
                  <a:pt x="15315" y="2238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299" name="Title Text"/>
          <p:cNvSpPr txBox="1"/>
          <p:nvPr>
            <p:ph type="title"/>
          </p:nvPr>
        </p:nvSpPr>
        <p:spPr>
          <a:xfrm>
            <a:off x="1587500" y="4762500"/>
            <a:ext cx="13081000" cy="261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Top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08" name="Image"/>
          <p:cNvSpPr/>
          <p:nvPr>
            <p:ph type="pic" sz="half" idx="13"/>
          </p:nvPr>
        </p:nvSpPr>
        <p:spPr>
          <a:xfrm>
            <a:off x="8229600" y="450144"/>
            <a:ext cx="7578269" cy="4016065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09" name="Image"/>
          <p:cNvSpPr/>
          <p:nvPr>
            <p:ph type="pic" sz="half" idx="14"/>
          </p:nvPr>
        </p:nvSpPr>
        <p:spPr>
          <a:xfrm>
            <a:off x="444500" y="450144"/>
            <a:ext cx="7573436" cy="4017777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10" name="Shape"/>
          <p:cNvSpPr/>
          <p:nvPr>
            <p:ph type="body" idx="15"/>
          </p:nvPr>
        </p:nvSpPr>
        <p:spPr>
          <a:xfrm>
            <a:off x="1257300" y="3759199"/>
            <a:ext cx="13736077" cy="45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fill="norm" stroke="1" extrusionOk="0">
                <a:moveTo>
                  <a:pt x="15315" y="2238"/>
                </a:moveTo>
                <a:cubicBezTo>
                  <a:pt x="15335" y="2072"/>
                  <a:pt x="15353" y="1898"/>
                  <a:pt x="15382" y="1728"/>
                </a:cubicBezTo>
                <a:cubicBezTo>
                  <a:pt x="15409" y="1570"/>
                  <a:pt x="15437" y="1404"/>
                  <a:pt x="15473" y="1245"/>
                </a:cubicBezTo>
                <a:cubicBezTo>
                  <a:pt x="15506" y="1098"/>
                  <a:pt x="15557" y="983"/>
                  <a:pt x="15598" y="836"/>
                </a:cubicBezTo>
                <a:cubicBezTo>
                  <a:pt x="15636" y="700"/>
                  <a:pt x="15664" y="526"/>
                  <a:pt x="15709" y="392"/>
                </a:cubicBezTo>
                <a:cubicBezTo>
                  <a:pt x="15752" y="268"/>
                  <a:pt x="15808" y="181"/>
                  <a:pt x="15857" y="59"/>
                </a:cubicBezTo>
                <a:cubicBezTo>
                  <a:pt x="15897" y="-40"/>
                  <a:pt x="15820" y="-17"/>
                  <a:pt x="15691" y="146"/>
                </a:cubicBezTo>
                <a:cubicBezTo>
                  <a:pt x="15639" y="212"/>
                  <a:pt x="15584" y="341"/>
                  <a:pt x="15516" y="439"/>
                </a:cubicBezTo>
                <a:cubicBezTo>
                  <a:pt x="15460" y="520"/>
                  <a:pt x="15398" y="599"/>
                  <a:pt x="15335" y="698"/>
                </a:cubicBezTo>
                <a:cubicBezTo>
                  <a:pt x="15278" y="788"/>
                  <a:pt x="15214" y="855"/>
                  <a:pt x="15155" y="958"/>
                </a:cubicBezTo>
                <a:cubicBezTo>
                  <a:pt x="15097" y="1056"/>
                  <a:pt x="15041" y="1164"/>
                  <a:pt x="14984" y="1272"/>
                </a:cubicBezTo>
                <a:cubicBezTo>
                  <a:pt x="14927" y="1380"/>
                  <a:pt x="14878" y="1521"/>
                  <a:pt x="14824" y="1636"/>
                </a:cubicBezTo>
                <a:cubicBezTo>
                  <a:pt x="14769" y="1755"/>
                  <a:pt x="14709" y="1843"/>
                  <a:pt x="14660" y="1967"/>
                </a:cubicBezTo>
                <a:cubicBezTo>
                  <a:pt x="14596" y="1944"/>
                  <a:pt x="14533" y="1954"/>
                  <a:pt x="14469" y="1932"/>
                </a:cubicBezTo>
                <a:cubicBezTo>
                  <a:pt x="14405" y="1910"/>
                  <a:pt x="14342" y="1857"/>
                  <a:pt x="14278" y="1837"/>
                </a:cubicBezTo>
                <a:cubicBezTo>
                  <a:pt x="14214" y="1816"/>
                  <a:pt x="14149" y="1814"/>
                  <a:pt x="14084" y="1795"/>
                </a:cubicBezTo>
                <a:cubicBezTo>
                  <a:pt x="14020" y="1776"/>
                  <a:pt x="13957" y="1738"/>
                  <a:pt x="13892" y="1720"/>
                </a:cubicBezTo>
                <a:cubicBezTo>
                  <a:pt x="13828" y="1702"/>
                  <a:pt x="13764" y="1682"/>
                  <a:pt x="13700" y="1666"/>
                </a:cubicBezTo>
                <a:cubicBezTo>
                  <a:pt x="13636" y="1649"/>
                  <a:pt x="13570" y="1679"/>
                  <a:pt x="13506" y="1664"/>
                </a:cubicBezTo>
                <a:cubicBezTo>
                  <a:pt x="13442" y="1648"/>
                  <a:pt x="13378" y="1612"/>
                  <a:pt x="13313" y="1598"/>
                </a:cubicBezTo>
                <a:cubicBezTo>
                  <a:pt x="13249" y="1583"/>
                  <a:pt x="13185" y="1556"/>
                  <a:pt x="13121" y="1542"/>
                </a:cubicBezTo>
                <a:cubicBezTo>
                  <a:pt x="13057" y="1529"/>
                  <a:pt x="12991" y="1553"/>
                  <a:pt x="12927" y="1541"/>
                </a:cubicBezTo>
                <a:cubicBezTo>
                  <a:pt x="12863" y="1529"/>
                  <a:pt x="12799" y="1478"/>
                  <a:pt x="12734" y="1467"/>
                </a:cubicBezTo>
                <a:cubicBezTo>
                  <a:pt x="12670" y="1456"/>
                  <a:pt x="12606" y="1436"/>
                  <a:pt x="12541" y="1426"/>
                </a:cubicBezTo>
                <a:cubicBezTo>
                  <a:pt x="12477" y="1416"/>
                  <a:pt x="12413" y="1404"/>
                  <a:pt x="12348" y="1395"/>
                </a:cubicBezTo>
                <a:cubicBezTo>
                  <a:pt x="12284" y="1387"/>
                  <a:pt x="12219" y="1427"/>
                  <a:pt x="12154" y="1419"/>
                </a:cubicBezTo>
                <a:cubicBezTo>
                  <a:pt x="12090" y="1412"/>
                  <a:pt x="12026" y="1382"/>
                  <a:pt x="11961" y="1375"/>
                </a:cubicBezTo>
                <a:cubicBezTo>
                  <a:pt x="11897" y="1369"/>
                  <a:pt x="11832" y="1377"/>
                  <a:pt x="11768" y="1372"/>
                </a:cubicBezTo>
                <a:cubicBezTo>
                  <a:pt x="11703" y="1366"/>
                  <a:pt x="11639" y="1340"/>
                  <a:pt x="11574" y="1335"/>
                </a:cubicBezTo>
                <a:cubicBezTo>
                  <a:pt x="11510" y="1331"/>
                  <a:pt x="11445" y="1319"/>
                  <a:pt x="11381" y="1316"/>
                </a:cubicBezTo>
                <a:cubicBezTo>
                  <a:pt x="11316" y="1313"/>
                  <a:pt x="11252" y="1307"/>
                  <a:pt x="11187" y="1304"/>
                </a:cubicBezTo>
                <a:cubicBezTo>
                  <a:pt x="11123" y="1302"/>
                  <a:pt x="11058" y="1295"/>
                  <a:pt x="10994" y="1294"/>
                </a:cubicBezTo>
                <a:cubicBezTo>
                  <a:pt x="10929" y="1293"/>
                  <a:pt x="10865" y="1308"/>
                  <a:pt x="10800" y="1308"/>
                </a:cubicBezTo>
                <a:cubicBezTo>
                  <a:pt x="10735" y="1308"/>
                  <a:pt x="10670" y="1341"/>
                  <a:pt x="10605" y="1342"/>
                </a:cubicBezTo>
                <a:cubicBezTo>
                  <a:pt x="10540" y="1343"/>
                  <a:pt x="10474" y="1297"/>
                  <a:pt x="10409" y="1299"/>
                </a:cubicBezTo>
                <a:cubicBezTo>
                  <a:pt x="10344" y="1301"/>
                  <a:pt x="10279" y="1321"/>
                  <a:pt x="10214" y="1324"/>
                </a:cubicBezTo>
                <a:cubicBezTo>
                  <a:pt x="10149" y="1327"/>
                  <a:pt x="10084" y="1333"/>
                  <a:pt x="10019" y="1337"/>
                </a:cubicBezTo>
                <a:cubicBezTo>
                  <a:pt x="9954" y="1342"/>
                  <a:pt x="9889" y="1357"/>
                  <a:pt x="9824" y="1362"/>
                </a:cubicBezTo>
                <a:cubicBezTo>
                  <a:pt x="9758" y="1368"/>
                  <a:pt x="9693" y="1344"/>
                  <a:pt x="9628" y="1350"/>
                </a:cubicBezTo>
                <a:cubicBezTo>
                  <a:pt x="9563" y="1357"/>
                  <a:pt x="9498" y="1411"/>
                  <a:pt x="9434" y="1419"/>
                </a:cubicBezTo>
                <a:cubicBezTo>
                  <a:pt x="9368" y="1427"/>
                  <a:pt x="9303" y="1439"/>
                  <a:pt x="9239" y="1448"/>
                </a:cubicBezTo>
                <a:cubicBezTo>
                  <a:pt x="9173" y="1457"/>
                  <a:pt x="9108" y="1463"/>
                  <a:pt x="9043" y="1473"/>
                </a:cubicBezTo>
                <a:cubicBezTo>
                  <a:pt x="8978" y="1483"/>
                  <a:pt x="8912" y="1443"/>
                  <a:pt x="8848" y="1454"/>
                </a:cubicBezTo>
                <a:cubicBezTo>
                  <a:pt x="8782" y="1465"/>
                  <a:pt x="8718" y="1509"/>
                  <a:pt x="8653" y="1521"/>
                </a:cubicBezTo>
                <a:cubicBezTo>
                  <a:pt x="8588" y="1533"/>
                  <a:pt x="8523" y="1546"/>
                  <a:pt x="8458" y="1560"/>
                </a:cubicBezTo>
                <a:cubicBezTo>
                  <a:pt x="8393" y="1573"/>
                  <a:pt x="8329" y="1610"/>
                  <a:pt x="8264" y="1624"/>
                </a:cubicBezTo>
                <a:cubicBezTo>
                  <a:pt x="8199" y="1639"/>
                  <a:pt x="8134" y="1642"/>
                  <a:pt x="8069" y="1658"/>
                </a:cubicBezTo>
                <a:cubicBezTo>
                  <a:pt x="8004" y="1674"/>
                  <a:pt x="7938" y="1646"/>
                  <a:pt x="7873" y="1663"/>
                </a:cubicBezTo>
                <a:cubicBezTo>
                  <a:pt x="7808" y="1680"/>
                  <a:pt x="7744" y="1713"/>
                  <a:pt x="7679" y="1732"/>
                </a:cubicBezTo>
                <a:cubicBezTo>
                  <a:pt x="7614" y="1750"/>
                  <a:pt x="7551" y="1809"/>
                  <a:pt x="7486" y="1829"/>
                </a:cubicBezTo>
                <a:cubicBezTo>
                  <a:pt x="7421" y="1848"/>
                  <a:pt x="7355" y="1822"/>
                  <a:pt x="7291" y="1843"/>
                </a:cubicBezTo>
                <a:cubicBezTo>
                  <a:pt x="7226" y="1864"/>
                  <a:pt x="7160" y="1875"/>
                  <a:pt x="7096" y="1897"/>
                </a:cubicBezTo>
                <a:cubicBezTo>
                  <a:pt x="7031" y="1919"/>
                  <a:pt x="6967" y="1948"/>
                  <a:pt x="6902" y="1971"/>
                </a:cubicBezTo>
                <a:cubicBezTo>
                  <a:pt x="6837" y="1995"/>
                  <a:pt x="6773" y="2030"/>
                  <a:pt x="6709" y="2055"/>
                </a:cubicBezTo>
                <a:cubicBezTo>
                  <a:pt x="6644" y="2080"/>
                  <a:pt x="6580" y="2120"/>
                  <a:pt x="6516" y="2146"/>
                </a:cubicBezTo>
                <a:cubicBezTo>
                  <a:pt x="6451" y="2172"/>
                  <a:pt x="6386" y="2189"/>
                  <a:pt x="6322" y="2216"/>
                </a:cubicBezTo>
                <a:cubicBezTo>
                  <a:pt x="6257" y="2244"/>
                  <a:pt x="6193" y="2264"/>
                  <a:pt x="6129" y="2293"/>
                </a:cubicBezTo>
                <a:cubicBezTo>
                  <a:pt x="6064" y="2322"/>
                  <a:pt x="6000" y="2366"/>
                  <a:pt x="5936" y="2397"/>
                </a:cubicBezTo>
                <a:cubicBezTo>
                  <a:pt x="5872" y="2427"/>
                  <a:pt x="5806" y="2437"/>
                  <a:pt x="5742" y="2469"/>
                </a:cubicBezTo>
                <a:cubicBezTo>
                  <a:pt x="5678" y="2501"/>
                  <a:pt x="5616" y="2578"/>
                  <a:pt x="5552" y="2611"/>
                </a:cubicBezTo>
                <a:cubicBezTo>
                  <a:pt x="5488" y="2645"/>
                  <a:pt x="5423" y="2671"/>
                  <a:pt x="5360" y="2705"/>
                </a:cubicBezTo>
                <a:cubicBezTo>
                  <a:pt x="5295" y="2741"/>
                  <a:pt x="5232" y="2791"/>
                  <a:pt x="5169" y="2827"/>
                </a:cubicBezTo>
                <a:cubicBezTo>
                  <a:pt x="5104" y="2864"/>
                  <a:pt x="5037" y="2853"/>
                  <a:pt x="4974" y="2891"/>
                </a:cubicBezTo>
                <a:cubicBezTo>
                  <a:pt x="4910" y="2930"/>
                  <a:pt x="4848" y="3005"/>
                  <a:pt x="4785" y="3045"/>
                </a:cubicBezTo>
                <a:cubicBezTo>
                  <a:pt x="4721" y="3085"/>
                  <a:pt x="4657" y="3116"/>
                  <a:pt x="4594" y="3158"/>
                </a:cubicBezTo>
                <a:cubicBezTo>
                  <a:pt x="4530" y="3200"/>
                  <a:pt x="4468" y="3265"/>
                  <a:pt x="4405" y="3308"/>
                </a:cubicBezTo>
                <a:cubicBezTo>
                  <a:pt x="4341" y="3352"/>
                  <a:pt x="4277" y="3391"/>
                  <a:pt x="4214" y="3437"/>
                </a:cubicBezTo>
                <a:cubicBezTo>
                  <a:pt x="4151" y="3483"/>
                  <a:pt x="4085" y="3501"/>
                  <a:pt x="4023" y="3548"/>
                </a:cubicBezTo>
                <a:cubicBezTo>
                  <a:pt x="3959" y="3596"/>
                  <a:pt x="3897" y="3661"/>
                  <a:pt x="3835" y="3710"/>
                </a:cubicBezTo>
                <a:cubicBezTo>
                  <a:pt x="3771" y="3760"/>
                  <a:pt x="3705" y="3777"/>
                  <a:pt x="3643" y="3829"/>
                </a:cubicBezTo>
                <a:cubicBezTo>
                  <a:pt x="3580" y="3881"/>
                  <a:pt x="3522" y="3985"/>
                  <a:pt x="3460" y="4039"/>
                </a:cubicBezTo>
                <a:cubicBezTo>
                  <a:pt x="3397" y="4093"/>
                  <a:pt x="3330" y="4102"/>
                  <a:pt x="3268" y="4159"/>
                </a:cubicBezTo>
                <a:cubicBezTo>
                  <a:pt x="3206" y="4216"/>
                  <a:pt x="3149" y="4323"/>
                  <a:pt x="3087" y="4381"/>
                </a:cubicBezTo>
                <a:cubicBezTo>
                  <a:pt x="3025" y="4441"/>
                  <a:pt x="2962" y="4492"/>
                  <a:pt x="2901" y="4553"/>
                </a:cubicBezTo>
                <a:cubicBezTo>
                  <a:pt x="2838" y="4616"/>
                  <a:pt x="2779" y="4693"/>
                  <a:pt x="2718" y="4758"/>
                </a:cubicBezTo>
                <a:cubicBezTo>
                  <a:pt x="2656" y="4823"/>
                  <a:pt x="2588" y="4838"/>
                  <a:pt x="2528" y="4905"/>
                </a:cubicBezTo>
                <a:cubicBezTo>
                  <a:pt x="2466" y="4974"/>
                  <a:pt x="2407" y="5059"/>
                  <a:pt x="2348" y="5129"/>
                </a:cubicBezTo>
                <a:cubicBezTo>
                  <a:pt x="2286" y="5201"/>
                  <a:pt x="2228" y="5291"/>
                  <a:pt x="2169" y="5364"/>
                </a:cubicBezTo>
                <a:cubicBezTo>
                  <a:pt x="2108" y="5440"/>
                  <a:pt x="2045" y="5493"/>
                  <a:pt x="1986" y="5571"/>
                </a:cubicBezTo>
                <a:cubicBezTo>
                  <a:pt x="1926" y="5651"/>
                  <a:pt x="1867" y="5737"/>
                  <a:pt x="1809" y="5819"/>
                </a:cubicBezTo>
                <a:cubicBezTo>
                  <a:pt x="1749" y="5903"/>
                  <a:pt x="1697" y="6023"/>
                  <a:pt x="1639" y="6109"/>
                </a:cubicBezTo>
                <a:cubicBezTo>
                  <a:pt x="1580" y="6198"/>
                  <a:pt x="1518" y="6261"/>
                  <a:pt x="1462" y="6352"/>
                </a:cubicBezTo>
                <a:cubicBezTo>
                  <a:pt x="1403" y="6446"/>
                  <a:pt x="1350" y="6562"/>
                  <a:pt x="1295" y="6658"/>
                </a:cubicBezTo>
                <a:cubicBezTo>
                  <a:pt x="1238" y="6758"/>
                  <a:pt x="1174" y="6818"/>
                  <a:pt x="1120" y="6920"/>
                </a:cubicBezTo>
                <a:cubicBezTo>
                  <a:pt x="1064" y="7026"/>
                  <a:pt x="1011" y="7140"/>
                  <a:pt x="958" y="7249"/>
                </a:cubicBezTo>
                <a:cubicBezTo>
                  <a:pt x="904" y="7362"/>
                  <a:pt x="852" y="7479"/>
                  <a:pt x="801" y="7595"/>
                </a:cubicBezTo>
                <a:cubicBezTo>
                  <a:pt x="748" y="7716"/>
                  <a:pt x="705" y="7867"/>
                  <a:pt x="657" y="7991"/>
                </a:cubicBezTo>
                <a:cubicBezTo>
                  <a:pt x="607" y="8121"/>
                  <a:pt x="547" y="8214"/>
                  <a:pt x="501" y="8347"/>
                </a:cubicBezTo>
                <a:cubicBezTo>
                  <a:pt x="454" y="8487"/>
                  <a:pt x="415" y="8648"/>
                  <a:pt x="374" y="8791"/>
                </a:cubicBezTo>
                <a:cubicBezTo>
                  <a:pt x="330" y="8944"/>
                  <a:pt x="284" y="9084"/>
                  <a:pt x="248" y="9239"/>
                </a:cubicBezTo>
                <a:cubicBezTo>
                  <a:pt x="209" y="9403"/>
                  <a:pt x="175" y="9571"/>
                  <a:pt x="145" y="9738"/>
                </a:cubicBezTo>
                <a:cubicBezTo>
                  <a:pt x="114" y="9914"/>
                  <a:pt x="102" y="10111"/>
                  <a:pt x="80" y="10290"/>
                </a:cubicBezTo>
                <a:cubicBezTo>
                  <a:pt x="58" y="10477"/>
                  <a:pt x="25" y="10651"/>
                  <a:pt x="13" y="10840"/>
                </a:cubicBezTo>
                <a:cubicBezTo>
                  <a:pt x="1" y="11033"/>
                  <a:pt x="0" y="11231"/>
                  <a:pt x="0" y="11426"/>
                </a:cubicBezTo>
                <a:cubicBezTo>
                  <a:pt x="0" y="11621"/>
                  <a:pt x="7" y="11816"/>
                  <a:pt x="18" y="12009"/>
                </a:cubicBezTo>
                <a:cubicBezTo>
                  <a:pt x="30" y="12198"/>
                  <a:pt x="53" y="12381"/>
                  <a:pt x="75" y="12567"/>
                </a:cubicBezTo>
                <a:cubicBezTo>
                  <a:pt x="97" y="12746"/>
                  <a:pt x="123" y="12922"/>
                  <a:pt x="155" y="13099"/>
                </a:cubicBezTo>
                <a:cubicBezTo>
                  <a:pt x="185" y="13266"/>
                  <a:pt x="208" y="13452"/>
                  <a:pt x="247" y="13617"/>
                </a:cubicBezTo>
                <a:cubicBezTo>
                  <a:pt x="283" y="13772"/>
                  <a:pt x="332" y="13905"/>
                  <a:pt x="376" y="14057"/>
                </a:cubicBezTo>
                <a:cubicBezTo>
                  <a:pt x="417" y="14200"/>
                  <a:pt x="465" y="14331"/>
                  <a:pt x="513" y="14472"/>
                </a:cubicBezTo>
                <a:cubicBezTo>
                  <a:pt x="558" y="14605"/>
                  <a:pt x="607" y="14731"/>
                  <a:pt x="657" y="14862"/>
                </a:cubicBezTo>
                <a:cubicBezTo>
                  <a:pt x="706" y="14985"/>
                  <a:pt x="752" y="15121"/>
                  <a:pt x="805" y="15242"/>
                </a:cubicBezTo>
                <a:cubicBezTo>
                  <a:pt x="856" y="15358"/>
                  <a:pt x="912" y="15455"/>
                  <a:pt x="967" y="15568"/>
                </a:cubicBezTo>
                <a:cubicBezTo>
                  <a:pt x="1019" y="15676"/>
                  <a:pt x="1067" y="15811"/>
                  <a:pt x="1124" y="15917"/>
                </a:cubicBezTo>
                <a:cubicBezTo>
                  <a:pt x="1178" y="16019"/>
                  <a:pt x="1233" y="16121"/>
                  <a:pt x="1290" y="16221"/>
                </a:cubicBezTo>
                <a:cubicBezTo>
                  <a:pt x="1346" y="16317"/>
                  <a:pt x="1408" y="16381"/>
                  <a:pt x="1467" y="16475"/>
                </a:cubicBezTo>
                <a:cubicBezTo>
                  <a:pt x="1523" y="16566"/>
                  <a:pt x="1575" y="16684"/>
                  <a:pt x="1635" y="16773"/>
                </a:cubicBezTo>
                <a:cubicBezTo>
                  <a:pt x="1692" y="16859"/>
                  <a:pt x="1754" y="16923"/>
                  <a:pt x="1814" y="17007"/>
                </a:cubicBezTo>
                <a:cubicBezTo>
                  <a:pt x="1872" y="17088"/>
                  <a:pt x="1925" y="17207"/>
                  <a:pt x="1985" y="17287"/>
                </a:cubicBezTo>
                <a:cubicBezTo>
                  <a:pt x="2044" y="17364"/>
                  <a:pt x="2106" y="17428"/>
                  <a:pt x="2167" y="17503"/>
                </a:cubicBezTo>
                <a:cubicBezTo>
                  <a:pt x="2226" y="17577"/>
                  <a:pt x="2286" y="17657"/>
                  <a:pt x="2347" y="17729"/>
                </a:cubicBezTo>
                <a:cubicBezTo>
                  <a:pt x="2407" y="17800"/>
                  <a:pt x="2467" y="17877"/>
                  <a:pt x="2529" y="17946"/>
                </a:cubicBezTo>
                <a:cubicBezTo>
                  <a:pt x="2589" y="18013"/>
                  <a:pt x="2650" y="18079"/>
                  <a:pt x="2712" y="18145"/>
                </a:cubicBezTo>
                <a:cubicBezTo>
                  <a:pt x="2773" y="18209"/>
                  <a:pt x="2834" y="18275"/>
                  <a:pt x="2897" y="18338"/>
                </a:cubicBezTo>
                <a:cubicBezTo>
                  <a:pt x="2958" y="18399"/>
                  <a:pt x="3022" y="18437"/>
                  <a:pt x="3085" y="18497"/>
                </a:cubicBezTo>
                <a:cubicBezTo>
                  <a:pt x="3146" y="18556"/>
                  <a:pt x="3211" y="18590"/>
                  <a:pt x="3274" y="18647"/>
                </a:cubicBezTo>
                <a:cubicBezTo>
                  <a:pt x="3335" y="18703"/>
                  <a:pt x="3397" y="18768"/>
                  <a:pt x="3460" y="18823"/>
                </a:cubicBezTo>
                <a:cubicBezTo>
                  <a:pt x="3522" y="18877"/>
                  <a:pt x="3581" y="18963"/>
                  <a:pt x="3644" y="19016"/>
                </a:cubicBezTo>
                <a:cubicBezTo>
                  <a:pt x="3707" y="19067"/>
                  <a:pt x="3769" y="19126"/>
                  <a:pt x="3832" y="19176"/>
                </a:cubicBezTo>
                <a:cubicBezTo>
                  <a:pt x="3895" y="19226"/>
                  <a:pt x="3959" y="19263"/>
                  <a:pt x="4022" y="19311"/>
                </a:cubicBezTo>
                <a:cubicBezTo>
                  <a:pt x="4085" y="19359"/>
                  <a:pt x="4148" y="19407"/>
                  <a:pt x="4212" y="19453"/>
                </a:cubicBezTo>
                <a:cubicBezTo>
                  <a:pt x="4275" y="19499"/>
                  <a:pt x="4338" y="19539"/>
                  <a:pt x="4402" y="19583"/>
                </a:cubicBezTo>
                <a:cubicBezTo>
                  <a:pt x="4465" y="19627"/>
                  <a:pt x="4529" y="19669"/>
                  <a:pt x="4593" y="19711"/>
                </a:cubicBezTo>
                <a:cubicBezTo>
                  <a:pt x="4656" y="19752"/>
                  <a:pt x="4721" y="19768"/>
                  <a:pt x="4785" y="19809"/>
                </a:cubicBezTo>
                <a:cubicBezTo>
                  <a:pt x="4849" y="19848"/>
                  <a:pt x="4910" y="19928"/>
                  <a:pt x="4974" y="19967"/>
                </a:cubicBezTo>
                <a:cubicBezTo>
                  <a:pt x="5037" y="20005"/>
                  <a:pt x="5103" y="20013"/>
                  <a:pt x="5167" y="20050"/>
                </a:cubicBezTo>
                <a:cubicBezTo>
                  <a:pt x="5231" y="20086"/>
                  <a:pt x="5296" y="20105"/>
                  <a:pt x="5360" y="20141"/>
                </a:cubicBezTo>
                <a:cubicBezTo>
                  <a:pt x="5424" y="20176"/>
                  <a:pt x="5486" y="20240"/>
                  <a:pt x="5551" y="20274"/>
                </a:cubicBezTo>
                <a:cubicBezTo>
                  <a:pt x="5614" y="20307"/>
                  <a:pt x="5680" y="20313"/>
                  <a:pt x="5745" y="20346"/>
                </a:cubicBezTo>
                <a:cubicBezTo>
                  <a:pt x="5808" y="20377"/>
                  <a:pt x="5871" y="20435"/>
                  <a:pt x="5936" y="20466"/>
                </a:cubicBezTo>
                <a:cubicBezTo>
                  <a:pt x="6000" y="20496"/>
                  <a:pt x="6066" y="20496"/>
                  <a:pt x="6130" y="20526"/>
                </a:cubicBezTo>
                <a:cubicBezTo>
                  <a:pt x="6194" y="20554"/>
                  <a:pt x="6259" y="20585"/>
                  <a:pt x="6323" y="20613"/>
                </a:cubicBezTo>
                <a:cubicBezTo>
                  <a:pt x="6387" y="20640"/>
                  <a:pt x="6452" y="20673"/>
                  <a:pt x="6516" y="20699"/>
                </a:cubicBezTo>
                <a:cubicBezTo>
                  <a:pt x="6581" y="20725"/>
                  <a:pt x="6645" y="20753"/>
                  <a:pt x="6710" y="20778"/>
                </a:cubicBezTo>
                <a:cubicBezTo>
                  <a:pt x="6774" y="20803"/>
                  <a:pt x="6837" y="20859"/>
                  <a:pt x="6902" y="20883"/>
                </a:cubicBezTo>
                <a:cubicBezTo>
                  <a:pt x="6966" y="20906"/>
                  <a:pt x="7031" y="20933"/>
                  <a:pt x="7096" y="20955"/>
                </a:cubicBezTo>
                <a:cubicBezTo>
                  <a:pt x="7160" y="20977"/>
                  <a:pt x="7226" y="20966"/>
                  <a:pt x="7291" y="20987"/>
                </a:cubicBezTo>
                <a:cubicBezTo>
                  <a:pt x="7356" y="21008"/>
                  <a:pt x="7420" y="21039"/>
                  <a:pt x="7485" y="21059"/>
                </a:cubicBezTo>
                <a:cubicBezTo>
                  <a:pt x="7550" y="21079"/>
                  <a:pt x="7615" y="21079"/>
                  <a:pt x="7680" y="21098"/>
                </a:cubicBezTo>
                <a:cubicBezTo>
                  <a:pt x="7745" y="21116"/>
                  <a:pt x="7810" y="21114"/>
                  <a:pt x="7875" y="21131"/>
                </a:cubicBezTo>
                <a:cubicBezTo>
                  <a:pt x="7940" y="21148"/>
                  <a:pt x="8003" y="21201"/>
                  <a:pt x="8069" y="21217"/>
                </a:cubicBezTo>
                <a:cubicBezTo>
                  <a:pt x="8133" y="21233"/>
                  <a:pt x="8199" y="21214"/>
                  <a:pt x="8264" y="21229"/>
                </a:cubicBezTo>
                <a:cubicBezTo>
                  <a:pt x="8329" y="21243"/>
                  <a:pt x="8393" y="21288"/>
                  <a:pt x="8458" y="21301"/>
                </a:cubicBezTo>
                <a:cubicBezTo>
                  <a:pt x="8523" y="21315"/>
                  <a:pt x="8588" y="21310"/>
                  <a:pt x="8653" y="21322"/>
                </a:cubicBezTo>
                <a:cubicBezTo>
                  <a:pt x="8718" y="21334"/>
                  <a:pt x="8782" y="21377"/>
                  <a:pt x="8848" y="21388"/>
                </a:cubicBezTo>
                <a:cubicBezTo>
                  <a:pt x="8912" y="21399"/>
                  <a:pt x="8978" y="21378"/>
                  <a:pt x="9043" y="21388"/>
                </a:cubicBezTo>
                <a:cubicBezTo>
                  <a:pt x="9108" y="21398"/>
                  <a:pt x="9172" y="21440"/>
                  <a:pt x="9238" y="21449"/>
                </a:cubicBezTo>
                <a:cubicBezTo>
                  <a:pt x="9303" y="21458"/>
                  <a:pt x="9368" y="21468"/>
                  <a:pt x="9433" y="21476"/>
                </a:cubicBezTo>
                <a:cubicBezTo>
                  <a:pt x="9498" y="21483"/>
                  <a:pt x="9563" y="21485"/>
                  <a:pt x="9628" y="21492"/>
                </a:cubicBezTo>
                <a:cubicBezTo>
                  <a:pt x="9693" y="21498"/>
                  <a:pt x="9758" y="21499"/>
                  <a:pt x="9823" y="21504"/>
                </a:cubicBezTo>
                <a:cubicBezTo>
                  <a:pt x="9888" y="21510"/>
                  <a:pt x="9954" y="21483"/>
                  <a:pt x="10019" y="21487"/>
                </a:cubicBezTo>
                <a:cubicBezTo>
                  <a:pt x="10084" y="21492"/>
                  <a:pt x="10149" y="21522"/>
                  <a:pt x="10214" y="21526"/>
                </a:cubicBezTo>
                <a:cubicBezTo>
                  <a:pt x="10279" y="21529"/>
                  <a:pt x="10344" y="21539"/>
                  <a:pt x="10409" y="21542"/>
                </a:cubicBezTo>
                <a:cubicBezTo>
                  <a:pt x="10474" y="21544"/>
                  <a:pt x="10539" y="21547"/>
                  <a:pt x="10605" y="21548"/>
                </a:cubicBezTo>
                <a:cubicBezTo>
                  <a:pt x="10670" y="21549"/>
                  <a:pt x="10735" y="21557"/>
                  <a:pt x="10800" y="21557"/>
                </a:cubicBezTo>
                <a:cubicBezTo>
                  <a:pt x="10865" y="21557"/>
                  <a:pt x="10930" y="21555"/>
                  <a:pt x="10995" y="21554"/>
                </a:cubicBezTo>
                <a:cubicBezTo>
                  <a:pt x="11061" y="21553"/>
                  <a:pt x="11126" y="21560"/>
                  <a:pt x="11191" y="21558"/>
                </a:cubicBezTo>
                <a:cubicBezTo>
                  <a:pt x="11256" y="21556"/>
                  <a:pt x="11321" y="21554"/>
                  <a:pt x="11386" y="21551"/>
                </a:cubicBezTo>
                <a:cubicBezTo>
                  <a:pt x="11451" y="21548"/>
                  <a:pt x="11516" y="21495"/>
                  <a:pt x="11581" y="21490"/>
                </a:cubicBezTo>
                <a:cubicBezTo>
                  <a:pt x="11646" y="21486"/>
                  <a:pt x="11711" y="21476"/>
                  <a:pt x="11776" y="21470"/>
                </a:cubicBezTo>
                <a:cubicBezTo>
                  <a:pt x="11841" y="21465"/>
                  <a:pt x="11907" y="21488"/>
                  <a:pt x="11972" y="21481"/>
                </a:cubicBezTo>
                <a:cubicBezTo>
                  <a:pt x="12037" y="21474"/>
                  <a:pt x="12102" y="21455"/>
                  <a:pt x="12167" y="21447"/>
                </a:cubicBezTo>
                <a:cubicBezTo>
                  <a:pt x="12232" y="21439"/>
                  <a:pt x="12297" y="21442"/>
                  <a:pt x="12362" y="21433"/>
                </a:cubicBezTo>
                <a:cubicBezTo>
                  <a:pt x="12427" y="21424"/>
                  <a:pt x="12493" y="21435"/>
                  <a:pt x="12557" y="21425"/>
                </a:cubicBezTo>
                <a:cubicBezTo>
                  <a:pt x="12623" y="21415"/>
                  <a:pt x="12688" y="21406"/>
                  <a:pt x="12752" y="21395"/>
                </a:cubicBezTo>
                <a:cubicBezTo>
                  <a:pt x="12818" y="21383"/>
                  <a:pt x="12882" y="21341"/>
                  <a:pt x="12947" y="21328"/>
                </a:cubicBezTo>
                <a:cubicBezTo>
                  <a:pt x="13012" y="21316"/>
                  <a:pt x="13077" y="21328"/>
                  <a:pt x="13142" y="21315"/>
                </a:cubicBezTo>
                <a:cubicBezTo>
                  <a:pt x="13207" y="21301"/>
                  <a:pt x="13271" y="21251"/>
                  <a:pt x="13336" y="21237"/>
                </a:cubicBezTo>
                <a:cubicBezTo>
                  <a:pt x="13401" y="21222"/>
                  <a:pt x="13466" y="21200"/>
                  <a:pt x="13531" y="21185"/>
                </a:cubicBezTo>
                <a:cubicBezTo>
                  <a:pt x="13596" y="21169"/>
                  <a:pt x="13661" y="21164"/>
                  <a:pt x="13725" y="21147"/>
                </a:cubicBezTo>
                <a:cubicBezTo>
                  <a:pt x="13790" y="21130"/>
                  <a:pt x="13856" y="21128"/>
                  <a:pt x="13920" y="21110"/>
                </a:cubicBezTo>
                <a:cubicBezTo>
                  <a:pt x="13985" y="21092"/>
                  <a:pt x="14049" y="21038"/>
                  <a:pt x="14113" y="21018"/>
                </a:cubicBezTo>
                <a:cubicBezTo>
                  <a:pt x="14178" y="20998"/>
                  <a:pt x="14244" y="21012"/>
                  <a:pt x="14309" y="20991"/>
                </a:cubicBezTo>
                <a:cubicBezTo>
                  <a:pt x="14374" y="20970"/>
                  <a:pt x="14439" y="20958"/>
                  <a:pt x="14503" y="20936"/>
                </a:cubicBezTo>
                <a:cubicBezTo>
                  <a:pt x="14568" y="20914"/>
                  <a:pt x="14632" y="20872"/>
                  <a:pt x="14696" y="20848"/>
                </a:cubicBezTo>
                <a:cubicBezTo>
                  <a:pt x="14761" y="20825"/>
                  <a:pt x="14825" y="20783"/>
                  <a:pt x="14889" y="20758"/>
                </a:cubicBezTo>
                <a:cubicBezTo>
                  <a:pt x="14954" y="20733"/>
                  <a:pt x="15021" y="20763"/>
                  <a:pt x="15085" y="20737"/>
                </a:cubicBezTo>
                <a:cubicBezTo>
                  <a:pt x="15150" y="20711"/>
                  <a:pt x="15214" y="20677"/>
                  <a:pt x="15279" y="20650"/>
                </a:cubicBezTo>
                <a:cubicBezTo>
                  <a:pt x="15343" y="20622"/>
                  <a:pt x="15408" y="20601"/>
                  <a:pt x="15472" y="20572"/>
                </a:cubicBezTo>
                <a:cubicBezTo>
                  <a:pt x="15537" y="20543"/>
                  <a:pt x="15601" y="20501"/>
                  <a:pt x="15665" y="20471"/>
                </a:cubicBezTo>
                <a:cubicBezTo>
                  <a:pt x="15729" y="20441"/>
                  <a:pt x="15792" y="20376"/>
                  <a:pt x="15855" y="20344"/>
                </a:cubicBezTo>
                <a:cubicBezTo>
                  <a:pt x="15920" y="20312"/>
                  <a:pt x="15984" y="20283"/>
                  <a:pt x="16048" y="20249"/>
                </a:cubicBezTo>
                <a:cubicBezTo>
                  <a:pt x="16113" y="20216"/>
                  <a:pt x="16178" y="20204"/>
                  <a:pt x="16242" y="20169"/>
                </a:cubicBezTo>
                <a:cubicBezTo>
                  <a:pt x="16306" y="20134"/>
                  <a:pt x="16368" y="20068"/>
                  <a:pt x="16432" y="20032"/>
                </a:cubicBezTo>
                <a:cubicBezTo>
                  <a:pt x="16496" y="19995"/>
                  <a:pt x="16563" y="20000"/>
                  <a:pt x="16626" y="19962"/>
                </a:cubicBezTo>
                <a:cubicBezTo>
                  <a:pt x="16690" y="19923"/>
                  <a:pt x="16753" y="19872"/>
                  <a:pt x="16817" y="19832"/>
                </a:cubicBezTo>
                <a:cubicBezTo>
                  <a:pt x="16881" y="19791"/>
                  <a:pt x="16946" y="19769"/>
                  <a:pt x="17009" y="19728"/>
                </a:cubicBezTo>
                <a:cubicBezTo>
                  <a:pt x="17073" y="19685"/>
                  <a:pt x="17135" y="19618"/>
                  <a:pt x="17198" y="19575"/>
                </a:cubicBezTo>
                <a:cubicBezTo>
                  <a:pt x="17261" y="19531"/>
                  <a:pt x="17324" y="19477"/>
                  <a:pt x="17387" y="19431"/>
                </a:cubicBezTo>
                <a:cubicBezTo>
                  <a:pt x="17451" y="19385"/>
                  <a:pt x="17513" y="19329"/>
                  <a:pt x="17576" y="19282"/>
                </a:cubicBezTo>
                <a:cubicBezTo>
                  <a:pt x="17639" y="19234"/>
                  <a:pt x="17701" y="19172"/>
                  <a:pt x="17763" y="19122"/>
                </a:cubicBezTo>
                <a:cubicBezTo>
                  <a:pt x="17827" y="19072"/>
                  <a:pt x="17895" y="19075"/>
                  <a:pt x="17957" y="19024"/>
                </a:cubicBezTo>
                <a:cubicBezTo>
                  <a:pt x="18020" y="18971"/>
                  <a:pt x="18078" y="18865"/>
                  <a:pt x="18140" y="18811"/>
                </a:cubicBezTo>
                <a:cubicBezTo>
                  <a:pt x="18203" y="18756"/>
                  <a:pt x="18265" y="18706"/>
                  <a:pt x="18327" y="18650"/>
                </a:cubicBezTo>
                <a:cubicBezTo>
                  <a:pt x="18390" y="18593"/>
                  <a:pt x="18454" y="18552"/>
                  <a:pt x="18515" y="18493"/>
                </a:cubicBezTo>
                <a:cubicBezTo>
                  <a:pt x="18578" y="18433"/>
                  <a:pt x="18641" y="18386"/>
                  <a:pt x="18702" y="18325"/>
                </a:cubicBezTo>
                <a:cubicBezTo>
                  <a:pt x="18765" y="18262"/>
                  <a:pt x="18823" y="18171"/>
                  <a:pt x="18884" y="18107"/>
                </a:cubicBezTo>
                <a:cubicBezTo>
                  <a:pt x="18946" y="18041"/>
                  <a:pt x="19007" y="17974"/>
                  <a:pt x="19067" y="17907"/>
                </a:cubicBezTo>
                <a:cubicBezTo>
                  <a:pt x="19129" y="17838"/>
                  <a:pt x="19191" y="17778"/>
                  <a:pt x="19250" y="17707"/>
                </a:cubicBezTo>
                <a:cubicBezTo>
                  <a:pt x="19312" y="17635"/>
                  <a:pt x="19375" y="17587"/>
                  <a:pt x="19435" y="17514"/>
                </a:cubicBezTo>
                <a:cubicBezTo>
                  <a:pt x="19496" y="17438"/>
                  <a:pt x="19552" y="17337"/>
                  <a:pt x="19611" y="17259"/>
                </a:cubicBezTo>
                <a:cubicBezTo>
                  <a:pt x="19671" y="17179"/>
                  <a:pt x="19730" y="17096"/>
                  <a:pt x="19788" y="17014"/>
                </a:cubicBezTo>
                <a:cubicBezTo>
                  <a:pt x="19848" y="16930"/>
                  <a:pt x="19907" y="16850"/>
                  <a:pt x="19964" y="16764"/>
                </a:cubicBezTo>
                <a:cubicBezTo>
                  <a:pt x="20024" y="16675"/>
                  <a:pt x="20081" y="16583"/>
                  <a:pt x="20137" y="16492"/>
                </a:cubicBezTo>
                <a:cubicBezTo>
                  <a:pt x="20195" y="16398"/>
                  <a:pt x="20249" y="16285"/>
                  <a:pt x="20304" y="16189"/>
                </a:cubicBezTo>
                <a:cubicBezTo>
                  <a:pt x="20361" y="16089"/>
                  <a:pt x="20425" y="16027"/>
                  <a:pt x="20479" y="15926"/>
                </a:cubicBezTo>
                <a:cubicBezTo>
                  <a:pt x="20535" y="15819"/>
                  <a:pt x="20591" y="15721"/>
                  <a:pt x="20644" y="15613"/>
                </a:cubicBezTo>
                <a:cubicBezTo>
                  <a:pt x="20699" y="15500"/>
                  <a:pt x="20748" y="15371"/>
                  <a:pt x="20798" y="15255"/>
                </a:cubicBezTo>
                <a:cubicBezTo>
                  <a:pt x="20851" y="15134"/>
                  <a:pt x="20907" y="15026"/>
                  <a:pt x="20955" y="14902"/>
                </a:cubicBezTo>
                <a:cubicBezTo>
                  <a:pt x="21005" y="14772"/>
                  <a:pt x="21051" y="14631"/>
                  <a:pt x="21096" y="14498"/>
                </a:cubicBezTo>
                <a:cubicBezTo>
                  <a:pt x="21144" y="14357"/>
                  <a:pt x="21180" y="14192"/>
                  <a:pt x="21221" y="14048"/>
                </a:cubicBezTo>
                <a:cubicBezTo>
                  <a:pt x="21265" y="13896"/>
                  <a:pt x="21312" y="13760"/>
                  <a:pt x="21348" y="13605"/>
                </a:cubicBezTo>
                <a:cubicBezTo>
                  <a:pt x="21387" y="13441"/>
                  <a:pt x="21425" y="13281"/>
                  <a:pt x="21455" y="13114"/>
                </a:cubicBezTo>
                <a:cubicBezTo>
                  <a:pt x="21487" y="12938"/>
                  <a:pt x="21504" y="12747"/>
                  <a:pt x="21526" y="12568"/>
                </a:cubicBezTo>
                <a:cubicBezTo>
                  <a:pt x="21548" y="12382"/>
                  <a:pt x="21577" y="12201"/>
                  <a:pt x="21588" y="12012"/>
                </a:cubicBezTo>
                <a:cubicBezTo>
                  <a:pt x="21600" y="11820"/>
                  <a:pt x="21600" y="11621"/>
                  <a:pt x="21600" y="11426"/>
                </a:cubicBezTo>
                <a:cubicBezTo>
                  <a:pt x="21600" y="11232"/>
                  <a:pt x="21586" y="11041"/>
                  <a:pt x="21574" y="10850"/>
                </a:cubicBezTo>
                <a:cubicBezTo>
                  <a:pt x="21563" y="10662"/>
                  <a:pt x="21548" y="10475"/>
                  <a:pt x="21526" y="10289"/>
                </a:cubicBezTo>
                <a:cubicBezTo>
                  <a:pt x="21504" y="10111"/>
                  <a:pt x="21489" y="9918"/>
                  <a:pt x="21458" y="9743"/>
                </a:cubicBezTo>
                <a:cubicBezTo>
                  <a:pt x="21428" y="9576"/>
                  <a:pt x="21383" y="9431"/>
                  <a:pt x="21345" y="9268"/>
                </a:cubicBezTo>
                <a:cubicBezTo>
                  <a:pt x="21309" y="9113"/>
                  <a:pt x="21277" y="8940"/>
                  <a:pt x="21234" y="8789"/>
                </a:cubicBezTo>
                <a:cubicBezTo>
                  <a:pt x="21193" y="8646"/>
                  <a:pt x="21138" y="8536"/>
                  <a:pt x="21090" y="8395"/>
                </a:cubicBezTo>
                <a:cubicBezTo>
                  <a:pt x="21045" y="8263"/>
                  <a:pt x="21010" y="8093"/>
                  <a:pt x="20959" y="7963"/>
                </a:cubicBezTo>
                <a:cubicBezTo>
                  <a:pt x="20912" y="7839"/>
                  <a:pt x="20858" y="7729"/>
                  <a:pt x="20805" y="7607"/>
                </a:cubicBezTo>
                <a:cubicBezTo>
                  <a:pt x="20755" y="7492"/>
                  <a:pt x="20695" y="7409"/>
                  <a:pt x="20641" y="7296"/>
                </a:cubicBezTo>
                <a:cubicBezTo>
                  <a:pt x="20589" y="7188"/>
                  <a:pt x="20538" y="7069"/>
                  <a:pt x="20482" y="6963"/>
                </a:cubicBezTo>
                <a:cubicBezTo>
                  <a:pt x="20428" y="6862"/>
                  <a:pt x="20372" y="6765"/>
                  <a:pt x="20315" y="6666"/>
                </a:cubicBezTo>
                <a:cubicBezTo>
                  <a:pt x="20260" y="6570"/>
                  <a:pt x="20204" y="6474"/>
                  <a:pt x="20146" y="6380"/>
                </a:cubicBezTo>
                <a:cubicBezTo>
                  <a:pt x="20090" y="6289"/>
                  <a:pt x="20040" y="6161"/>
                  <a:pt x="19981" y="6072"/>
                </a:cubicBezTo>
                <a:cubicBezTo>
                  <a:pt x="19924" y="5986"/>
                  <a:pt x="19859" y="5941"/>
                  <a:pt x="19800" y="5857"/>
                </a:cubicBezTo>
                <a:cubicBezTo>
                  <a:pt x="19742" y="5776"/>
                  <a:pt x="19681" y="5708"/>
                  <a:pt x="19621" y="5628"/>
                </a:cubicBezTo>
                <a:cubicBezTo>
                  <a:pt x="19563" y="5551"/>
                  <a:pt x="19506" y="5455"/>
                  <a:pt x="19446" y="5379"/>
                </a:cubicBezTo>
                <a:cubicBezTo>
                  <a:pt x="19387" y="5306"/>
                  <a:pt x="19327" y="5229"/>
                  <a:pt x="19266" y="5156"/>
                </a:cubicBezTo>
                <a:cubicBezTo>
                  <a:pt x="19207" y="5086"/>
                  <a:pt x="19143" y="5041"/>
                  <a:pt x="19082" y="4973"/>
                </a:cubicBezTo>
                <a:cubicBezTo>
                  <a:pt x="19022" y="4906"/>
                  <a:pt x="18964" y="4820"/>
                  <a:pt x="18902" y="4754"/>
                </a:cubicBezTo>
                <a:cubicBezTo>
                  <a:pt x="18841" y="4690"/>
                  <a:pt x="18779" y="4636"/>
                  <a:pt x="18717" y="4573"/>
                </a:cubicBezTo>
                <a:cubicBezTo>
                  <a:pt x="18657" y="4512"/>
                  <a:pt x="18597" y="4435"/>
                  <a:pt x="18535" y="4375"/>
                </a:cubicBezTo>
                <a:cubicBezTo>
                  <a:pt x="18474" y="4316"/>
                  <a:pt x="18410" y="4276"/>
                  <a:pt x="18347" y="4218"/>
                </a:cubicBezTo>
                <a:cubicBezTo>
                  <a:pt x="18286" y="4162"/>
                  <a:pt x="18227" y="4082"/>
                  <a:pt x="18164" y="4027"/>
                </a:cubicBezTo>
                <a:cubicBezTo>
                  <a:pt x="18102" y="3974"/>
                  <a:pt x="18040" y="3920"/>
                  <a:pt x="17977" y="3867"/>
                </a:cubicBezTo>
                <a:cubicBezTo>
                  <a:pt x="17915" y="3816"/>
                  <a:pt x="17853" y="3759"/>
                  <a:pt x="17790" y="3709"/>
                </a:cubicBezTo>
                <a:cubicBezTo>
                  <a:pt x="17728" y="3659"/>
                  <a:pt x="17663" y="3638"/>
                  <a:pt x="17600" y="3590"/>
                </a:cubicBezTo>
                <a:cubicBezTo>
                  <a:pt x="17537" y="3543"/>
                  <a:pt x="17478" y="3450"/>
                  <a:pt x="17415" y="3404"/>
                </a:cubicBezTo>
                <a:cubicBezTo>
                  <a:pt x="17352" y="3359"/>
                  <a:pt x="17289" y="3319"/>
                  <a:pt x="17225" y="3275"/>
                </a:cubicBezTo>
                <a:cubicBezTo>
                  <a:pt x="17163" y="3231"/>
                  <a:pt x="17098" y="3204"/>
                  <a:pt x="17035" y="3162"/>
                </a:cubicBezTo>
                <a:cubicBezTo>
                  <a:pt x="16972" y="3120"/>
                  <a:pt x="16907" y="3103"/>
                  <a:pt x="16843" y="3063"/>
                </a:cubicBezTo>
                <a:cubicBezTo>
                  <a:pt x="16780" y="3023"/>
                  <a:pt x="16717" y="2976"/>
                  <a:pt x="16653" y="2937"/>
                </a:cubicBezTo>
                <a:cubicBezTo>
                  <a:pt x="16590" y="2899"/>
                  <a:pt x="16527" y="2855"/>
                  <a:pt x="16463" y="2818"/>
                </a:cubicBezTo>
                <a:cubicBezTo>
                  <a:pt x="16400" y="2782"/>
                  <a:pt x="16337" y="2743"/>
                  <a:pt x="16272" y="2708"/>
                </a:cubicBezTo>
                <a:cubicBezTo>
                  <a:pt x="16209" y="2673"/>
                  <a:pt x="16146" y="2621"/>
                  <a:pt x="16082" y="2588"/>
                </a:cubicBezTo>
                <a:cubicBezTo>
                  <a:pt x="16019" y="2554"/>
                  <a:pt x="15955" y="2517"/>
                  <a:pt x="15891" y="2484"/>
                </a:cubicBezTo>
                <a:cubicBezTo>
                  <a:pt x="15827" y="2452"/>
                  <a:pt x="15763" y="2436"/>
                  <a:pt x="15698" y="2406"/>
                </a:cubicBezTo>
                <a:cubicBezTo>
                  <a:pt x="15635" y="2375"/>
                  <a:pt x="15570" y="2352"/>
                  <a:pt x="15506" y="2323"/>
                </a:cubicBezTo>
                <a:cubicBezTo>
                  <a:pt x="15442" y="2294"/>
                  <a:pt x="15379" y="2266"/>
                  <a:pt x="15315" y="2238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311" name="Title Text"/>
          <p:cNvSpPr txBox="1"/>
          <p:nvPr>
            <p:ph type="title"/>
          </p:nvPr>
        </p:nvSpPr>
        <p:spPr>
          <a:xfrm>
            <a:off x="1587500" y="4762500"/>
            <a:ext cx="13081000" cy="261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Top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"/>
          <p:cNvSpPr/>
          <p:nvPr/>
        </p:nvSpPr>
        <p:spPr>
          <a:xfrm>
            <a:off x="444500" y="4673600"/>
            <a:ext cx="15351822" cy="400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395" fill="norm" stroke="1" extrusionOk="0">
                <a:moveTo>
                  <a:pt x="31" y="152"/>
                </a:moveTo>
                <a:cubicBezTo>
                  <a:pt x="101" y="53"/>
                  <a:pt x="103" y="151"/>
                  <a:pt x="178" y="151"/>
                </a:cubicBezTo>
                <a:cubicBezTo>
                  <a:pt x="253" y="151"/>
                  <a:pt x="253" y="150"/>
                  <a:pt x="328" y="150"/>
                </a:cubicBezTo>
                <a:cubicBezTo>
                  <a:pt x="403" y="150"/>
                  <a:pt x="403" y="95"/>
                  <a:pt x="478" y="95"/>
                </a:cubicBezTo>
                <a:cubicBezTo>
                  <a:pt x="553" y="95"/>
                  <a:pt x="553" y="154"/>
                  <a:pt x="628" y="154"/>
                </a:cubicBezTo>
                <a:cubicBezTo>
                  <a:pt x="703" y="154"/>
                  <a:pt x="703" y="140"/>
                  <a:pt x="778" y="140"/>
                </a:cubicBezTo>
                <a:cubicBezTo>
                  <a:pt x="853" y="140"/>
                  <a:pt x="853" y="135"/>
                  <a:pt x="928" y="135"/>
                </a:cubicBezTo>
                <a:cubicBezTo>
                  <a:pt x="1003" y="135"/>
                  <a:pt x="1003" y="130"/>
                  <a:pt x="1079" y="130"/>
                </a:cubicBezTo>
                <a:cubicBezTo>
                  <a:pt x="1154" y="130"/>
                  <a:pt x="1154" y="132"/>
                  <a:pt x="1229" y="132"/>
                </a:cubicBezTo>
                <a:cubicBezTo>
                  <a:pt x="1304" y="132"/>
                  <a:pt x="1304" y="124"/>
                  <a:pt x="1379" y="124"/>
                </a:cubicBezTo>
                <a:cubicBezTo>
                  <a:pt x="1454" y="124"/>
                  <a:pt x="1454" y="107"/>
                  <a:pt x="1529" y="107"/>
                </a:cubicBezTo>
                <a:cubicBezTo>
                  <a:pt x="1604" y="107"/>
                  <a:pt x="1604" y="138"/>
                  <a:pt x="1679" y="138"/>
                </a:cubicBezTo>
                <a:cubicBezTo>
                  <a:pt x="1754" y="138"/>
                  <a:pt x="1731" y="102"/>
                  <a:pt x="1829" y="102"/>
                </a:cubicBezTo>
                <a:cubicBezTo>
                  <a:pt x="1871" y="102"/>
                  <a:pt x="1921" y="103"/>
                  <a:pt x="1979" y="103"/>
                </a:cubicBezTo>
                <a:cubicBezTo>
                  <a:pt x="2024" y="103"/>
                  <a:pt x="2074" y="115"/>
                  <a:pt x="2129" y="115"/>
                </a:cubicBezTo>
                <a:cubicBezTo>
                  <a:pt x="2176" y="115"/>
                  <a:pt x="2226" y="96"/>
                  <a:pt x="2279" y="96"/>
                </a:cubicBezTo>
                <a:cubicBezTo>
                  <a:pt x="2326" y="96"/>
                  <a:pt x="2377" y="101"/>
                  <a:pt x="2429" y="101"/>
                </a:cubicBezTo>
                <a:cubicBezTo>
                  <a:pt x="2477" y="101"/>
                  <a:pt x="2527" y="134"/>
                  <a:pt x="2579" y="134"/>
                </a:cubicBezTo>
                <a:cubicBezTo>
                  <a:pt x="2627" y="134"/>
                  <a:pt x="2677" y="141"/>
                  <a:pt x="2729" y="141"/>
                </a:cubicBezTo>
                <a:cubicBezTo>
                  <a:pt x="2778" y="141"/>
                  <a:pt x="2828" y="127"/>
                  <a:pt x="2879" y="127"/>
                </a:cubicBezTo>
                <a:cubicBezTo>
                  <a:pt x="2928" y="127"/>
                  <a:pt x="2978" y="126"/>
                  <a:pt x="3029" y="126"/>
                </a:cubicBezTo>
                <a:cubicBezTo>
                  <a:pt x="3078" y="126"/>
                  <a:pt x="3128" y="134"/>
                  <a:pt x="3179" y="134"/>
                </a:cubicBezTo>
                <a:cubicBezTo>
                  <a:pt x="3228" y="134"/>
                  <a:pt x="3278" y="129"/>
                  <a:pt x="3329" y="129"/>
                </a:cubicBezTo>
                <a:cubicBezTo>
                  <a:pt x="3379" y="129"/>
                  <a:pt x="3429" y="138"/>
                  <a:pt x="3480" y="138"/>
                </a:cubicBezTo>
                <a:cubicBezTo>
                  <a:pt x="3529" y="138"/>
                  <a:pt x="3579" y="108"/>
                  <a:pt x="3630" y="108"/>
                </a:cubicBezTo>
                <a:cubicBezTo>
                  <a:pt x="3679" y="108"/>
                  <a:pt x="3729" y="139"/>
                  <a:pt x="3780" y="139"/>
                </a:cubicBezTo>
                <a:cubicBezTo>
                  <a:pt x="3829" y="139"/>
                  <a:pt x="3879" y="133"/>
                  <a:pt x="3930" y="133"/>
                </a:cubicBezTo>
                <a:cubicBezTo>
                  <a:pt x="3979" y="133"/>
                  <a:pt x="4029" y="137"/>
                  <a:pt x="4080" y="137"/>
                </a:cubicBezTo>
                <a:cubicBezTo>
                  <a:pt x="4129" y="137"/>
                  <a:pt x="4179" y="125"/>
                  <a:pt x="4230" y="125"/>
                </a:cubicBezTo>
                <a:cubicBezTo>
                  <a:pt x="4279" y="125"/>
                  <a:pt x="4329" y="122"/>
                  <a:pt x="4380" y="122"/>
                </a:cubicBezTo>
                <a:cubicBezTo>
                  <a:pt x="4429" y="122"/>
                  <a:pt x="4479" y="133"/>
                  <a:pt x="4530" y="133"/>
                </a:cubicBezTo>
                <a:cubicBezTo>
                  <a:pt x="4579" y="133"/>
                  <a:pt x="4629" y="152"/>
                  <a:pt x="4680" y="152"/>
                </a:cubicBezTo>
                <a:cubicBezTo>
                  <a:pt x="4729" y="152"/>
                  <a:pt x="4779" y="153"/>
                  <a:pt x="4830" y="153"/>
                </a:cubicBezTo>
                <a:cubicBezTo>
                  <a:pt x="4879" y="153"/>
                  <a:pt x="4929" y="154"/>
                  <a:pt x="4980" y="154"/>
                </a:cubicBezTo>
                <a:cubicBezTo>
                  <a:pt x="5029" y="154"/>
                  <a:pt x="5079" y="116"/>
                  <a:pt x="5130" y="116"/>
                </a:cubicBezTo>
                <a:cubicBezTo>
                  <a:pt x="5180" y="116"/>
                  <a:pt x="5230" y="118"/>
                  <a:pt x="5280" y="118"/>
                </a:cubicBezTo>
                <a:cubicBezTo>
                  <a:pt x="5330" y="118"/>
                  <a:pt x="5380" y="107"/>
                  <a:pt x="5430" y="107"/>
                </a:cubicBezTo>
                <a:cubicBezTo>
                  <a:pt x="5480" y="107"/>
                  <a:pt x="5530" y="138"/>
                  <a:pt x="5580" y="138"/>
                </a:cubicBezTo>
                <a:cubicBezTo>
                  <a:pt x="5630" y="138"/>
                  <a:pt x="5680" y="107"/>
                  <a:pt x="5730" y="107"/>
                </a:cubicBezTo>
                <a:cubicBezTo>
                  <a:pt x="5780" y="107"/>
                  <a:pt x="5830" y="97"/>
                  <a:pt x="5880" y="97"/>
                </a:cubicBezTo>
                <a:cubicBezTo>
                  <a:pt x="5930" y="97"/>
                  <a:pt x="5980" y="111"/>
                  <a:pt x="6030" y="111"/>
                </a:cubicBezTo>
                <a:cubicBezTo>
                  <a:pt x="6080" y="111"/>
                  <a:pt x="6130" y="146"/>
                  <a:pt x="6180" y="146"/>
                </a:cubicBezTo>
                <a:cubicBezTo>
                  <a:pt x="6230" y="146"/>
                  <a:pt x="6280" y="112"/>
                  <a:pt x="6330" y="112"/>
                </a:cubicBezTo>
                <a:cubicBezTo>
                  <a:pt x="6380" y="112"/>
                  <a:pt x="6430" y="147"/>
                  <a:pt x="6480" y="147"/>
                </a:cubicBezTo>
                <a:cubicBezTo>
                  <a:pt x="6530" y="147"/>
                  <a:pt x="6580" y="111"/>
                  <a:pt x="6631" y="111"/>
                </a:cubicBezTo>
                <a:cubicBezTo>
                  <a:pt x="6680" y="111"/>
                  <a:pt x="6730" y="152"/>
                  <a:pt x="6781" y="152"/>
                </a:cubicBezTo>
                <a:cubicBezTo>
                  <a:pt x="6830" y="152"/>
                  <a:pt x="6880" y="106"/>
                  <a:pt x="6931" y="106"/>
                </a:cubicBezTo>
                <a:cubicBezTo>
                  <a:pt x="6981" y="106"/>
                  <a:pt x="7031" y="103"/>
                  <a:pt x="7081" y="103"/>
                </a:cubicBezTo>
                <a:cubicBezTo>
                  <a:pt x="7131" y="103"/>
                  <a:pt x="7181" y="151"/>
                  <a:pt x="7231" y="151"/>
                </a:cubicBezTo>
                <a:cubicBezTo>
                  <a:pt x="7281" y="151"/>
                  <a:pt x="7331" y="136"/>
                  <a:pt x="7381" y="136"/>
                </a:cubicBezTo>
                <a:cubicBezTo>
                  <a:pt x="7431" y="136"/>
                  <a:pt x="7481" y="145"/>
                  <a:pt x="7531" y="145"/>
                </a:cubicBezTo>
                <a:cubicBezTo>
                  <a:pt x="7581" y="145"/>
                  <a:pt x="7631" y="143"/>
                  <a:pt x="7681" y="143"/>
                </a:cubicBezTo>
                <a:cubicBezTo>
                  <a:pt x="7731" y="143"/>
                  <a:pt x="7781" y="115"/>
                  <a:pt x="7831" y="115"/>
                </a:cubicBezTo>
                <a:cubicBezTo>
                  <a:pt x="7881" y="115"/>
                  <a:pt x="7931" y="152"/>
                  <a:pt x="7981" y="152"/>
                </a:cubicBezTo>
                <a:cubicBezTo>
                  <a:pt x="8031" y="152"/>
                  <a:pt x="8081" y="111"/>
                  <a:pt x="8131" y="111"/>
                </a:cubicBezTo>
                <a:cubicBezTo>
                  <a:pt x="8181" y="111"/>
                  <a:pt x="8231" y="99"/>
                  <a:pt x="8281" y="99"/>
                </a:cubicBezTo>
                <a:cubicBezTo>
                  <a:pt x="8331" y="99"/>
                  <a:pt x="8381" y="132"/>
                  <a:pt x="8431" y="132"/>
                </a:cubicBezTo>
                <a:cubicBezTo>
                  <a:pt x="8481" y="132"/>
                  <a:pt x="8531" y="150"/>
                  <a:pt x="8582" y="150"/>
                </a:cubicBezTo>
                <a:cubicBezTo>
                  <a:pt x="8631" y="150"/>
                  <a:pt x="8681" y="118"/>
                  <a:pt x="8732" y="118"/>
                </a:cubicBezTo>
                <a:cubicBezTo>
                  <a:pt x="8782" y="118"/>
                  <a:pt x="8832" y="103"/>
                  <a:pt x="8882" y="103"/>
                </a:cubicBezTo>
                <a:cubicBezTo>
                  <a:pt x="8932" y="103"/>
                  <a:pt x="8982" y="123"/>
                  <a:pt x="9032" y="123"/>
                </a:cubicBezTo>
                <a:cubicBezTo>
                  <a:pt x="9082" y="123"/>
                  <a:pt x="9132" y="97"/>
                  <a:pt x="9182" y="97"/>
                </a:cubicBezTo>
                <a:cubicBezTo>
                  <a:pt x="9232" y="97"/>
                  <a:pt x="9282" y="126"/>
                  <a:pt x="9332" y="126"/>
                </a:cubicBezTo>
                <a:cubicBezTo>
                  <a:pt x="9382" y="126"/>
                  <a:pt x="9432" y="94"/>
                  <a:pt x="9482" y="94"/>
                </a:cubicBezTo>
                <a:cubicBezTo>
                  <a:pt x="9532" y="94"/>
                  <a:pt x="9582" y="135"/>
                  <a:pt x="9632" y="135"/>
                </a:cubicBezTo>
                <a:cubicBezTo>
                  <a:pt x="9682" y="135"/>
                  <a:pt x="9732" y="112"/>
                  <a:pt x="9782" y="112"/>
                </a:cubicBezTo>
                <a:cubicBezTo>
                  <a:pt x="9832" y="112"/>
                  <a:pt x="9882" y="129"/>
                  <a:pt x="9932" y="129"/>
                </a:cubicBezTo>
                <a:cubicBezTo>
                  <a:pt x="9982" y="129"/>
                  <a:pt x="10032" y="117"/>
                  <a:pt x="10082" y="117"/>
                </a:cubicBezTo>
                <a:cubicBezTo>
                  <a:pt x="10132" y="117"/>
                  <a:pt x="10182" y="127"/>
                  <a:pt x="10232" y="127"/>
                </a:cubicBezTo>
                <a:cubicBezTo>
                  <a:pt x="10282" y="127"/>
                  <a:pt x="10332" y="149"/>
                  <a:pt x="10383" y="149"/>
                </a:cubicBezTo>
                <a:cubicBezTo>
                  <a:pt x="10432" y="149"/>
                  <a:pt x="10482" y="139"/>
                  <a:pt x="10533" y="139"/>
                </a:cubicBezTo>
                <a:cubicBezTo>
                  <a:pt x="10583" y="139"/>
                  <a:pt x="10633" y="109"/>
                  <a:pt x="10683" y="109"/>
                </a:cubicBezTo>
                <a:cubicBezTo>
                  <a:pt x="10733" y="109"/>
                  <a:pt x="10783" y="99"/>
                  <a:pt x="10833" y="99"/>
                </a:cubicBezTo>
                <a:cubicBezTo>
                  <a:pt x="10883" y="99"/>
                  <a:pt x="10933" y="153"/>
                  <a:pt x="10983" y="153"/>
                </a:cubicBezTo>
                <a:cubicBezTo>
                  <a:pt x="11033" y="153"/>
                  <a:pt x="11083" y="144"/>
                  <a:pt x="11133" y="144"/>
                </a:cubicBezTo>
                <a:cubicBezTo>
                  <a:pt x="11183" y="144"/>
                  <a:pt x="11233" y="142"/>
                  <a:pt x="11283" y="142"/>
                </a:cubicBezTo>
                <a:cubicBezTo>
                  <a:pt x="11333" y="142"/>
                  <a:pt x="11383" y="114"/>
                  <a:pt x="11433" y="114"/>
                </a:cubicBezTo>
                <a:cubicBezTo>
                  <a:pt x="11483" y="114"/>
                  <a:pt x="11533" y="99"/>
                  <a:pt x="11583" y="99"/>
                </a:cubicBezTo>
                <a:cubicBezTo>
                  <a:pt x="11633" y="99"/>
                  <a:pt x="11683" y="140"/>
                  <a:pt x="11733" y="140"/>
                </a:cubicBezTo>
                <a:cubicBezTo>
                  <a:pt x="11783" y="140"/>
                  <a:pt x="11833" y="125"/>
                  <a:pt x="11883" y="125"/>
                </a:cubicBezTo>
                <a:cubicBezTo>
                  <a:pt x="11933" y="125"/>
                  <a:pt x="11983" y="144"/>
                  <a:pt x="12033" y="144"/>
                </a:cubicBezTo>
                <a:cubicBezTo>
                  <a:pt x="12083" y="144"/>
                  <a:pt x="12133" y="119"/>
                  <a:pt x="12183" y="119"/>
                </a:cubicBezTo>
                <a:cubicBezTo>
                  <a:pt x="12234" y="119"/>
                  <a:pt x="12284" y="104"/>
                  <a:pt x="12334" y="104"/>
                </a:cubicBezTo>
                <a:cubicBezTo>
                  <a:pt x="12384" y="104"/>
                  <a:pt x="12434" y="133"/>
                  <a:pt x="12484" y="133"/>
                </a:cubicBezTo>
                <a:cubicBezTo>
                  <a:pt x="12534" y="133"/>
                  <a:pt x="12584" y="133"/>
                  <a:pt x="12634" y="133"/>
                </a:cubicBezTo>
                <a:cubicBezTo>
                  <a:pt x="12684" y="133"/>
                  <a:pt x="12734" y="94"/>
                  <a:pt x="12784" y="94"/>
                </a:cubicBezTo>
                <a:cubicBezTo>
                  <a:pt x="12834" y="94"/>
                  <a:pt x="12884" y="131"/>
                  <a:pt x="12934" y="131"/>
                </a:cubicBezTo>
                <a:cubicBezTo>
                  <a:pt x="12984" y="131"/>
                  <a:pt x="13034" y="122"/>
                  <a:pt x="13084" y="122"/>
                </a:cubicBezTo>
                <a:cubicBezTo>
                  <a:pt x="13134" y="122"/>
                  <a:pt x="13185" y="127"/>
                  <a:pt x="13234" y="127"/>
                </a:cubicBezTo>
                <a:cubicBezTo>
                  <a:pt x="13285" y="127"/>
                  <a:pt x="13335" y="109"/>
                  <a:pt x="13385" y="109"/>
                </a:cubicBezTo>
                <a:cubicBezTo>
                  <a:pt x="13435" y="109"/>
                  <a:pt x="13485" y="156"/>
                  <a:pt x="13535" y="156"/>
                </a:cubicBezTo>
                <a:cubicBezTo>
                  <a:pt x="13585" y="156"/>
                  <a:pt x="13635" y="115"/>
                  <a:pt x="13685" y="115"/>
                </a:cubicBezTo>
                <a:cubicBezTo>
                  <a:pt x="13735" y="115"/>
                  <a:pt x="13785" y="106"/>
                  <a:pt x="13835" y="106"/>
                </a:cubicBezTo>
                <a:cubicBezTo>
                  <a:pt x="13885" y="106"/>
                  <a:pt x="13935" y="114"/>
                  <a:pt x="13985" y="114"/>
                </a:cubicBezTo>
                <a:cubicBezTo>
                  <a:pt x="14035" y="114"/>
                  <a:pt x="14085" y="128"/>
                  <a:pt x="14135" y="128"/>
                </a:cubicBezTo>
                <a:cubicBezTo>
                  <a:pt x="14185" y="128"/>
                  <a:pt x="14235" y="140"/>
                  <a:pt x="14285" y="140"/>
                </a:cubicBezTo>
                <a:cubicBezTo>
                  <a:pt x="14335" y="140"/>
                  <a:pt x="14385" y="143"/>
                  <a:pt x="14435" y="143"/>
                </a:cubicBezTo>
                <a:cubicBezTo>
                  <a:pt x="14486" y="143"/>
                  <a:pt x="14536" y="97"/>
                  <a:pt x="14586" y="97"/>
                </a:cubicBezTo>
                <a:cubicBezTo>
                  <a:pt x="14636" y="97"/>
                  <a:pt x="14686" y="108"/>
                  <a:pt x="14736" y="108"/>
                </a:cubicBezTo>
                <a:cubicBezTo>
                  <a:pt x="14786" y="108"/>
                  <a:pt x="14836" y="107"/>
                  <a:pt x="14886" y="107"/>
                </a:cubicBezTo>
                <a:cubicBezTo>
                  <a:pt x="14936" y="107"/>
                  <a:pt x="14986" y="127"/>
                  <a:pt x="15036" y="127"/>
                </a:cubicBezTo>
                <a:cubicBezTo>
                  <a:pt x="15086" y="127"/>
                  <a:pt x="15136" y="104"/>
                  <a:pt x="15186" y="104"/>
                </a:cubicBezTo>
                <a:cubicBezTo>
                  <a:pt x="15236" y="104"/>
                  <a:pt x="15286" y="153"/>
                  <a:pt x="15336" y="153"/>
                </a:cubicBezTo>
                <a:cubicBezTo>
                  <a:pt x="15386" y="153"/>
                  <a:pt x="15436" y="115"/>
                  <a:pt x="15486" y="115"/>
                </a:cubicBezTo>
                <a:cubicBezTo>
                  <a:pt x="15536" y="115"/>
                  <a:pt x="15586" y="127"/>
                  <a:pt x="15636" y="127"/>
                </a:cubicBezTo>
                <a:cubicBezTo>
                  <a:pt x="15686" y="127"/>
                  <a:pt x="15736" y="140"/>
                  <a:pt x="15786" y="140"/>
                </a:cubicBezTo>
                <a:cubicBezTo>
                  <a:pt x="15837" y="140"/>
                  <a:pt x="15887" y="151"/>
                  <a:pt x="15936" y="151"/>
                </a:cubicBezTo>
                <a:cubicBezTo>
                  <a:pt x="15987" y="151"/>
                  <a:pt x="16037" y="118"/>
                  <a:pt x="16087" y="118"/>
                </a:cubicBezTo>
                <a:cubicBezTo>
                  <a:pt x="16137" y="118"/>
                  <a:pt x="16187" y="127"/>
                  <a:pt x="16237" y="127"/>
                </a:cubicBezTo>
                <a:cubicBezTo>
                  <a:pt x="16287" y="127"/>
                  <a:pt x="16337" y="134"/>
                  <a:pt x="16387" y="134"/>
                </a:cubicBezTo>
                <a:cubicBezTo>
                  <a:pt x="16437" y="134"/>
                  <a:pt x="16487" y="98"/>
                  <a:pt x="16537" y="98"/>
                </a:cubicBezTo>
                <a:cubicBezTo>
                  <a:pt x="16587" y="98"/>
                  <a:pt x="16637" y="112"/>
                  <a:pt x="16687" y="112"/>
                </a:cubicBezTo>
                <a:cubicBezTo>
                  <a:pt x="16737" y="112"/>
                  <a:pt x="16787" y="145"/>
                  <a:pt x="16837" y="145"/>
                </a:cubicBezTo>
                <a:cubicBezTo>
                  <a:pt x="16887" y="145"/>
                  <a:pt x="16937" y="104"/>
                  <a:pt x="16987" y="104"/>
                </a:cubicBezTo>
                <a:cubicBezTo>
                  <a:pt x="17037" y="104"/>
                  <a:pt x="17088" y="109"/>
                  <a:pt x="17137" y="109"/>
                </a:cubicBezTo>
                <a:cubicBezTo>
                  <a:pt x="17188" y="109"/>
                  <a:pt x="17238" y="116"/>
                  <a:pt x="17287" y="116"/>
                </a:cubicBezTo>
                <a:cubicBezTo>
                  <a:pt x="17338" y="116"/>
                  <a:pt x="17388" y="100"/>
                  <a:pt x="17438" y="100"/>
                </a:cubicBezTo>
                <a:cubicBezTo>
                  <a:pt x="17488" y="100"/>
                  <a:pt x="17538" y="142"/>
                  <a:pt x="17588" y="142"/>
                </a:cubicBezTo>
                <a:cubicBezTo>
                  <a:pt x="17638" y="142"/>
                  <a:pt x="17688" y="139"/>
                  <a:pt x="17738" y="139"/>
                </a:cubicBezTo>
                <a:cubicBezTo>
                  <a:pt x="17788" y="139"/>
                  <a:pt x="17838" y="143"/>
                  <a:pt x="17888" y="143"/>
                </a:cubicBezTo>
                <a:cubicBezTo>
                  <a:pt x="17938" y="143"/>
                  <a:pt x="17988" y="115"/>
                  <a:pt x="18038" y="115"/>
                </a:cubicBezTo>
                <a:cubicBezTo>
                  <a:pt x="18088" y="115"/>
                  <a:pt x="18138" y="115"/>
                  <a:pt x="18188" y="115"/>
                </a:cubicBezTo>
                <a:cubicBezTo>
                  <a:pt x="18238" y="115"/>
                  <a:pt x="18288" y="147"/>
                  <a:pt x="18338" y="147"/>
                </a:cubicBezTo>
                <a:cubicBezTo>
                  <a:pt x="18389" y="147"/>
                  <a:pt x="18439" y="137"/>
                  <a:pt x="18488" y="137"/>
                </a:cubicBezTo>
                <a:cubicBezTo>
                  <a:pt x="18539" y="137"/>
                  <a:pt x="18589" y="130"/>
                  <a:pt x="18638" y="130"/>
                </a:cubicBezTo>
                <a:cubicBezTo>
                  <a:pt x="18689" y="130"/>
                  <a:pt x="18739" y="138"/>
                  <a:pt x="18788" y="138"/>
                </a:cubicBezTo>
                <a:cubicBezTo>
                  <a:pt x="18839" y="138"/>
                  <a:pt x="18889" y="142"/>
                  <a:pt x="18938" y="142"/>
                </a:cubicBezTo>
                <a:cubicBezTo>
                  <a:pt x="18989" y="142"/>
                  <a:pt x="19039" y="133"/>
                  <a:pt x="19089" y="133"/>
                </a:cubicBezTo>
                <a:cubicBezTo>
                  <a:pt x="19139" y="133"/>
                  <a:pt x="19189" y="138"/>
                  <a:pt x="19239" y="138"/>
                </a:cubicBezTo>
                <a:cubicBezTo>
                  <a:pt x="19289" y="138"/>
                  <a:pt x="19339" y="144"/>
                  <a:pt x="19389" y="144"/>
                </a:cubicBezTo>
                <a:cubicBezTo>
                  <a:pt x="19440" y="144"/>
                  <a:pt x="19490" y="127"/>
                  <a:pt x="19539" y="127"/>
                </a:cubicBezTo>
                <a:cubicBezTo>
                  <a:pt x="19590" y="127"/>
                  <a:pt x="19640" y="108"/>
                  <a:pt x="19689" y="108"/>
                </a:cubicBezTo>
                <a:cubicBezTo>
                  <a:pt x="19740" y="108"/>
                  <a:pt x="19790" y="96"/>
                  <a:pt x="19839" y="96"/>
                </a:cubicBezTo>
                <a:cubicBezTo>
                  <a:pt x="19890" y="96"/>
                  <a:pt x="19940" y="117"/>
                  <a:pt x="19989" y="117"/>
                </a:cubicBezTo>
                <a:cubicBezTo>
                  <a:pt x="20040" y="117"/>
                  <a:pt x="20090" y="131"/>
                  <a:pt x="20139" y="131"/>
                </a:cubicBezTo>
                <a:cubicBezTo>
                  <a:pt x="20191" y="131"/>
                  <a:pt x="20241" y="103"/>
                  <a:pt x="20289" y="103"/>
                </a:cubicBezTo>
                <a:cubicBezTo>
                  <a:pt x="20341" y="103"/>
                  <a:pt x="20391" y="143"/>
                  <a:pt x="20439" y="143"/>
                </a:cubicBezTo>
                <a:cubicBezTo>
                  <a:pt x="20491" y="143"/>
                  <a:pt x="20541" y="121"/>
                  <a:pt x="20589" y="121"/>
                </a:cubicBezTo>
                <a:cubicBezTo>
                  <a:pt x="20642" y="121"/>
                  <a:pt x="20692" y="113"/>
                  <a:pt x="20740" y="113"/>
                </a:cubicBezTo>
                <a:cubicBezTo>
                  <a:pt x="20792" y="113"/>
                  <a:pt x="20842" y="135"/>
                  <a:pt x="20890" y="135"/>
                </a:cubicBezTo>
                <a:cubicBezTo>
                  <a:pt x="20943" y="135"/>
                  <a:pt x="20993" y="121"/>
                  <a:pt x="21040" y="121"/>
                </a:cubicBezTo>
                <a:cubicBezTo>
                  <a:pt x="21094" y="121"/>
                  <a:pt x="21144" y="124"/>
                  <a:pt x="21190" y="124"/>
                </a:cubicBezTo>
                <a:cubicBezTo>
                  <a:pt x="21248" y="124"/>
                  <a:pt x="21298" y="111"/>
                  <a:pt x="21340" y="111"/>
                </a:cubicBezTo>
                <a:cubicBezTo>
                  <a:pt x="21438" y="111"/>
                  <a:pt x="21467" y="-147"/>
                  <a:pt x="21492" y="123"/>
                </a:cubicBezTo>
                <a:cubicBezTo>
                  <a:pt x="21516" y="394"/>
                  <a:pt x="21486" y="412"/>
                  <a:pt x="21486" y="699"/>
                </a:cubicBezTo>
                <a:cubicBezTo>
                  <a:pt x="21486" y="986"/>
                  <a:pt x="21487" y="904"/>
                  <a:pt x="21487" y="1273"/>
                </a:cubicBezTo>
                <a:cubicBezTo>
                  <a:pt x="21487" y="1434"/>
                  <a:pt x="21481" y="1627"/>
                  <a:pt x="21481" y="1847"/>
                </a:cubicBezTo>
                <a:cubicBezTo>
                  <a:pt x="21481" y="2021"/>
                  <a:pt x="21492" y="2213"/>
                  <a:pt x="21492" y="2421"/>
                </a:cubicBezTo>
                <a:cubicBezTo>
                  <a:pt x="21492" y="2601"/>
                  <a:pt x="21486" y="2792"/>
                  <a:pt x="21486" y="2995"/>
                </a:cubicBezTo>
                <a:cubicBezTo>
                  <a:pt x="21486" y="3178"/>
                  <a:pt x="21483" y="3369"/>
                  <a:pt x="21483" y="3569"/>
                </a:cubicBezTo>
                <a:cubicBezTo>
                  <a:pt x="21483" y="3753"/>
                  <a:pt x="21484" y="3945"/>
                  <a:pt x="21484" y="4142"/>
                </a:cubicBezTo>
                <a:cubicBezTo>
                  <a:pt x="21484" y="4328"/>
                  <a:pt x="21486" y="4520"/>
                  <a:pt x="21486" y="4716"/>
                </a:cubicBezTo>
                <a:cubicBezTo>
                  <a:pt x="21486" y="4903"/>
                  <a:pt x="21497" y="5095"/>
                  <a:pt x="21497" y="5290"/>
                </a:cubicBezTo>
                <a:cubicBezTo>
                  <a:pt x="21497" y="5478"/>
                  <a:pt x="21496" y="5670"/>
                  <a:pt x="21496" y="5864"/>
                </a:cubicBezTo>
                <a:cubicBezTo>
                  <a:pt x="21496" y="6053"/>
                  <a:pt x="21483" y="6244"/>
                  <a:pt x="21483" y="6438"/>
                </a:cubicBezTo>
                <a:cubicBezTo>
                  <a:pt x="21483" y="6627"/>
                  <a:pt x="21486" y="6819"/>
                  <a:pt x="21486" y="7012"/>
                </a:cubicBezTo>
                <a:cubicBezTo>
                  <a:pt x="21486" y="7202"/>
                  <a:pt x="21486" y="7393"/>
                  <a:pt x="21486" y="7587"/>
                </a:cubicBezTo>
                <a:cubicBezTo>
                  <a:pt x="21486" y="7776"/>
                  <a:pt x="21490" y="7968"/>
                  <a:pt x="21490" y="8161"/>
                </a:cubicBezTo>
                <a:cubicBezTo>
                  <a:pt x="21490" y="8351"/>
                  <a:pt x="21493" y="8542"/>
                  <a:pt x="21493" y="8735"/>
                </a:cubicBezTo>
                <a:cubicBezTo>
                  <a:pt x="21493" y="8925"/>
                  <a:pt x="21484" y="9116"/>
                  <a:pt x="21484" y="9309"/>
                </a:cubicBezTo>
                <a:cubicBezTo>
                  <a:pt x="21484" y="9499"/>
                  <a:pt x="21489" y="9691"/>
                  <a:pt x="21489" y="9882"/>
                </a:cubicBezTo>
                <a:cubicBezTo>
                  <a:pt x="21489" y="10073"/>
                  <a:pt x="21491" y="10265"/>
                  <a:pt x="21491" y="10456"/>
                </a:cubicBezTo>
                <a:cubicBezTo>
                  <a:pt x="21491" y="10648"/>
                  <a:pt x="21496" y="10839"/>
                  <a:pt x="21496" y="11030"/>
                </a:cubicBezTo>
                <a:cubicBezTo>
                  <a:pt x="21496" y="11222"/>
                  <a:pt x="21484" y="11413"/>
                  <a:pt x="21484" y="11605"/>
                </a:cubicBezTo>
                <a:cubicBezTo>
                  <a:pt x="21484" y="11796"/>
                  <a:pt x="21496" y="11988"/>
                  <a:pt x="21496" y="12179"/>
                </a:cubicBezTo>
                <a:cubicBezTo>
                  <a:pt x="21496" y="12371"/>
                  <a:pt x="21496" y="12562"/>
                  <a:pt x="21496" y="12753"/>
                </a:cubicBezTo>
                <a:cubicBezTo>
                  <a:pt x="21496" y="12945"/>
                  <a:pt x="21493" y="13137"/>
                  <a:pt x="21493" y="13327"/>
                </a:cubicBezTo>
                <a:cubicBezTo>
                  <a:pt x="21493" y="13520"/>
                  <a:pt x="21497" y="13711"/>
                  <a:pt x="21497" y="13901"/>
                </a:cubicBezTo>
                <a:cubicBezTo>
                  <a:pt x="21497" y="14094"/>
                  <a:pt x="21485" y="14286"/>
                  <a:pt x="21485" y="14475"/>
                </a:cubicBezTo>
                <a:cubicBezTo>
                  <a:pt x="21485" y="14668"/>
                  <a:pt x="21488" y="14860"/>
                  <a:pt x="21488" y="15049"/>
                </a:cubicBezTo>
                <a:cubicBezTo>
                  <a:pt x="21488" y="15243"/>
                  <a:pt x="21496" y="15435"/>
                  <a:pt x="21496" y="15624"/>
                </a:cubicBezTo>
                <a:cubicBezTo>
                  <a:pt x="21496" y="15818"/>
                  <a:pt x="21487" y="16009"/>
                  <a:pt x="21487" y="16198"/>
                </a:cubicBezTo>
                <a:cubicBezTo>
                  <a:pt x="21487" y="16392"/>
                  <a:pt x="21486" y="16584"/>
                  <a:pt x="21486" y="16772"/>
                </a:cubicBezTo>
                <a:cubicBezTo>
                  <a:pt x="21486" y="16967"/>
                  <a:pt x="21493" y="17159"/>
                  <a:pt x="21493" y="17346"/>
                </a:cubicBezTo>
                <a:cubicBezTo>
                  <a:pt x="21493" y="17542"/>
                  <a:pt x="21491" y="17734"/>
                  <a:pt x="21491" y="17920"/>
                </a:cubicBezTo>
                <a:cubicBezTo>
                  <a:pt x="21491" y="18118"/>
                  <a:pt x="21495" y="18309"/>
                  <a:pt x="21495" y="18494"/>
                </a:cubicBezTo>
                <a:cubicBezTo>
                  <a:pt x="21495" y="18693"/>
                  <a:pt x="21497" y="18885"/>
                  <a:pt x="21497" y="19068"/>
                </a:cubicBezTo>
                <a:cubicBezTo>
                  <a:pt x="21497" y="19270"/>
                  <a:pt x="21482" y="19462"/>
                  <a:pt x="21482" y="19642"/>
                </a:cubicBezTo>
                <a:cubicBezTo>
                  <a:pt x="21482" y="19850"/>
                  <a:pt x="21485" y="20041"/>
                  <a:pt x="21485" y="20216"/>
                </a:cubicBezTo>
                <a:cubicBezTo>
                  <a:pt x="21485" y="20436"/>
                  <a:pt x="21497" y="20629"/>
                  <a:pt x="21497" y="20790"/>
                </a:cubicBezTo>
                <a:cubicBezTo>
                  <a:pt x="21497" y="21159"/>
                  <a:pt x="21560" y="21260"/>
                  <a:pt x="21489" y="21357"/>
                </a:cubicBezTo>
                <a:cubicBezTo>
                  <a:pt x="21418" y="21453"/>
                  <a:pt x="21415" y="21333"/>
                  <a:pt x="21340" y="21333"/>
                </a:cubicBezTo>
                <a:cubicBezTo>
                  <a:pt x="21265" y="21333"/>
                  <a:pt x="21265" y="21384"/>
                  <a:pt x="21190" y="21384"/>
                </a:cubicBezTo>
                <a:cubicBezTo>
                  <a:pt x="21115" y="21384"/>
                  <a:pt x="21115" y="21368"/>
                  <a:pt x="21040" y="21368"/>
                </a:cubicBezTo>
                <a:cubicBezTo>
                  <a:pt x="20965" y="21368"/>
                  <a:pt x="20965" y="21358"/>
                  <a:pt x="20890" y="21358"/>
                </a:cubicBezTo>
                <a:cubicBezTo>
                  <a:pt x="20815" y="21358"/>
                  <a:pt x="20815" y="21346"/>
                  <a:pt x="20740" y="21346"/>
                </a:cubicBezTo>
                <a:cubicBezTo>
                  <a:pt x="20665" y="21346"/>
                  <a:pt x="20665" y="21364"/>
                  <a:pt x="20590" y="21364"/>
                </a:cubicBezTo>
                <a:cubicBezTo>
                  <a:pt x="20514" y="21364"/>
                  <a:pt x="20514" y="21395"/>
                  <a:pt x="20439" y="21395"/>
                </a:cubicBezTo>
                <a:cubicBezTo>
                  <a:pt x="20364" y="21395"/>
                  <a:pt x="20364" y="21394"/>
                  <a:pt x="20289" y="21394"/>
                </a:cubicBezTo>
                <a:cubicBezTo>
                  <a:pt x="20214" y="21394"/>
                  <a:pt x="20214" y="21342"/>
                  <a:pt x="20139" y="21342"/>
                </a:cubicBezTo>
                <a:cubicBezTo>
                  <a:pt x="20064" y="21342"/>
                  <a:pt x="20064" y="21389"/>
                  <a:pt x="19989" y="21389"/>
                </a:cubicBezTo>
                <a:cubicBezTo>
                  <a:pt x="19914" y="21389"/>
                  <a:pt x="19914" y="21393"/>
                  <a:pt x="19839" y="21393"/>
                </a:cubicBezTo>
                <a:cubicBezTo>
                  <a:pt x="19764" y="21393"/>
                  <a:pt x="19764" y="21385"/>
                  <a:pt x="19689" y="21385"/>
                </a:cubicBezTo>
                <a:cubicBezTo>
                  <a:pt x="19689" y="21385"/>
                  <a:pt x="19614" y="21392"/>
                  <a:pt x="19539" y="21392"/>
                </a:cubicBezTo>
                <a:cubicBezTo>
                  <a:pt x="19464" y="21392"/>
                  <a:pt x="19464" y="21385"/>
                  <a:pt x="19389" y="21385"/>
                </a:cubicBezTo>
                <a:cubicBezTo>
                  <a:pt x="19314" y="21385"/>
                  <a:pt x="19314" y="21358"/>
                  <a:pt x="19239" y="21358"/>
                </a:cubicBezTo>
                <a:cubicBezTo>
                  <a:pt x="19164" y="21358"/>
                  <a:pt x="19164" y="21332"/>
                  <a:pt x="19089" y="21332"/>
                </a:cubicBezTo>
                <a:cubicBezTo>
                  <a:pt x="19014" y="21332"/>
                  <a:pt x="19014" y="21336"/>
                  <a:pt x="18939" y="21336"/>
                </a:cubicBezTo>
                <a:cubicBezTo>
                  <a:pt x="18864" y="21336"/>
                  <a:pt x="18864" y="21342"/>
                  <a:pt x="18789" y="21342"/>
                </a:cubicBezTo>
                <a:cubicBezTo>
                  <a:pt x="18714" y="21342"/>
                  <a:pt x="18714" y="21391"/>
                  <a:pt x="18639" y="21391"/>
                </a:cubicBezTo>
                <a:cubicBezTo>
                  <a:pt x="18564" y="21391"/>
                  <a:pt x="18564" y="21383"/>
                  <a:pt x="18489" y="21383"/>
                </a:cubicBezTo>
                <a:cubicBezTo>
                  <a:pt x="18414" y="21383"/>
                  <a:pt x="18437" y="21380"/>
                  <a:pt x="18339" y="21380"/>
                </a:cubicBezTo>
                <a:cubicBezTo>
                  <a:pt x="18297" y="21380"/>
                  <a:pt x="18247" y="21392"/>
                  <a:pt x="18189" y="21392"/>
                </a:cubicBezTo>
                <a:cubicBezTo>
                  <a:pt x="18143" y="21392"/>
                  <a:pt x="18093" y="21363"/>
                  <a:pt x="18039" y="21363"/>
                </a:cubicBezTo>
                <a:cubicBezTo>
                  <a:pt x="17992" y="21363"/>
                  <a:pt x="17942" y="21368"/>
                  <a:pt x="17889" y="21368"/>
                </a:cubicBezTo>
                <a:cubicBezTo>
                  <a:pt x="17841" y="21368"/>
                  <a:pt x="17791" y="21350"/>
                  <a:pt x="17738" y="21350"/>
                </a:cubicBezTo>
                <a:cubicBezTo>
                  <a:pt x="17690" y="21350"/>
                  <a:pt x="17640" y="21364"/>
                  <a:pt x="17588" y="21364"/>
                </a:cubicBezTo>
                <a:cubicBezTo>
                  <a:pt x="17540" y="21364"/>
                  <a:pt x="17490" y="21352"/>
                  <a:pt x="17438" y="21352"/>
                </a:cubicBezTo>
                <a:cubicBezTo>
                  <a:pt x="17390" y="21352"/>
                  <a:pt x="17340" y="21338"/>
                  <a:pt x="17288" y="21338"/>
                </a:cubicBezTo>
                <a:cubicBezTo>
                  <a:pt x="17239" y="21338"/>
                  <a:pt x="17189" y="21368"/>
                  <a:pt x="17138" y="21368"/>
                </a:cubicBezTo>
                <a:cubicBezTo>
                  <a:pt x="17089" y="21368"/>
                  <a:pt x="17039" y="21363"/>
                  <a:pt x="16988" y="21363"/>
                </a:cubicBezTo>
                <a:cubicBezTo>
                  <a:pt x="16939" y="21363"/>
                  <a:pt x="16889" y="21394"/>
                  <a:pt x="16838" y="21394"/>
                </a:cubicBezTo>
                <a:cubicBezTo>
                  <a:pt x="16789" y="21394"/>
                  <a:pt x="16739" y="21383"/>
                  <a:pt x="16688" y="21383"/>
                </a:cubicBezTo>
                <a:cubicBezTo>
                  <a:pt x="16639" y="21383"/>
                  <a:pt x="16589" y="21370"/>
                  <a:pt x="16538" y="21370"/>
                </a:cubicBezTo>
                <a:cubicBezTo>
                  <a:pt x="16489" y="21370"/>
                  <a:pt x="16439" y="21343"/>
                  <a:pt x="16388" y="21343"/>
                </a:cubicBezTo>
                <a:cubicBezTo>
                  <a:pt x="16339" y="21343"/>
                  <a:pt x="16289" y="21351"/>
                  <a:pt x="16238" y="21351"/>
                </a:cubicBezTo>
                <a:cubicBezTo>
                  <a:pt x="16189" y="21351"/>
                  <a:pt x="16139" y="21376"/>
                  <a:pt x="16088" y="21376"/>
                </a:cubicBezTo>
                <a:cubicBezTo>
                  <a:pt x="16038" y="21376"/>
                  <a:pt x="15988" y="21334"/>
                  <a:pt x="15938" y="21334"/>
                </a:cubicBezTo>
                <a:cubicBezTo>
                  <a:pt x="15888" y="21334"/>
                  <a:pt x="15838" y="21362"/>
                  <a:pt x="15788" y="21362"/>
                </a:cubicBezTo>
                <a:cubicBezTo>
                  <a:pt x="15738" y="21362"/>
                  <a:pt x="15688" y="21376"/>
                  <a:pt x="15638" y="21376"/>
                </a:cubicBezTo>
                <a:cubicBezTo>
                  <a:pt x="15588" y="21376"/>
                  <a:pt x="15538" y="21333"/>
                  <a:pt x="15488" y="21333"/>
                </a:cubicBezTo>
                <a:cubicBezTo>
                  <a:pt x="15438" y="21333"/>
                  <a:pt x="15388" y="21350"/>
                  <a:pt x="15338" y="21350"/>
                </a:cubicBezTo>
                <a:cubicBezTo>
                  <a:pt x="15288" y="21350"/>
                  <a:pt x="15238" y="21380"/>
                  <a:pt x="15188" y="21380"/>
                </a:cubicBezTo>
                <a:cubicBezTo>
                  <a:pt x="15138" y="21380"/>
                  <a:pt x="15088" y="21360"/>
                  <a:pt x="15038" y="21360"/>
                </a:cubicBezTo>
                <a:cubicBezTo>
                  <a:pt x="14988" y="21360"/>
                  <a:pt x="14938" y="21390"/>
                  <a:pt x="14888" y="21390"/>
                </a:cubicBezTo>
                <a:cubicBezTo>
                  <a:pt x="14838" y="21390"/>
                  <a:pt x="14788" y="21375"/>
                  <a:pt x="14738" y="21375"/>
                </a:cubicBezTo>
                <a:cubicBezTo>
                  <a:pt x="14688" y="21375"/>
                  <a:pt x="14638" y="21383"/>
                  <a:pt x="14587" y="21383"/>
                </a:cubicBezTo>
                <a:cubicBezTo>
                  <a:pt x="14538" y="21383"/>
                  <a:pt x="14488" y="21393"/>
                  <a:pt x="14437" y="21393"/>
                </a:cubicBezTo>
                <a:cubicBezTo>
                  <a:pt x="14388" y="21393"/>
                  <a:pt x="14338" y="21382"/>
                  <a:pt x="14287" y="21382"/>
                </a:cubicBezTo>
                <a:cubicBezTo>
                  <a:pt x="14238" y="21382"/>
                  <a:pt x="14188" y="21390"/>
                  <a:pt x="14137" y="21390"/>
                </a:cubicBezTo>
                <a:cubicBezTo>
                  <a:pt x="14088" y="21390"/>
                  <a:pt x="14038" y="21350"/>
                  <a:pt x="13987" y="21350"/>
                </a:cubicBezTo>
                <a:cubicBezTo>
                  <a:pt x="13937" y="21350"/>
                  <a:pt x="13887" y="21347"/>
                  <a:pt x="13837" y="21347"/>
                </a:cubicBezTo>
                <a:cubicBezTo>
                  <a:pt x="13787" y="21347"/>
                  <a:pt x="13737" y="21373"/>
                  <a:pt x="13687" y="21373"/>
                </a:cubicBezTo>
                <a:cubicBezTo>
                  <a:pt x="13637" y="21373"/>
                  <a:pt x="13587" y="21361"/>
                  <a:pt x="13537" y="21361"/>
                </a:cubicBezTo>
                <a:cubicBezTo>
                  <a:pt x="13487" y="21361"/>
                  <a:pt x="13437" y="21390"/>
                  <a:pt x="13387" y="21390"/>
                </a:cubicBezTo>
                <a:cubicBezTo>
                  <a:pt x="13337" y="21390"/>
                  <a:pt x="13287" y="21364"/>
                  <a:pt x="13237" y="21364"/>
                </a:cubicBezTo>
                <a:cubicBezTo>
                  <a:pt x="13187" y="21364"/>
                  <a:pt x="13137" y="21353"/>
                  <a:pt x="13087" y="21353"/>
                </a:cubicBezTo>
                <a:cubicBezTo>
                  <a:pt x="13037" y="21353"/>
                  <a:pt x="12987" y="21390"/>
                  <a:pt x="12937" y="21390"/>
                </a:cubicBezTo>
                <a:cubicBezTo>
                  <a:pt x="12887" y="21390"/>
                  <a:pt x="12837" y="21364"/>
                  <a:pt x="12787" y="21364"/>
                </a:cubicBezTo>
                <a:cubicBezTo>
                  <a:pt x="12737" y="21364"/>
                  <a:pt x="12687" y="21362"/>
                  <a:pt x="12637" y="21362"/>
                </a:cubicBezTo>
                <a:cubicBezTo>
                  <a:pt x="12587" y="21362"/>
                  <a:pt x="12537" y="21380"/>
                  <a:pt x="12487" y="21380"/>
                </a:cubicBezTo>
                <a:cubicBezTo>
                  <a:pt x="12437" y="21380"/>
                  <a:pt x="12387" y="21344"/>
                  <a:pt x="12336" y="21344"/>
                </a:cubicBezTo>
                <a:cubicBezTo>
                  <a:pt x="12287" y="21344"/>
                  <a:pt x="12237" y="21367"/>
                  <a:pt x="12186" y="21367"/>
                </a:cubicBezTo>
                <a:cubicBezTo>
                  <a:pt x="12137" y="21367"/>
                  <a:pt x="12086" y="21336"/>
                  <a:pt x="12036" y="21336"/>
                </a:cubicBezTo>
                <a:cubicBezTo>
                  <a:pt x="11986" y="21336"/>
                  <a:pt x="11936" y="21393"/>
                  <a:pt x="11886" y="21393"/>
                </a:cubicBezTo>
                <a:cubicBezTo>
                  <a:pt x="11836" y="21393"/>
                  <a:pt x="11786" y="21371"/>
                  <a:pt x="11736" y="21371"/>
                </a:cubicBezTo>
                <a:cubicBezTo>
                  <a:pt x="11686" y="21371"/>
                  <a:pt x="11636" y="21339"/>
                  <a:pt x="11586" y="21339"/>
                </a:cubicBezTo>
                <a:cubicBezTo>
                  <a:pt x="11536" y="21339"/>
                  <a:pt x="11486" y="21337"/>
                  <a:pt x="11436" y="21337"/>
                </a:cubicBezTo>
                <a:cubicBezTo>
                  <a:pt x="11386" y="21337"/>
                  <a:pt x="11336" y="21366"/>
                  <a:pt x="11286" y="21366"/>
                </a:cubicBezTo>
                <a:cubicBezTo>
                  <a:pt x="11236" y="21366"/>
                  <a:pt x="11186" y="21357"/>
                  <a:pt x="11136" y="21357"/>
                </a:cubicBezTo>
                <a:cubicBezTo>
                  <a:pt x="11086" y="21357"/>
                  <a:pt x="11036" y="21378"/>
                  <a:pt x="10986" y="21378"/>
                </a:cubicBezTo>
                <a:cubicBezTo>
                  <a:pt x="10936" y="21378"/>
                  <a:pt x="10886" y="21370"/>
                  <a:pt x="10836" y="21370"/>
                </a:cubicBezTo>
                <a:cubicBezTo>
                  <a:pt x="10786" y="21370"/>
                  <a:pt x="10736" y="21371"/>
                  <a:pt x="10686" y="21371"/>
                </a:cubicBezTo>
                <a:cubicBezTo>
                  <a:pt x="10636" y="21371"/>
                  <a:pt x="10586" y="21335"/>
                  <a:pt x="10536" y="21335"/>
                </a:cubicBezTo>
                <a:cubicBezTo>
                  <a:pt x="10486" y="21335"/>
                  <a:pt x="10436" y="21353"/>
                  <a:pt x="10386" y="21353"/>
                </a:cubicBezTo>
                <a:cubicBezTo>
                  <a:pt x="10336" y="21353"/>
                  <a:pt x="10286" y="21375"/>
                  <a:pt x="10235" y="21375"/>
                </a:cubicBezTo>
                <a:cubicBezTo>
                  <a:pt x="10186" y="21375"/>
                  <a:pt x="10135" y="21359"/>
                  <a:pt x="10085" y="21359"/>
                </a:cubicBezTo>
                <a:cubicBezTo>
                  <a:pt x="10035" y="21359"/>
                  <a:pt x="9985" y="21387"/>
                  <a:pt x="9935" y="21387"/>
                </a:cubicBezTo>
                <a:cubicBezTo>
                  <a:pt x="9885" y="21387"/>
                  <a:pt x="9835" y="21376"/>
                  <a:pt x="9785" y="21376"/>
                </a:cubicBezTo>
                <a:cubicBezTo>
                  <a:pt x="9735" y="21376"/>
                  <a:pt x="9685" y="21338"/>
                  <a:pt x="9635" y="21338"/>
                </a:cubicBezTo>
                <a:cubicBezTo>
                  <a:pt x="9585" y="21338"/>
                  <a:pt x="9535" y="21367"/>
                  <a:pt x="9485" y="21367"/>
                </a:cubicBezTo>
                <a:cubicBezTo>
                  <a:pt x="9435" y="21367"/>
                  <a:pt x="9385" y="21348"/>
                  <a:pt x="9335" y="21348"/>
                </a:cubicBezTo>
                <a:cubicBezTo>
                  <a:pt x="9285" y="21348"/>
                  <a:pt x="9235" y="21361"/>
                  <a:pt x="9185" y="21361"/>
                </a:cubicBezTo>
                <a:cubicBezTo>
                  <a:pt x="9135" y="21361"/>
                  <a:pt x="9085" y="21375"/>
                  <a:pt x="9035" y="21375"/>
                </a:cubicBezTo>
                <a:cubicBezTo>
                  <a:pt x="8985" y="21375"/>
                  <a:pt x="8935" y="21375"/>
                  <a:pt x="8885" y="21375"/>
                </a:cubicBezTo>
                <a:cubicBezTo>
                  <a:pt x="8835" y="21375"/>
                  <a:pt x="8785" y="21386"/>
                  <a:pt x="8734" y="21386"/>
                </a:cubicBezTo>
                <a:cubicBezTo>
                  <a:pt x="8684" y="21386"/>
                  <a:pt x="8634" y="21343"/>
                  <a:pt x="8584" y="21343"/>
                </a:cubicBezTo>
                <a:cubicBezTo>
                  <a:pt x="8534" y="21343"/>
                  <a:pt x="8484" y="21334"/>
                  <a:pt x="8434" y="21334"/>
                </a:cubicBezTo>
                <a:cubicBezTo>
                  <a:pt x="8384" y="21334"/>
                  <a:pt x="8334" y="21344"/>
                  <a:pt x="8284" y="21344"/>
                </a:cubicBezTo>
                <a:cubicBezTo>
                  <a:pt x="8234" y="21344"/>
                  <a:pt x="8184" y="21352"/>
                  <a:pt x="8134" y="21352"/>
                </a:cubicBezTo>
                <a:cubicBezTo>
                  <a:pt x="8084" y="21352"/>
                  <a:pt x="8034" y="21371"/>
                  <a:pt x="7984" y="21371"/>
                </a:cubicBezTo>
                <a:cubicBezTo>
                  <a:pt x="7934" y="21371"/>
                  <a:pt x="7884" y="21338"/>
                  <a:pt x="7834" y="21338"/>
                </a:cubicBezTo>
                <a:cubicBezTo>
                  <a:pt x="7784" y="21338"/>
                  <a:pt x="7734" y="21350"/>
                  <a:pt x="7684" y="21350"/>
                </a:cubicBezTo>
                <a:cubicBezTo>
                  <a:pt x="7633" y="21350"/>
                  <a:pt x="7583" y="21386"/>
                  <a:pt x="7533" y="21386"/>
                </a:cubicBezTo>
                <a:cubicBezTo>
                  <a:pt x="7483" y="21386"/>
                  <a:pt x="7433" y="21369"/>
                  <a:pt x="7383" y="21369"/>
                </a:cubicBezTo>
                <a:cubicBezTo>
                  <a:pt x="7333" y="21369"/>
                  <a:pt x="7283" y="21363"/>
                  <a:pt x="7233" y="21363"/>
                </a:cubicBezTo>
                <a:cubicBezTo>
                  <a:pt x="7183" y="21363"/>
                  <a:pt x="7133" y="21335"/>
                  <a:pt x="7083" y="21335"/>
                </a:cubicBezTo>
                <a:cubicBezTo>
                  <a:pt x="7033" y="21335"/>
                  <a:pt x="6983" y="21393"/>
                  <a:pt x="6933" y="21393"/>
                </a:cubicBezTo>
                <a:cubicBezTo>
                  <a:pt x="6883" y="21393"/>
                  <a:pt x="6833" y="21367"/>
                  <a:pt x="6783" y="21367"/>
                </a:cubicBezTo>
                <a:cubicBezTo>
                  <a:pt x="6733" y="21367"/>
                  <a:pt x="6683" y="21392"/>
                  <a:pt x="6633" y="21392"/>
                </a:cubicBezTo>
                <a:cubicBezTo>
                  <a:pt x="6583" y="21392"/>
                  <a:pt x="6533" y="21394"/>
                  <a:pt x="6483" y="21394"/>
                </a:cubicBezTo>
                <a:cubicBezTo>
                  <a:pt x="6432" y="21394"/>
                  <a:pt x="6382" y="21333"/>
                  <a:pt x="6332" y="21333"/>
                </a:cubicBezTo>
                <a:cubicBezTo>
                  <a:pt x="6282" y="21333"/>
                  <a:pt x="6232" y="21361"/>
                  <a:pt x="6182" y="21361"/>
                </a:cubicBezTo>
                <a:cubicBezTo>
                  <a:pt x="6132" y="21361"/>
                  <a:pt x="6082" y="21385"/>
                  <a:pt x="6032" y="21385"/>
                </a:cubicBezTo>
                <a:cubicBezTo>
                  <a:pt x="5982" y="21385"/>
                  <a:pt x="5932" y="21380"/>
                  <a:pt x="5882" y="21380"/>
                </a:cubicBezTo>
                <a:cubicBezTo>
                  <a:pt x="5832" y="21380"/>
                  <a:pt x="5782" y="21380"/>
                  <a:pt x="5732" y="21380"/>
                </a:cubicBezTo>
                <a:cubicBezTo>
                  <a:pt x="5682" y="21380"/>
                  <a:pt x="5632" y="21375"/>
                  <a:pt x="5582" y="21375"/>
                </a:cubicBezTo>
                <a:cubicBezTo>
                  <a:pt x="5532" y="21375"/>
                  <a:pt x="5482" y="21344"/>
                  <a:pt x="5432" y="21344"/>
                </a:cubicBezTo>
                <a:cubicBezTo>
                  <a:pt x="5382" y="21344"/>
                  <a:pt x="5332" y="21354"/>
                  <a:pt x="5282" y="21354"/>
                </a:cubicBezTo>
                <a:cubicBezTo>
                  <a:pt x="5232" y="21354"/>
                  <a:pt x="5181" y="21351"/>
                  <a:pt x="5132" y="21351"/>
                </a:cubicBezTo>
                <a:cubicBezTo>
                  <a:pt x="5081" y="21351"/>
                  <a:pt x="5031" y="21395"/>
                  <a:pt x="4982" y="21395"/>
                </a:cubicBezTo>
                <a:cubicBezTo>
                  <a:pt x="4931" y="21395"/>
                  <a:pt x="4881" y="21334"/>
                  <a:pt x="4831" y="21334"/>
                </a:cubicBezTo>
                <a:cubicBezTo>
                  <a:pt x="4781" y="21334"/>
                  <a:pt x="4731" y="21355"/>
                  <a:pt x="4681" y="21355"/>
                </a:cubicBezTo>
                <a:cubicBezTo>
                  <a:pt x="4631" y="21355"/>
                  <a:pt x="4581" y="21336"/>
                  <a:pt x="4531" y="21336"/>
                </a:cubicBezTo>
                <a:cubicBezTo>
                  <a:pt x="4481" y="21336"/>
                  <a:pt x="4431" y="21339"/>
                  <a:pt x="4381" y="21339"/>
                </a:cubicBezTo>
                <a:cubicBezTo>
                  <a:pt x="4331" y="21339"/>
                  <a:pt x="4281" y="21363"/>
                  <a:pt x="4231" y="21363"/>
                </a:cubicBezTo>
                <a:cubicBezTo>
                  <a:pt x="4181" y="21363"/>
                  <a:pt x="4131" y="21336"/>
                  <a:pt x="4081" y="21336"/>
                </a:cubicBezTo>
                <a:cubicBezTo>
                  <a:pt x="4031" y="21336"/>
                  <a:pt x="3980" y="21394"/>
                  <a:pt x="3931" y="21394"/>
                </a:cubicBezTo>
                <a:cubicBezTo>
                  <a:pt x="3880" y="21394"/>
                  <a:pt x="3830" y="21379"/>
                  <a:pt x="3781" y="21379"/>
                </a:cubicBezTo>
                <a:cubicBezTo>
                  <a:pt x="3730" y="21379"/>
                  <a:pt x="3680" y="21373"/>
                  <a:pt x="3631" y="21373"/>
                </a:cubicBezTo>
                <a:cubicBezTo>
                  <a:pt x="3580" y="21373"/>
                  <a:pt x="3530" y="21365"/>
                  <a:pt x="3480" y="21365"/>
                </a:cubicBezTo>
                <a:cubicBezTo>
                  <a:pt x="3430" y="21365"/>
                  <a:pt x="3380" y="21358"/>
                  <a:pt x="3330" y="21358"/>
                </a:cubicBezTo>
                <a:cubicBezTo>
                  <a:pt x="3280" y="21358"/>
                  <a:pt x="3230" y="21390"/>
                  <a:pt x="3180" y="21390"/>
                </a:cubicBezTo>
                <a:cubicBezTo>
                  <a:pt x="3130" y="21390"/>
                  <a:pt x="3080" y="21358"/>
                  <a:pt x="3030" y="21358"/>
                </a:cubicBezTo>
                <a:cubicBezTo>
                  <a:pt x="2980" y="21358"/>
                  <a:pt x="2930" y="21354"/>
                  <a:pt x="2880" y="21354"/>
                </a:cubicBezTo>
                <a:cubicBezTo>
                  <a:pt x="2829" y="21354"/>
                  <a:pt x="2779" y="21338"/>
                  <a:pt x="2730" y="21338"/>
                </a:cubicBezTo>
                <a:cubicBezTo>
                  <a:pt x="2679" y="21338"/>
                  <a:pt x="2629" y="21352"/>
                  <a:pt x="2580" y="21352"/>
                </a:cubicBezTo>
                <a:cubicBezTo>
                  <a:pt x="2529" y="21352"/>
                  <a:pt x="2479" y="21358"/>
                  <a:pt x="2430" y="21358"/>
                </a:cubicBezTo>
                <a:cubicBezTo>
                  <a:pt x="2379" y="21358"/>
                  <a:pt x="2329" y="21395"/>
                  <a:pt x="2280" y="21395"/>
                </a:cubicBezTo>
                <a:cubicBezTo>
                  <a:pt x="2229" y="21395"/>
                  <a:pt x="2179" y="21376"/>
                  <a:pt x="2130" y="21376"/>
                </a:cubicBezTo>
                <a:cubicBezTo>
                  <a:pt x="2079" y="21376"/>
                  <a:pt x="2029" y="21361"/>
                  <a:pt x="1979" y="21361"/>
                </a:cubicBezTo>
                <a:cubicBezTo>
                  <a:pt x="1929" y="21361"/>
                  <a:pt x="1879" y="21351"/>
                  <a:pt x="1829" y="21351"/>
                </a:cubicBezTo>
                <a:cubicBezTo>
                  <a:pt x="1778" y="21351"/>
                  <a:pt x="1728" y="21356"/>
                  <a:pt x="1679" y="21356"/>
                </a:cubicBezTo>
                <a:cubicBezTo>
                  <a:pt x="1628" y="21356"/>
                  <a:pt x="1578" y="21349"/>
                  <a:pt x="1529" y="21349"/>
                </a:cubicBezTo>
                <a:cubicBezTo>
                  <a:pt x="1478" y="21349"/>
                  <a:pt x="1428" y="21357"/>
                  <a:pt x="1379" y="21357"/>
                </a:cubicBezTo>
                <a:cubicBezTo>
                  <a:pt x="1328" y="21357"/>
                  <a:pt x="1278" y="21356"/>
                  <a:pt x="1229" y="21356"/>
                </a:cubicBezTo>
                <a:cubicBezTo>
                  <a:pt x="1177" y="21356"/>
                  <a:pt x="1127" y="21348"/>
                  <a:pt x="1079" y="21348"/>
                </a:cubicBezTo>
                <a:cubicBezTo>
                  <a:pt x="1027" y="21348"/>
                  <a:pt x="977" y="21391"/>
                  <a:pt x="929" y="21391"/>
                </a:cubicBezTo>
                <a:cubicBezTo>
                  <a:pt x="877" y="21391"/>
                  <a:pt x="827" y="21389"/>
                  <a:pt x="779" y="21389"/>
                </a:cubicBezTo>
                <a:cubicBezTo>
                  <a:pt x="726" y="21389"/>
                  <a:pt x="676" y="21388"/>
                  <a:pt x="629" y="21388"/>
                </a:cubicBezTo>
                <a:cubicBezTo>
                  <a:pt x="575" y="21388"/>
                  <a:pt x="525" y="21394"/>
                  <a:pt x="479" y="21394"/>
                </a:cubicBezTo>
                <a:cubicBezTo>
                  <a:pt x="424" y="21394"/>
                  <a:pt x="374" y="21355"/>
                  <a:pt x="329" y="21355"/>
                </a:cubicBezTo>
                <a:cubicBezTo>
                  <a:pt x="270" y="21355"/>
                  <a:pt x="220" y="21376"/>
                  <a:pt x="178" y="21376"/>
                </a:cubicBezTo>
                <a:cubicBezTo>
                  <a:pt x="80" y="21376"/>
                  <a:pt x="28" y="21341"/>
                  <a:pt x="28" y="21341"/>
                </a:cubicBezTo>
                <a:cubicBezTo>
                  <a:pt x="28" y="21341"/>
                  <a:pt x="36" y="21077"/>
                  <a:pt x="36" y="20790"/>
                </a:cubicBezTo>
                <a:cubicBezTo>
                  <a:pt x="36" y="20503"/>
                  <a:pt x="29" y="20503"/>
                  <a:pt x="29" y="20216"/>
                </a:cubicBezTo>
                <a:cubicBezTo>
                  <a:pt x="29" y="19929"/>
                  <a:pt x="25" y="19929"/>
                  <a:pt x="25" y="19642"/>
                </a:cubicBezTo>
                <a:cubicBezTo>
                  <a:pt x="25" y="19355"/>
                  <a:pt x="32" y="19355"/>
                  <a:pt x="32" y="19069"/>
                </a:cubicBezTo>
                <a:cubicBezTo>
                  <a:pt x="32" y="18782"/>
                  <a:pt x="31" y="18782"/>
                  <a:pt x="31" y="18495"/>
                </a:cubicBezTo>
                <a:cubicBezTo>
                  <a:pt x="31" y="18208"/>
                  <a:pt x="28" y="18208"/>
                  <a:pt x="28" y="17921"/>
                </a:cubicBezTo>
                <a:cubicBezTo>
                  <a:pt x="28" y="17634"/>
                  <a:pt x="35" y="17634"/>
                  <a:pt x="35" y="17347"/>
                </a:cubicBezTo>
                <a:cubicBezTo>
                  <a:pt x="35" y="17060"/>
                  <a:pt x="23" y="17060"/>
                  <a:pt x="23" y="16773"/>
                </a:cubicBezTo>
                <a:cubicBezTo>
                  <a:pt x="23" y="16486"/>
                  <a:pt x="29" y="16486"/>
                  <a:pt x="29" y="16199"/>
                </a:cubicBezTo>
                <a:cubicBezTo>
                  <a:pt x="29" y="16199"/>
                  <a:pt x="33" y="15912"/>
                  <a:pt x="33" y="15625"/>
                </a:cubicBezTo>
                <a:cubicBezTo>
                  <a:pt x="33" y="15338"/>
                  <a:pt x="28" y="15338"/>
                  <a:pt x="28" y="15051"/>
                </a:cubicBezTo>
                <a:cubicBezTo>
                  <a:pt x="28" y="14764"/>
                  <a:pt x="20" y="14764"/>
                  <a:pt x="20" y="14477"/>
                </a:cubicBezTo>
                <a:cubicBezTo>
                  <a:pt x="20" y="14190"/>
                  <a:pt x="22" y="14190"/>
                  <a:pt x="22" y="13903"/>
                </a:cubicBezTo>
                <a:cubicBezTo>
                  <a:pt x="22" y="13616"/>
                  <a:pt x="34" y="13616"/>
                  <a:pt x="34" y="13329"/>
                </a:cubicBezTo>
                <a:cubicBezTo>
                  <a:pt x="34" y="13329"/>
                  <a:pt x="36" y="13042"/>
                  <a:pt x="36" y="12755"/>
                </a:cubicBezTo>
                <a:cubicBezTo>
                  <a:pt x="36" y="12468"/>
                  <a:pt x="22" y="12546"/>
                  <a:pt x="22" y="12181"/>
                </a:cubicBezTo>
                <a:cubicBezTo>
                  <a:pt x="22" y="12019"/>
                  <a:pt x="27" y="11826"/>
                  <a:pt x="27" y="11607"/>
                </a:cubicBezTo>
                <a:cubicBezTo>
                  <a:pt x="27" y="11432"/>
                  <a:pt x="36" y="11240"/>
                  <a:pt x="36" y="11034"/>
                </a:cubicBezTo>
                <a:cubicBezTo>
                  <a:pt x="36" y="10853"/>
                  <a:pt x="23" y="10661"/>
                  <a:pt x="23" y="10460"/>
                </a:cubicBezTo>
                <a:cubicBezTo>
                  <a:pt x="23" y="10276"/>
                  <a:pt x="37" y="10084"/>
                  <a:pt x="37" y="9886"/>
                </a:cubicBezTo>
                <a:cubicBezTo>
                  <a:pt x="37" y="9700"/>
                  <a:pt x="31" y="9508"/>
                  <a:pt x="31" y="9312"/>
                </a:cubicBezTo>
                <a:cubicBezTo>
                  <a:pt x="31" y="9124"/>
                  <a:pt x="34" y="8933"/>
                  <a:pt x="34" y="8738"/>
                </a:cubicBezTo>
                <a:cubicBezTo>
                  <a:pt x="34" y="8549"/>
                  <a:pt x="23" y="8358"/>
                  <a:pt x="23" y="8164"/>
                </a:cubicBezTo>
                <a:cubicBezTo>
                  <a:pt x="23" y="7974"/>
                  <a:pt x="34" y="7783"/>
                  <a:pt x="34" y="7590"/>
                </a:cubicBezTo>
                <a:cubicBezTo>
                  <a:pt x="34" y="7400"/>
                  <a:pt x="26" y="7208"/>
                  <a:pt x="26" y="7016"/>
                </a:cubicBezTo>
                <a:cubicBezTo>
                  <a:pt x="26" y="6825"/>
                  <a:pt x="34" y="6633"/>
                  <a:pt x="34" y="6442"/>
                </a:cubicBezTo>
                <a:cubicBezTo>
                  <a:pt x="34" y="6250"/>
                  <a:pt x="35" y="6058"/>
                  <a:pt x="35" y="5867"/>
                </a:cubicBezTo>
                <a:cubicBezTo>
                  <a:pt x="35" y="5675"/>
                  <a:pt x="36" y="5483"/>
                  <a:pt x="36" y="5293"/>
                </a:cubicBezTo>
                <a:cubicBezTo>
                  <a:pt x="36" y="5100"/>
                  <a:pt x="22" y="4908"/>
                  <a:pt x="22" y="4719"/>
                </a:cubicBezTo>
                <a:cubicBezTo>
                  <a:pt x="22" y="4525"/>
                  <a:pt x="35" y="4333"/>
                  <a:pt x="35" y="4145"/>
                </a:cubicBezTo>
                <a:cubicBezTo>
                  <a:pt x="35" y="3950"/>
                  <a:pt x="32" y="3758"/>
                  <a:pt x="32" y="3571"/>
                </a:cubicBezTo>
                <a:cubicBezTo>
                  <a:pt x="32" y="3374"/>
                  <a:pt x="26" y="3182"/>
                  <a:pt x="26" y="2996"/>
                </a:cubicBezTo>
                <a:cubicBezTo>
                  <a:pt x="26" y="2798"/>
                  <a:pt x="31" y="2606"/>
                  <a:pt x="31" y="2422"/>
                </a:cubicBezTo>
                <a:cubicBezTo>
                  <a:pt x="31" y="2221"/>
                  <a:pt x="23" y="2029"/>
                  <a:pt x="23" y="1848"/>
                </a:cubicBezTo>
                <a:cubicBezTo>
                  <a:pt x="23" y="1642"/>
                  <a:pt x="24" y="1449"/>
                  <a:pt x="24" y="1274"/>
                </a:cubicBezTo>
                <a:cubicBezTo>
                  <a:pt x="24" y="1055"/>
                  <a:pt x="34" y="862"/>
                  <a:pt x="34" y="700"/>
                </a:cubicBezTo>
                <a:cubicBezTo>
                  <a:pt x="34" y="334"/>
                  <a:pt x="-40" y="250"/>
                  <a:pt x="31" y="152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20" name="Image"/>
          <p:cNvSpPr/>
          <p:nvPr>
            <p:ph type="pic" sz="quarter" idx="13"/>
          </p:nvPr>
        </p:nvSpPr>
        <p:spPr>
          <a:xfrm>
            <a:off x="10807700" y="444500"/>
            <a:ext cx="4989902" cy="4022499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21" name="Image"/>
          <p:cNvSpPr/>
          <p:nvPr>
            <p:ph type="pic" sz="quarter" idx="14"/>
          </p:nvPr>
        </p:nvSpPr>
        <p:spPr>
          <a:xfrm>
            <a:off x="5626100" y="444500"/>
            <a:ext cx="4984069" cy="4017347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22" name="Image"/>
          <p:cNvSpPr/>
          <p:nvPr>
            <p:ph type="pic" sz="quarter" idx="15"/>
          </p:nvPr>
        </p:nvSpPr>
        <p:spPr>
          <a:xfrm>
            <a:off x="444500" y="444500"/>
            <a:ext cx="4989884" cy="4008635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23" name="Shape"/>
          <p:cNvSpPr/>
          <p:nvPr>
            <p:ph type="body" idx="16"/>
          </p:nvPr>
        </p:nvSpPr>
        <p:spPr>
          <a:xfrm>
            <a:off x="1257300" y="3759199"/>
            <a:ext cx="13736077" cy="45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8" fill="norm" stroke="1" extrusionOk="0">
                <a:moveTo>
                  <a:pt x="15315" y="2238"/>
                </a:moveTo>
                <a:cubicBezTo>
                  <a:pt x="15335" y="2072"/>
                  <a:pt x="15353" y="1898"/>
                  <a:pt x="15382" y="1728"/>
                </a:cubicBezTo>
                <a:cubicBezTo>
                  <a:pt x="15409" y="1570"/>
                  <a:pt x="15437" y="1404"/>
                  <a:pt x="15473" y="1245"/>
                </a:cubicBezTo>
                <a:cubicBezTo>
                  <a:pt x="15506" y="1098"/>
                  <a:pt x="15557" y="983"/>
                  <a:pt x="15598" y="836"/>
                </a:cubicBezTo>
                <a:cubicBezTo>
                  <a:pt x="15636" y="700"/>
                  <a:pt x="15664" y="526"/>
                  <a:pt x="15709" y="392"/>
                </a:cubicBezTo>
                <a:cubicBezTo>
                  <a:pt x="15752" y="268"/>
                  <a:pt x="15808" y="181"/>
                  <a:pt x="15857" y="59"/>
                </a:cubicBezTo>
                <a:cubicBezTo>
                  <a:pt x="15897" y="-40"/>
                  <a:pt x="15820" y="-17"/>
                  <a:pt x="15691" y="146"/>
                </a:cubicBezTo>
                <a:cubicBezTo>
                  <a:pt x="15639" y="212"/>
                  <a:pt x="15584" y="341"/>
                  <a:pt x="15516" y="439"/>
                </a:cubicBezTo>
                <a:cubicBezTo>
                  <a:pt x="15460" y="520"/>
                  <a:pt x="15398" y="599"/>
                  <a:pt x="15335" y="698"/>
                </a:cubicBezTo>
                <a:cubicBezTo>
                  <a:pt x="15278" y="788"/>
                  <a:pt x="15214" y="855"/>
                  <a:pt x="15155" y="958"/>
                </a:cubicBezTo>
                <a:cubicBezTo>
                  <a:pt x="15097" y="1056"/>
                  <a:pt x="15041" y="1164"/>
                  <a:pt x="14984" y="1272"/>
                </a:cubicBezTo>
                <a:cubicBezTo>
                  <a:pt x="14927" y="1380"/>
                  <a:pt x="14878" y="1521"/>
                  <a:pt x="14824" y="1636"/>
                </a:cubicBezTo>
                <a:cubicBezTo>
                  <a:pt x="14769" y="1755"/>
                  <a:pt x="14709" y="1843"/>
                  <a:pt x="14660" y="1967"/>
                </a:cubicBezTo>
                <a:cubicBezTo>
                  <a:pt x="14596" y="1944"/>
                  <a:pt x="14533" y="1954"/>
                  <a:pt x="14469" y="1932"/>
                </a:cubicBezTo>
                <a:cubicBezTo>
                  <a:pt x="14405" y="1910"/>
                  <a:pt x="14342" y="1857"/>
                  <a:pt x="14278" y="1837"/>
                </a:cubicBezTo>
                <a:cubicBezTo>
                  <a:pt x="14214" y="1816"/>
                  <a:pt x="14149" y="1814"/>
                  <a:pt x="14084" y="1795"/>
                </a:cubicBezTo>
                <a:cubicBezTo>
                  <a:pt x="14020" y="1776"/>
                  <a:pt x="13957" y="1738"/>
                  <a:pt x="13892" y="1720"/>
                </a:cubicBezTo>
                <a:cubicBezTo>
                  <a:pt x="13828" y="1702"/>
                  <a:pt x="13764" y="1682"/>
                  <a:pt x="13700" y="1666"/>
                </a:cubicBezTo>
                <a:cubicBezTo>
                  <a:pt x="13636" y="1649"/>
                  <a:pt x="13570" y="1679"/>
                  <a:pt x="13506" y="1664"/>
                </a:cubicBezTo>
                <a:cubicBezTo>
                  <a:pt x="13442" y="1648"/>
                  <a:pt x="13378" y="1612"/>
                  <a:pt x="13313" y="1598"/>
                </a:cubicBezTo>
                <a:cubicBezTo>
                  <a:pt x="13249" y="1583"/>
                  <a:pt x="13185" y="1556"/>
                  <a:pt x="13121" y="1542"/>
                </a:cubicBezTo>
                <a:cubicBezTo>
                  <a:pt x="13057" y="1529"/>
                  <a:pt x="12991" y="1553"/>
                  <a:pt x="12927" y="1541"/>
                </a:cubicBezTo>
                <a:cubicBezTo>
                  <a:pt x="12863" y="1529"/>
                  <a:pt x="12799" y="1478"/>
                  <a:pt x="12734" y="1467"/>
                </a:cubicBezTo>
                <a:cubicBezTo>
                  <a:pt x="12670" y="1456"/>
                  <a:pt x="12606" y="1436"/>
                  <a:pt x="12541" y="1426"/>
                </a:cubicBezTo>
                <a:cubicBezTo>
                  <a:pt x="12477" y="1416"/>
                  <a:pt x="12413" y="1404"/>
                  <a:pt x="12348" y="1395"/>
                </a:cubicBezTo>
                <a:cubicBezTo>
                  <a:pt x="12284" y="1387"/>
                  <a:pt x="12219" y="1427"/>
                  <a:pt x="12154" y="1419"/>
                </a:cubicBezTo>
                <a:cubicBezTo>
                  <a:pt x="12090" y="1412"/>
                  <a:pt x="12026" y="1382"/>
                  <a:pt x="11961" y="1375"/>
                </a:cubicBezTo>
                <a:cubicBezTo>
                  <a:pt x="11897" y="1369"/>
                  <a:pt x="11832" y="1377"/>
                  <a:pt x="11768" y="1372"/>
                </a:cubicBezTo>
                <a:cubicBezTo>
                  <a:pt x="11703" y="1366"/>
                  <a:pt x="11639" y="1340"/>
                  <a:pt x="11574" y="1335"/>
                </a:cubicBezTo>
                <a:cubicBezTo>
                  <a:pt x="11510" y="1331"/>
                  <a:pt x="11445" y="1319"/>
                  <a:pt x="11381" y="1316"/>
                </a:cubicBezTo>
                <a:cubicBezTo>
                  <a:pt x="11316" y="1313"/>
                  <a:pt x="11252" y="1307"/>
                  <a:pt x="11187" y="1304"/>
                </a:cubicBezTo>
                <a:cubicBezTo>
                  <a:pt x="11123" y="1302"/>
                  <a:pt x="11058" y="1295"/>
                  <a:pt x="10994" y="1294"/>
                </a:cubicBezTo>
                <a:cubicBezTo>
                  <a:pt x="10929" y="1293"/>
                  <a:pt x="10865" y="1308"/>
                  <a:pt x="10800" y="1308"/>
                </a:cubicBezTo>
                <a:cubicBezTo>
                  <a:pt x="10735" y="1308"/>
                  <a:pt x="10670" y="1341"/>
                  <a:pt x="10605" y="1342"/>
                </a:cubicBezTo>
                <a:cubicBezTo>
                  <a:pt x="10540" y="1343"/>
                  <a:pt x="10474" y="1297"/>
                  <a:pt x="10409" y="1299"/>
                </a:cubicBezTo>
                <a:cubicBezTo>
                  <a:pt x="10344" y="1301"/>
                  <a:pt x="10279" y="1321"/>
                  <a:pt x="10214" y="1324"/>
                </a:cubicBezTo>
                <a:cubicBezTo>
                  <a:pt x="10149" y="1327"/>
                  <a:pt x="10084" y="1333"/>
                  <a:pt x="10019" y="1337"/>
                </a:cubicBezTo>
                <a:cubicBezTo>
                  <a:pt x="9954" y="1342"/>
                  <a:pt x="9889" y="1357"/>
                  <a:pt x="9824" y="1362"/>
                </a:cubicBezTo>
                <a:cubicBezTo>
                  <a:pt x="9758" y="1368"/>
                  <a:pt x="9693" y="1344"/>
                  <a:pt x="9628" y="1350"/>
                </a:cubicBezTo>
                <a:cubicBezTo>
                  <a:pt x="9563" y="1357"/>
                  <a:pt x="9498" y="1411"/>
                  <a:pt x="9434" y="1419"/>
                </a:cubicBezTo>
                <a:cubicBezTo>
                  <a:pt x="9368" y="1427"/>
                  <a:pt x="9303" y="1439"/>
                  <a:pt x="9239" y="1448"/>
                </a:cubicBezTo>
                <a:cubicBezTo>
                  <a:pt x="9173" y="1457"/>
                  <a:pt x="9108" y="1463"/>
                  <a:pt x="9043" y="1473"/>
                </a:cubicBezTo>
                <a:cubicBezTo>
                  <a:pt x="8978" y="1483"/>
                  <a:pt x="8912" y="1443"/>
                  <a:pt x="8848" y="1454"/>
                </a:cubicBezTo>
                <a:cubicBezTo>
                  <a:pt x="8782" y="1465"/>
                  <a:pt x="8718" y="1509"/>
                  <a:pt x="8653" y="1521"/>
                </a:cubicBezTo>
                <a:cubicBezTo>
                  <a:pt x="8588" y="1533"/>
                  <a:pt x="8523" y="1546"/>
                  <a:pt x="8458" y="1560"/>
                </a:cubicBezTo>
                <a:cubicBezTo>
                  <a:pt x="8393" y="1573"/>
                  <a:pt x="8329" y="1610"/>
                  <a:pt x="8264" y="1624"/>
                </a:cubicBezTo>
                <a:cubicBezTo>
                  <a:pt x="8199" y="1639"/>
                  <a:pt x="8134" y="1642"/>
                  <a:pt x="8069" y="1658"/>
                </a:cubicBezTo>
                <a:cubicBezTo>
                  <a:pt x="8004" y="1674"/>
                  <a:pt x="7938" y="1646"/>
                  <a:pt x="7873" y="1663"/>
                </a:cubicBezTo>
                <a:cubicBezTo>
                  <a:pt x="7808" y="1680"/>
                  <a:pt x="7744" y="1713"/>
                  <a:pt x="7679" y="1732"/>
                </a:cubicBezTo>
                <a:cubicBezTo>
                  <a:pt x="7614" y="1750"/>
                  <a:pt x="7551" y="1809"/>
                  <a:pt x="7486" y="1829"/>
                </a:cubicBezTo>
                <a:cubicBezTo>
                  <a:pt x="7421" y="1848"/>
                  <a:pt x="7355" y="1822"/>
                  <a:pt x="7291" y="1843"/>
                </a:cubicBezTo>
                <a:cubicBezTo>
                  <a:pt x="7226" y="1864"/>
                  <a:pt x="7160" y="1875"/>
                  <a:pt x="7096" y="1897"/>
                </a:cubicBezTo>
                <a:cubicBezTo>
                  <a:pt x="7031" y="1919"/>
                  <a:pt x="6967" y="1948"/>
                  <a:pt x="6902" y="1971"/>
                </a:cubicBezTo>
                <a:cubicBezTo>
                  <a:pt x="6837" y="1995"/>
                  <a:pt x="6773" y="2030"/>
                  <a:pt x="6709" y="2055"/>
                </a:cubicBezTo>
                <a:cubicBezTo>
                  <a:pt x="6644" y="2080"/>
                  <a:pt x="6580" y="2120"/>
                  <a:pt x="6516" y="2146"/>
                </a:cubicBezTo>
                <a:cubicBezTo>
                  <a:pt x="6451" y="2172"/>
                  <a:pt x="6386" y="2189"/>
                  <a:pt x="6322" y="2216"/>
                </a:cubicBezTo>
                <a:cubicBezTo>
                  <a:pt x="6257" y="2244"/>
                  <a:pt x="6193" y="2264"/>
                  <a:pt x="6129" y="2293"/>
                </a:cubicBezTo>
                <a:cubicBezTo>
                  <a:pt x="6064" y="2322"/>
                  <a:pt x="6000" y="2366"/>
                  <a:pt x="5936" y="2397"/>
                </a:cubicBezTo>
                <a:cubicBezTo>
                  <a:pt x="5872" y="2427"/>
                  <a:pt x="5806" y="2437"/>
                  <a:pt x="5742" y="2469"/>
                </a:cubicBezTo>
                <a:cubicBezTo>
                  <a:pt x="5678" y="2501"/>
                  <a:pt x="5616" y="2578"/>
                  <a:pt x="5552" y="2611"/>
                </a:cubicBezTo>
                <a:cubicBezTo>
                  <a:pt x="5488" y="2645"/>
                  <a:pt x="5423" y="2671"/>
                  <a:pt x="5360" y="2705"/>
                </a:cubicBezTo>
                <a:cubicBezTo>
                  <a:pt x="5295" y="2741"/>
                  <a:pt x="5232" y="2791"/>
                  <a:pt x="5169" y="2827"/>
                </a:cubicBezTo>
                <a:cubicBezTo>
                  <a:pt x="5104" y="2864"/>
                  <a:pt x="5037" y="2853"/>
                  <a:pt x="4974" y="2891"/>
                </a:cubicBezTo>
                <a:cubicBezTo>
                  <a:pt x="4910" y="2930"/>
                  <a:pt x="4848" y="3005"/>
                  <a:pt x="4785" y="3045"/>
                </a:cubicBezTo>
                <a:cubicBezTo>
                  <a:pt x="4721" y="3085"/>
                  <a:pt x="4657" y="3116"/>
                  <a:pt x="4594" y="3158"/>
                </a:cubicBezTo>
                <a:cubicBezTo>
                  <a:pt x="4530" y="3200"/>
                  <a:pt x="4468" y="3265"/>
                  <a:pt x="4405" y="3308"/>
                </a:cubicBezTo>
                <a:cubicBezTo>
                  <a:pt x="4341" y="3352"/>
                  <a:pt x="4277" y="3391"/>
                  <a:pt x="4214" y="3437"/>
                </a:cubicBezTo>
                <a:cubicBezTo>
                  <a:pt x="4151" y="3483"/>
                  <a:pt x="4085" y="3501"/>
                  <a:pt x="4023" y="3548"/>
                </a:cubicBezTo>
                <a:cubicBezTo>
                  <a:pt x="3959" y="3596"/>
                  <a:pt x="3897" y="3661"/>
                  <a:pt x="3835" y="3710"/>
                </a:cubicBezTo>
                <a:cubicBezTo>
                  <a:pt x="3771" y="3760"/>
                  <a:pt x="3705" y="3777"/>
                  <a:pt x="3643" y="3829"/>
                </a:cubicBezTo>
                <a:cubicBezTo>
                  <a:pt x="3580" y="3881"/>
                  <a:pt x="3522" y="3985"/>
                  <a:pt x="3460" y="4039"/>
                </a:cubicBezTo>
                <a:cubicBezTo>
                  <a:pt x="3397" y="4093"/>
                  <a:pt x="3330" y="4102"/>
                  <a:pt x="3268" y="4159"/>
                </a:cubicBezTo>
                <a:cubicBezTo>
                  <a:pt x="3206" y="4216"/>
                  <a:pt x="3149" y="4323"/>
                  <a:pt x="3087" y="4381"/>
                </a:cubicBezTo>
                <a:cubicBezTo>
                  <a:pt x="3025" y="4441"/>
                  <a:pt x="2962" y="4492"/>
                  <a:pt x="2901" y="4553"/>
                </a:cubicBezTo>
                <a:cubicBezTo>
                  <a:pt x="2838" y="4616"/>
                  <a:pt x="2779" y="4693"/>
                  <a:pt x="2718" y="4758"/>
                </a:cubicBezTo>
                <a:cubicBezTo>
                  <a:pt x="2656" y="4823"/>
                  <a:pt x="2588" y="4838"/>
                  <a:pt x="2528" y="4905"/>
                </a:cubicBezTo>
                <a:cubicBezTo>
                  <a:pt x="2466" y="4974"/>
                  <a:pt x="2407" y="5059"/>
                  <a:pt x="2348" y="5129"/>
                </a:cubicBezTo>
                <a:cubicBezTo>
                  <a:pt x="2286" y="5201"/>
                  <a:pt x="2228" y="5291"/>
                  <a:pt x="2169" y="5364"/>
                </a:cubicBezTo>
                <a:cubicBezTo>
                  <a:pt x="2108" y="5440"/>
                  <a:pt x="2045" y="5493"/>
                  <a:pt x="1986" y="5571"/>
                </a:cubicBezTo>
                <a:cubicBezTo>
                  <a:pt x="1926" y="5651"/>
                  <a:pt x="1867" y="5737"/>
                  <a:pt x="1809" y="5819"/>
                </a:cubicBezTo>
                <a:cubicBezTo>
                  <a:pt x="1749" y="5903"/>
                  <a:pt x="1697" y="6023"/>
                  <a:pt x="1639" y="6109"/>
                </a:cubicBezTo>
                <a:cubicBezTo>
                  <a:pt x="1580" y="6198"/>
                  <a:pt x="1518" y="6261"/>
                  <a:pt x="1462" y="6352"/>
                </a:cubicBezTo>
                <a:cubicBezTo>
                  <a:pt x="1403" y="6446"/>
                  <a:pt x="1350" y="6562"/>
                  <a:pt x="1295" y="6658"/>
                </a:cubicBezTo>
                <a:cubicBezTo>
                  <a:pt x="1238" y="6758"/>
                  <a:pt x="1174" y="6818"/>
                  <a:pt x="1120" y="6920"/>
                </a:cubicBezTo>
                <a:cubicBezTo>
                  <a:pt x="1064" y="7026"/>
                  <a:pt x="1011" y="7140"/>
                  <a:pt x="958" y="7249"/>
                </a:cubicBezTo>
                <a:cubicBezTo>
                  <a:pt x="904" y="7362"/>
                  <a:pt x="852" y="7479"/>
                  <a:pt x="801" y="7595"/>
                </a:cubicBezTo>
                <a:cubicBezTo>
                  <a:pt x="748" y="7716"/>
                  <a:pt x="705" y="7867"/>
                  <a:pt x="657" y="7991"/>
                </a:cubicBezTo>
                <a:cubicBezTo>
                  <a:pt x="607" y="8121"/>
                  <a:pt x="547" y="8214"/>
                  <a:pt x="501" y="8347"/>
                </a:cubicBezTo>
                <a:cubicBezTo>
                  <a:pt x="454" y="8487"/>
                  <a:pt x="415" y="8648"/>
                  <a:pt x="374" y="8791"/>
                </a:cubicBezTo>
                <a:cubicBezTo>
                  <a:pt x="330" y="8944"/>
                  <a:pt x="284" y="9084"/>
                  <a:pt x="248" y="9239"/>
                </a:cubicBezTo>
                <a:cubicBezTo>
                  <a:pt x="209" y="9403"/>
                  <a:pt x="175" y="9571"/>
                  <a:pt x="145" y="9738"/>
                </a:cubicBezTo>
                <a:cubicBezTo>
                  <a:pt x="114" y="9914"/>
                  <a:pt x="102" y="10111"/>
                  <a:pt x="80" y="10290"/>
                </a:cubicBezTo>
                <a:cubicBezTo>
                  <a:pt x="58" y="10477"/>
                  <a:pt x="25" y="10651"/>
                  <a:pt x="13" y="10840"/>
                </a:cubicBezTo>
                <a:cubicBezTo>
                  <a:pt x="1" y="11033"/>
                  <a:pt x="0" y="11231"/>
                  <a:pt x="0" y="11426"/>
                </a:cubicBezTo>
                <a:cubicBezTo>
                  <a:pt x="0" y="11621"/>
                  <a:pt x="7" y="11816"/>
                  <a:pt x="18" y="12009"/>
                </a:cubicBezTo>
                <a:cubicBezTo>
                  <a:pt x="30" y="12198"/>
                  <a:pt x="53" y="12381"/>
                  <a:pt x="75" y="12567"/>
                </a:cubicBezTo>
                <a:cubicBezTo>
                  <a:pt x="97" y="12746"/>
                  <a:pt x="123" y="12922"/>
                  <a:pt x="155" y="13099"/>
                </a:cubicBezTo>
                <a:cubicBezTo>
                  <a:pt x="185" y="13266"/>
                  <a:pt x="208" y="13452"/>
                  <a:pt x="247" y="13617"/>
                </a:cubicBezTo>
                <a:cubicBezTo>
                  <a:pt x="283" y="13772"/>
                  <a:pt x="332" y="13905"/>
                  <a:pt x="376" y="14057"/>
                </a:cubicBezTo>
                <a:cubicBezTo>
                  <a:pt x="417" y="14200"/>
                  <a:pt x="465" y="14331"/>
                  <a:pt x="513" y="14472"/>
                </a:cubicBezTo>
                <a:cubicBezTo>
                  <a:pt x="558" y="14605"/>
                  <a:pt x="607" y="14731"/>
                  <a:pt x="657" y="14862"/>
                </a:cubicBezTo>
                <a:cubicBezTo>
                  <a:pt x="706" y="14985"/>
                  <a:pt x="752" y="15121"/>
                  <a:pt x="805" y="15242"/>
                </a:cubicBezTo>
                <a:cubicBezTo>
                  <a:pt x="856" y="15358"/>
                  <a:pt x="912" y="15455"/>
                  <a:pt x="967" y="15568"/>
                </a:cubicBezTo>
                <a:cubicBezTo>
                  <a:pt x="1019" y="15676"/>
                  <a:pt x="1067" y="15811"/>
                  <a:pt x="1124" y="15917"/>
                </a:cubicBezTo>
                <a:cubicBezTo>
                  <a:pt x="1178" y="16019"/>
                  <a:pt x="1233" y="16121"/>
                  <a:pt x="1290" y="16221"/>
                </a:cubicBezTo>
                <a:cubicBezTo>
                  <a:pt x="1346" y="16317"/>
                  <a:pt x="1408" y="16381"/>
                  <a:pt x="1467" y="16475"/>
                </a:cubicBezTo>
                <a:cubicBezTo>
                  <a:pt x="1523" y="16566"/>
                  <a:pt x="1575" y="16684"/>
                  <a:pt x="1635" y="16773"/>
                </a:cubicBezTo>
                <a:cubicBezTo>
                  <a:pt x="1692" y="16859"/>
                  <a:pt x="1754" y="16923"/>
                  <a:pt x="1814" y="17007"/>
                </a:cubicBezTo>
                <a:cubicBezTo>
                  <a:pt x="1872" y="17088"/>
                  <a:pt x="1925" y="17207"/>
                  <a:pt x="1985" y="17287"/>
                </a:cubicBezTo>
                <a:cubicBezTo>
                  <a:pt x="2044" y="17364"/>
                  <a:pt x="2106" y="17428"/>
                  <a:pt x="2167" y="17503"/>
                </a:cubicBezTo>
                <a:cubicBezTo>
                  <a:pt x="2226" y="17577"/>
                  <a:pt x="2286" y="17657"/>
                  <a:pt x="2347" y="17729"/>
                </a:cubicBezTo>
                <a:cubicBezTo>
                  <a:pt x="2407" y="17800"/>
                  <a:pt x="2467" y="17877"/>
                  <a:pt x="2529" y="17946"/>
                </a:cubicBezTo>
                <a:cubicBezTo>
                  <a:pt x="2589" y="18013"/>
                  <a:pt x="2650" y="18079"/>
                  <a:pt x="2712" y="18145"/>
                </a:cubicBezTo>
                <a:cubicBezTo>
                  <a:pt x="2773" y="18209"/>
                  <a:pt x="2834" y="18275"/>
                  <a:pt x="2897" y="18338"/>
                </a:cubicBezTo>
                <a:cubicBezTo>
                  <a:pt x="2958" y="18399"/>
                  <a:pt x="3022" y="18437"/>
                  <a:pt x="3085" y="18497"/>
                </a:cubicBezTo>
                <a:cubicBezTo>
                  <a:pt x="3146" y="18556"/>
                  <a:pt x="3211" y="18590"/>
                  <a:pt x="3274" y="18647"/>
                </a:cubicBezTo>
                <a:cubicBezTo>
                  <a:pt x="3335" y="18703"/>
                  <a:pt x="3397" y="18768"/>
                  <a:pt x="3460" y="18823"/>
                </a:cubicBezTo>
                <a:cubicBezTo>
                  <a:pt x="3522" y="18877"/>
                  <a:pt x="3581" y="18963"/>
                  <a:pt x="3644" y="19016"/>
                </a:cubicBezTo>
                <a:cubicBezTo>
                  <a:pt x="3707" y="19067"/>
                  <a:pt x="3769" y="19126"/>
                  <a:pt x="3832" y="19176"/>
                </a:cubicBezTo>
                <a:cubicBezTo>
                  <a:pt x="3895" y="19226"/>
                  <a:pt x="3959" y="19263"/>
                  <a:pt x="4022" y="19311"/>
                </a:cubicBezTo>
                <a:cubicBezTo>
                  <a:pt x="4085" y="19359"/>
                  <a:pt x="4148" y="19407"/>
                  <a:pt x="4212" y="19453"/>
                </a:cubicBezTo>
                <a:cubicBezTo>
                  <a:pt x="4275" y="19499"/>
                  <a:pt x="4338" y="19539"/>
                  <a:pt x="4402" y="19583"/>
                </a:cubicBezTo>
                <a:cubicBezTo>
                  <a:pt x="4465" y="19627"/>
                  <a:pt x="4529" y="19669"/>
                  <a:pt x="4593" y="19711"/>
                </a:cubicBezTo>
                <a:cubicBezTo>
                  <a:pt x="4656" y="19752"/>
                  <a:pt x="4721" y="19768"/>
                  <a:pt x="4785" y="19809"/>
                </a:cubicBezTo>
                <a:cubicBezTo>
                  <a:pt x="4849" y="19848"/>
                  <a:pt x="4910" y="19928"/>
                  <a:pt x="4974" y="19967"/>
                </a:cubicBezTo>
                <a:cubicBezTo>
                  <a:pt x="5037" y="20005"/>
                  <a:pt x="5103" y="20013"/>
                  <a:pt x="5167" y="20050"/>
                </a:cubicBezTo>
                <a:cubicBezTo>
                  <a:pt x="5231" y="20086"/>
                  <a:pt x="5296" y="20105"/>
                  <a:pt x="5360" y="20141"/>
                </a:cubicBezTo>
                <a:cubicBezTo>
                  <a:pt x="5424" y="20176"/>
                  <a:pt x="5486" y="20240"/>
                  <a:pt x="5551" y="20274"/>
                </a:cubicBezTo>
                <a:cubicBezTo>
                  <a:pt x="5614" y="20307"/>
                  <a:pt x="5680" y="20313"/>
                  <a:pt x="5745" y="20346"/>
                </a:cubicBezTo>
                <a:cubicBezTo>
                  <a:pt x="5808" y="20377"/>
                  <a:pt x="5871" y="20435"/>
                  <a:pt x="5936" y="20466"/>
                </a:cubicBezTo>
                <a:cubicBezTo>
                  <a:pt x="6000" y="20496"/>
                  <a:pt x="6066" y="20496"/>
                  <a:pt x="6130" y="20526"/>
                </a:cubicBezTo>
                <a:cubicBezTo>
                  <a:pt x="6194" y="20554"/>
                  <a:pt x="6259" y="20585"/>
                  <a:pt x="6323" y="20613"/>
                </a:cubicBezTo>
                <a:cubicBezTo>
                  <a:pt x="6387" y="20640"/>
                  <a:pt x="6452" y="20673"/>
                  <a:pt x="6516" y="20699"/>
                </a:cubicBezTo>
                <a:cubicBezTo>
                  <a:pt x="6581" y="20725"/>
                  <a:pt x="6645" y="20753"/>
                  <a:pt x="6710" y="20778"/>
                </a:cubicBezTo>
                <a:cubicBezTo>
                  <a:pt x="6774" y="20803"/>
                  <a:pt x="6837" y="20859"/>
                  <a:pt x="6902" y="20883"/>
                </a:cubicBezTo>
                <a:cubicBezTo>
                  <a:pt x="6966" y="20906"/>
                  <a:pt x="7031" y="20933"/>
                  <a:pt x="7096" y="20955"/>
                </a:cubicBezTo>
                <a:cubicBezTo>
                  <a:pt x="7160" y="20977"/>
                  <a:pt x="7226" y="20966"/>
                  <a:pt x="7291" y="20987"/>
                </a:cubicBezTo>
                <a:cubicBezTo>
                  <a:pt x="7356" y="21008"/>
                  <a:pt x="7420" y="21039"/>
                  <a:pt x="7485" y="21059"/>
                </a:cubicBezTo>
                <a:cubicBezTo>
                  <a:pt x="7550" y="21079"/>
                  <a:pt x="7615" y="21079"/>
                  <a:pt x="7680" y="21098"/>
                </a:cubicBezTo>
                <a:cubicBezTo>
                  <a:pt x="7745" y="21116"/>
                  <a:pt x="7810" y="21114"/>
                  <a:pt x="7875" y="21131"/>
                </a:cubicBezTo>
                <a:cubicBezTo>
                  <a:pt x="7940" y="21148"/>
                  <a:pt x="8003" y="21201"/>
                  <a:pt x="8069" y="21217"/>
                </a:cubicBezTo>
                <a:cubicBezTo>
                  <a:pt x="8133" y="21233"/>
                  <a:pt x="8199" y="21214"/>
                  <a:pt x="8264" y="21229"/>
                </a:cubicBezTo>
                <a:cubicBezTo>
                  <a:pt x="8329" y="21243"/>
                  <a:pt x="8393" y="21288"/>
                  <a:pt x="8458" y="21301"/>
                </a:cubicBezTo>
                <a:cubicBezTo>
                  <a:pt x="8523" y="21315"/>
                  <a:pt x="8588" y="21310"/>
                  <a:pt x="8653" y="21322"/>
                </a:cubicBezTo>
                <a:cubicBezTo>
                  <a:pt x="8718" y="21334"/>
                  <a:pt x="8782" y="21377"/>
                  <a:pt x="8848" y="21388"/>
                </a:cubicBezTo>
                <a:cubicBezTo>
                  <a:pt x="8912" y="21399"/>
                  <a:pt x="8978" y="21378"/>
                  <a:pt x="9043" y="21388"/>
                </a:cubicBezTo>
                <a:cubicBezTo>
                  <a:pt x="9108" y="21398"/>
                  <a:pt x="9172" y="21440"/>
                  <a:pt x="9238" y="21449"/>
                </a:cubicBezTo>
                <a:cubicBezTo>
                  <a:pt x="9303" y="21458"/>
                  <a:pt x="9368" y="21468"/>
                  <a:pt x="9433" y="21476"/>
                </a:cubicBezTo>
                <a:cubicBezTo>
                  <a:pt x="9498" y="21483"/>
                  <a:pt x="9563" y="21485"/>
                  <a:pt x="9628" y="21492"/>
                </a:cubicBezTo>
                <a:cubicBezTo>
                  <a:pt x="9693" y="21498"/>
                  <a:pt x="9758" y="21499"/>
                  <a:pt x="9823" y="21504"/>
                </a:cubicBezTo>
                <a:cubicBezTo>
                  <a:pt x="9888" y="21510"/>
                  <a:pt x="9954" y="21483"/>
                  <a:pt x="10019" y="21487"/>
                </a:cubicBezTo>
                <a:cubicBezTo>
                  <a:pt x="10084" y="21492"/>
                  <a:pt x="10149" y="21522"/>
                  <a:pt x="10214" y="21526"/>
                </a:cubicBezTo>
                <a:cubicBezTo>
                  <a:pt x="10279" y="21529"/>
                  <a:pt x="10344" y="21539"/>
                  <a:pt x="10409" y="21542"/>
                </a:cubicBezTo>
                <a:cubicBezTo>
                  <a:pt x="10474" y="21544"/>
                  <a:pt x="10539" y="21547"/>
                  <a:pt x="10605" y="21548"/>
                </a:cubicBezTo>
                <a:cubicBezTo>
                  <a:pt x="10670" y="21549"/>
                  <a:pt x="10735" y="21557"/>
                  <a:pt x="10800" y="21557"/>
                </a:cubicBezTo>
                <a:cubicBezTo>
                  <a:pt x="10865" y="21557"/>
                  <a:pt x="10930" y="21555"/>
                  <a:pt x="10995" y="21554"/>
                </a:cubicBezTo>
                <a:cubicBezTo>
                  <a:pt x="11061" y="21553"/>
                  <a:pt x="11126" y="21560"/>
                  <a:pt x="11191" y="21558"/>
                </a:cubicBezTo>
                <a:cubicBezTo>
                  <a:pt x="11256" y="21556"/>
                  <a:pt x="11321" y="21554"/>
                  <a:pt x="11386" y="21551"/>
                </a:cubicBezTo>
                <a:cubicBezTo>
                  <a:pt x="11451" y="21548"/>
                  <a:pt x="11516" y="21495"/>
                  <a:pt x="11581" y="21490"/>
                </a:cubicBezTo>
                <a:cubicBezTo>
                  <a:pt x="11646" y="21486"/>
                  <a:pt x="11711" y="21476"/>
                  <a:pt x="11776" y="21470"/>
                </a:cubicBezTo>
                <a:cubicBezTo>
                  <a:pt x="11841" y="21465"/>
                  <a:pt x="11907" y="21488"/>
                  <a:pt x="11972" y="21481"/>
                </a:cubicBezTo>
                <a:cubicBezTo>
                  <a:pt x="12037" y="21474"/>
                  <a:pt x="12102" y="21455"/>
                  <a:pt x="12167" y="21447"/>
                </a:cubicBezTo>
                <a:cubicBezTo>
                  <a:pt x="12232" y="21439"/>
                  <a:pt x="12297" y="21442"/>
                  <a:pt x="12362" y="21433"/>
                </a:cubicBezTo>
                <a:cubicBezTo>
                  <a:pt x="12427" y="21424"/>
                  <a:pt x="12493" y="21435"/>
                  <a:pt x="12557" y="21425"/>
                </a:cubicBezTo>
                <a:cubicBezTo>
                  <a:pt x="12623" y="21415"/>
                  <a:pt x="12688" y="21406"/>
                  <a:pt x="12752" y="21395"/>
                </a:cubicBezTo>
                <a:cubicBezTo>
                  <a:pt x="12818" y="21383"/>
                  <a:pt x="12882" y="21341"/>
                  <a:pt x="12947" y="21328"/>
                </a:cubicBezTo>
                <a:cubicBezTo>
                  <a:pt x="13012" y="21316"/>
                  <a:pt x="13077" y="21328"/>
                  <a:pt x="13142" y="21315"/>
                </a:cubicBezTo>
                <a:cubicBezTo>
                  <a:pt x="13207" y="21301"/>
                  <a:pt x="13271" y="21251"/>
                  <a:pt x="13336" y="21237"/>
                </a:cubicBezTo>
                <a:cubicBezTo>
                  <a:pt x="13401" y="21222"/>
                  <a:pt x="13466" y="21200"/>
                  <a:pt x="13531" y="21185"/>
                </a:cubicBezTo>
                <a:cubicBezTo>
                  <a:pt x="13596" y="21169"/>
                  <a:pt x="13661" y="21164"/>
                  <a:pt x="13725" y="21147"/>
                </a:cubicBezTo>
                <a:cubicBezTo>
                  <a:pt x="13790" y="21130"/>
                  <a:pt x="13856" y="21128"/>
                  <a:pt x="13920" y="21110"/>
                </a:cubicBezTo>
                <a:cubicBezTo>
                  <a:pt x="13985" y="21092"/>
                  <a:pt x="14049" y="21038"/>
                  <a:pt x="14113" y="21018"/>
                </a:cubicBezTo>
                <a:cubicBezTo>
                  <a:pt x="14178" y="20998"/>
                  <a:pt x="14244" y="21012"/>
                  <a:pt x="14309" y="20991"/>
                </a:cubicBezTo>
                <a:cubicBezTo>
                  <a:pt x="14374" y="20970"/>
                  <a:pt x="14439" y="20958"/>
                  <a:pt x="14503" y="20936"/>
                </a:cubicBezTo>
                <a:cubicBezTo>
                  <a:pt x="14568" y="20914"/>
                  <a:pt x="14632" y="20872"/>
                  <a:pt x="14696" y="20848"/>
                </a:cubicBezTo>
                <a:cubicBezTo>
                  <a:pt x="14761" y="20825"/>
                  <a:pt x="14825" y="20783"/>
                  <a:pt x="14889" y="20758"/>
                </a:cubicBezTo>
                <a:cubicBezTo>
                  <a:pt x="14954" y="20733"/>
                  <a:pt x="15021" y="20763"/>
                  <a:pt x="15085" y="20737"/>
                </a:cubicBezTo>
                <a:cubicBezTo>
                  <a:pt x="15150" y="20711"/>
                  <a:pt x="15214" y="20677"/>
                  <a:pt x="15279" y="20650"/>
                </a:cubicBezTo>
                <a:cubicBezTo>
                  <a:pt x="15343" y="20622"/>
                  <a:pt x="15408" y="20601"/>
                  <a:pt x="15472" y="20572"/>
                </a:cubicBezTo>
                <a:cubicBezTo>
                  <a:pt x="15537" y="20543"/>
                  <a:pt x="15601" y="20501"/>
                  <a:pt x="15665" y="20471"/>
                </a:cubicBezTo>
                <a:cubicBezTo>
                  <a:pt x="15729" y="20441"/>
                  <a:pt x="15792" y="20376"/>
                  <a:pt x="15855" y="20344"/>
                </a:cubicBezTo>
                <a:cubicBezTo>
                  <a:pt x="15920" y="20312"/>
                  <a:pt x="15984" y="20283"/>
                  <a:pt x="16048" y="20249"/>
                </a:cubicBezTo>
                <a:cubicBezTo>
                  <a:pt x="16113" y="20216"/>
                  <a:pt x="16178" y="20204"/>
                  <a:pt x="16242" y="20169"/>
                </a:cubicBezTo>
                <a:cubicBezTo>
                  <a:pt x="16306" y="20134"/>
                  <a:pt x="16368" y="20068"/>
                  <a:pt x="16432" y="20032"/>
                </a:cubicBezTo>
                <a:cubicBezTo>
                  <a:pt x="16496" y="19995"/>
                  <a:pt x="16563" y="20000"/>
                  <a:pt x="16626" y="19962"/>
                </a:cubicBezTo>
                <a:cubicBezTo>
                  <a:pt x="16690" y="19923"/>
                  <a:pt x="16753" y="19872"/>
                  <a:pt x="16817" y="19832"/>
                </a:cubicBezTo>
                <a:cubicBezTo>
                  <a:pt x="16881" y="19791"/>
                  <a:pt x="16946" y="19769"/>
                  <a:pt x="17009" y="19728"/>
                </a:cubicBezTo>
                <a:cubicBezTo>
                  <a:pt x="17073" y="19685"/>
                  <a:pt x="17135" y="19618"/>
                  <a:pt x="17198" y="19575"/>
                </a:cubicBezTo>
                <a:cubicBezTo>
                  <a:pt x="17261" y="19531"/>
                  <a:pt x="17324" y="19477"/>
                  <a:pt x="17387" y="19431"/>
                </a:cubicBezTo>
                <a:cubicBezTo>
                  <a:pt x="17451" y="19385"/>
                  <a:pt x="17513" y="19329"/>
                  <a:pt x="17576" y="19282"/>
                </a:cubicBezTo>
                <a:cubicBezTo>
                  <a:pt x="17639" y="19234"/>
                  <a:pt x="17701" y="19172"/>
                  <a:pt x="17763" y="19122"/>
                </a:cubicBezTo>
                <a:cubicBezTo>
                  <a:pt x="17827" y="19072"/>
                  <a:pt x="17895" y="19075"/>
                  <a:pt x="17957" y="19024"/>
                </a:cubicBezTo>
                <a:cubicBezTo>
                  <a:pt x="18020" y="18971"/>
                  <a:pt x="18078" y="18865"/>
                  <a:pt x="18140" y="18811"/>
                </a:cubicBezTo>
                <a:cubicBezTo>
                  <a:pt x="18203" y="18756"/>
                  <a:pt x="18265" y="18706"/>
                  <a:pt x="18327" y="18650"/>
                </a:cubicBezTo>
                <a:cubicBezTo>
                  <a:pt x="18390" y="18593"/>
                  <a:pt x="18454" y="18552"/>
                  <a:pt x="18515" y="18493"/>
                </a:cubicBezTo>
                <a:cubicBezTo>
                  <a:pt x="18578" y="18433"/>
                  <a:pt x="18641" y="18386"/>
                  <a:pt x="18702" y="18325"/>
                </a:cubicBezTo>
                <a:cubicBezTo>
                  <a:pt x="18765" y="18262"/>
                  <a:pt x="18823" y="18171"/>
                  <a:pt x="18884" y="18107"/>
                </a:cubicBezTo>
                <a:cubicBezTo>
                  <a:pt x="18946" y="18041"/>
                  <a:pt x="19007" y="17974"/>
                  <a:pt x="19067" y="17907"/>
                </a:cubicBezTo>
                <a:cubicBezTo>
                  <a:pt x="19129" y="17838"/>
                  <a:pt x="19191" y="17778"/>
                  <a:pt x="19250" y="17707"/>
                </a:cubicBezTo>
                <a:cubicBezTo>
                  <a:pt x="19312" y="17635"/>
                  <a:pt x="19375" y="17587"/>
                  <a:pt x="19435" y="17514"/>
                </a:cubicBezTo>
                <a:cubicBezTo>
                  <a:pt x="19496" y="17438"/>
                  <a:pt x="19552" y="17337"/>
                  <a:pt x="19611" y="17259"/>
                </a:cubicBezTo>
                <a:cubicBezTo>
                  <a:pt x="19671" y="17179"/>
                  <a:pt x="19730" y="17096"/>
                  <a:pt x="19788" y="17014"/>
                </a:cubicBezTo>
                <a:cubicBezTo>
                  <a:pt x="19848" y="16930"/>
                  <a:pt x="19907" y="16850"/>
                  <a:pt x="19964" y="16764"/>
                </a:cubicBezTo>
                <a:cubicBezTo>
                  <a:pt x="20024" y="16675"/>
                  <a:pt x="20081" y="16583"/>
                  <a:pt x="20137" y="16492"/>
                </a:cubicBezTo>
                <a:cubicBezTo>
                  <a:pt x="20195" y="16398"/>
                  <a:pt x="20249" y="16285"/>
                  <a:pt x="20304" y="16189"/>
                </a:cubicBezTo>
                <a:cubicBezTo>
                  <a:pt x="20361" y="16089"/>
                  <a:pt x="20425" y="16027"/>
                  <a:pt x="20479" y="15926"/>
                </a:cubicBezTo>
                <a:cubicBezTo>
                  <a:pt x="20535" y="15819"/>
                  <a:pt x="20591" y="15721"/>
                  <a:pt x="20644" y="15613"/>
                </a:cubicBezTo>
                <a:cubicBezTo>
                  <a:pt x="20699" y="15500"/>
                  <a:pt x="20748" y="15371"/>
                  <a:pt x="20798" y="15255"/>
                </a:cubicBezTo>
                <a:cubicBezTo>
                  <a:pt x="20851" y="15134"/>
                  <a:pt x="20907" y="15026"/>
                  <a:pt x="20955" y="14902"/>
                </a:cubicBezTo>
                <a:cubicBezTo>
                  <a:pt x="21005" y="14772"/>
                  <a:pt x="21051" y="14631"/>
                  <a:pt x="21096" y="14498"/>
                </a:cubicBezTo>
                <a:cubicBezTo>
                  <a:pt x="21144" y="14357"/>
                  <a:pt x="21180" y="14192"/>
                  <a:pt x="21221" y="14048"/>
                </a:cubicBezTo>
                <a:cubicBezTo>
                  <a:pt x="21265" y="13896"/>
                  <a:pt x="21312" y="13760"/>
                  <a:pt x="21348" y="13605"/>
                </a:cubicBezTo>
                <a:cubicBezTo>
                  <a:pt x="21387" y="13441"/>
                  <a:pt x="21425" y="13281"/>
                  <a:pt x="21455" y="13114"/>
                </a:cubicBezTo>
                <a:cubicBezTo>
                  <a:pt x="21487" y="12938"/>
                  <a:pt x="21504" y="12747"/>
                  <a:pt x="21526" y="12568"/>
                </a:cubicBezTo>
                <a:cubicBezTo>
                  <a:pt x="21548" y="12382"/>
                  <a:pt x="21577" y="12201"/>
                  <a:pt x="21588" y="12012"/>
                </a:cubicBezTo>
                <a:cubicBezTo>
                  <a:pt x="21600" y="11820"/>
                  <a:pt x="21600" y="11621"/>
                  <a:pt x="21600" y="11426"/>
                </a:cubicBezTo>
                <a:cubicBezTo>
                  <a:pt x="21600" y="11232"/>
                  <a:pt x="21586" y="11041"/>
                  <a:pt x="21574" y="10850"/>
                </a:cubicBezTo>
                <a:cubicBezTo>
                  <a:pt x="21563" y="10662"/>
                  <a:pt x="21548" y="10475"/>
                  <a:pt x="21526" y="10289"/>
                </a:cubicBezTo>
                <a:cubicBezTo>
                  <a:pt x="21504" y="10111"/>
                  <a:pt x="21489" y="9918"/>
                  <a:pt x="21458" y="9743"/>
                </a:cubicBezTo>
                <a:cubicBezTo>
                  <a:pt x="21428" y="9576"/>
                  <a:pt x="21383" y="9431"/>
                  <a:pt x="21345" y="9268"/>
                </a:cubicBezTo>
                <a:cubicBezTo>
                  <a:pt x="21309" y="9113"/>
                  <a:pt x="21277" y="8940"/>
                  <a:pt x="21234" y="8789"/>
                </a:cubicBezTo>
                <a:cubicBezTo>
                  <a:pt x="21193" y="8646"/>
                  <a:pt x="21138" y="8536"/>
                  <a:pt x="21090" y="8395"/>
                </a:cubicBezTo>
                <a:cubicBezTo>
                  <a:pt x="21045" y="8263"/>
                  <a:pt x="21010" y="8093"/>
                  <a:pt x="20959" y="7963"/>
                </a:cubicBezTo>
                <a:cubicBezTo>
                  <a:pt x="20912" y="7839"/>
                  <a:pt x="20858" y="7729"/>
                  <a:pt x="20805" y="7607"/>
                </a:cubicBezTo>
                <a:cubicBezTo>
                  <a:pt x="20755" y="7492"/>
                  <a:pt x="20695" y="7409"/>
                  <a:pt x="20641" y="7296"/>
                </a:cubicBezTo>
                <a:cubicBezTo>
                  <a:pt x="20589" y="7188"/>
                  <a:pt x="20538" y="7069"/>
                  <a:pt x="20482" y="6963"/>
                </a:cubicBezTo>
                <a:cubicBezTo>
                  <a:pt x="20428" y="6862"/>
                  <a:pt x="20372" y="6765"/>
                  <a:pt x="20315" y="6666"/>
                </a:cubicBezTo>
                <a:cubicBezTo>
                  <a:pt x="20260" y="6570"/>
                  <a:pt x="20204" y="6474"/>
                  <a:pt x="20146" y="6380"/>
                </a:cubicBezTo>
                <a:cubicBezTo>
                  <a:pt x="20090" y="6289"/>
                  <a:pt x="20040" y="6161"/>
                  <a:pt x="19981" y="6072"/>
                </a:cubicBezTo>
                <a:cubicBezTo>
                  <a:pt x="19924" y="5986"/>
                  <a:pt x="19859" y="5941"/>
                  <a:pt x="19800" y="5857"/>
                </a:cubicBezTo>
                <a:cubicBezTo>
                  <a:pt x="19742" y="5776"/>
                  <a:pt x="19681" y="5708"/>
                  <a:pt x="19621" y="5628"/>
                </a:cubicBezTo>
                <a:cubicBezTo>
                  <a:pt x="19563" y="5551"/>
                  <a:pt x="19506" y="5455"/>
                  <a:pt x="19446" y="5379"/>
                </a:cubicBezTo>
                <a:cubicBezTo>
                  <a:pt x="19387" y="5306"/>
                  <a:pt x="19327" y="5229"/>
                  <a:pt x="19266" y="5156"/>
                </a:cubicBezTo>
                <a:cubicBezTo>
                  <a:pt x="19207" y="5086"/>
                  <a:pt x="19143" y="5041"/>
                  <a:pt x="19082" y="4973"/>
                </a:cubicBezTo>
                <a:cubicBezTo>
                  <a:pt x="19022" y="4906"/>
                  <a:pt x="18964" y="4820"/>
                  <a:pt x="18902" y="4754"/>
                </a:cubicBezTo>
                <a:cubicBezTo>
                  <a:pt x="18841" y="4690"/>
                  <a:pt x="18779" y="4636"/>
                  <a:pt x="18717" y="4573"/>
                </a:cubicBezTo>
                <a:cubicBezTo>
                  <a:pt x="18657" y="4512"/>
                  <a:pt x="18597" y="4435"/>
                  <a:pt x="18535" y="4375"/>
                </a:cubicBezTo>
                <a:cubicBezTo>
                  <a:pt x="18474" y="4316"/>
                  <a:pt x="18410" y="4276"/>
                  <a:pt x="18347" y="4218"/>
                </a:cubicBezTo>
                <a:cubicBezTo>
                  <a:pt x="18286" y="4162"/>
                  <a:pt x="18227" y="4082"/>
                  <a:pt x="18164" y="4027"/>
                </a:cubicBezTo>
                <a:cubicBezTo>
                  <a:pt x="18102" y="3974"/>
                  <a:pt x="18040" y="3920"/>
                  <a:pt x="17977" y="3867"/>
                </a:cubicBezTo>
                <a:cubicBezTo>
                  <a:pt x="17915" y="3816"/>
                  <a:pt x="17853" y="3759"/>
                  <a:pt x="17790" y="3709"/>
                </a:cubicBezTo>
                <a:cubicBezTo>
                  <a:pt x="17728" y="3659"/>
                  <a:pt x="17663" y="3638"/>
                  <a:pt x="17600" y="3590"/>
                </a:cubicBezTo>
                <a:cubicBezTo>
                  <a:pt x="17537" y="3543"/>
                  <a:pt x="17478" y="3450"/>
                  <a:pt x="17415" y="3404"/>
                </a:cubicBezTo>
                <a:cubicBezTo>
                  <a:pt x="17352" y="3359"/>
                  <a:pt x="17289" y="3319"/>
                  <a:pt x="17225" y="3275"/>
                </a:cubicBezTo>
                <a:cubicBezTo>
                  <a:pt x="17163" y="3231"/>
                  <a:pt x="17098" y="3204"/>
                  <a:pt x="17035" y="3162"/>
                </a:cubicBezTo>
                <a:cubicBezTo>
                  <a:pt x="16972" y="3120"/>
                  <a:pt x="16907" y="3103"/>
                  <a:pt x="16843" y="3063"/>
                </a:cubicBezTo>
                <a:cubicBezTo>
                  <a:pt x="16780" y="3023"/>
                  <a:pt x="16717" y="2976"/>
                  <a:pt x="16653" y="2937"/>
                </a:cubicBezTo>
                <a:cubicBezTo>
                  <a:pt x="16590" y="2899"/>
                  <a:pt x="16527" y="2855"/>
                  <a:pt x="16463" y="2818"/>
                </a:cubicBezTo>
                <a:cubicBezTo>
                  <a:pt x="16400" y="2782"/>
                  <a:pt x="16337" y="2743"/>
                  <a:pt x="16272" y="2708"/>
                </a:cubicBezTo>
                <a:cubicBezTo>
                  <a:pt x="16209" y="2673"/>
                  <a:pt x="16146" y="2621"/>
                  <a:pt x="16082" y="2588"/>
                </a:cubicBezTo>
                <a:cubicBezTo>
                  <a:pt x="16019" y="2554"/>
                  <a:pt x="15955" y="2517"/>
                  <a:pt x="15891" y="2484"/>
                </a:cubicBezTo>
                <a:cubicBezTo>
                  <a:pt x="15827" y="2452"/>
                  <a:pt x="15763" y="2436"/>
                  <a:pt x="15698" y="2406"/>
                </a:cubicBezTo>
                <a:cubicBezTo>
                  <a:pt x="15635" y="2375"/>
                  <a:pt x="15570" y="2352"/>
                  <a:pt x="15506" y="2323"/>
                </a:cubicBezTo>
                <a:cubicBezTo>
                  <a:pt x="15442" y="2294"/>
                  <a:pt x="15379" y="2266"/>
                  <a:pt x="15315" y="2238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324" name="Title Text"/>
          <p:cNvSpPr txBox="1"/>
          <p:nvPr>
            <p:ph type="title"/>
          </p:nvPr>
        </p:nvSpPr>
        <p:spPr>
          <a:xfrm>
            <a:off x="1587500" y="4762500"/>
            <a:ext cx="13081000" cy="261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000000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" name="Shape"/>
          <p:cNvSpPr/>
          <p:nvPr/>
        </p:nvSpPr>
        <p:spPr>
          <a:xfrm>
            <a:off x="1104899" y="790222"/>
            <a:ext cx="14131428" cy="750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99" fill="norm" stroke="1" extrusionOk="0">
                <a:moveTo>
                  <a:pt x="21521" y="9611"/>
                </a:moveTo>
                <a:cubicBezTo>
                  <a:pt x="21507" y="9494"/>
                  <a:pt x="21490" y="9380"/>
                  <a:pt x="21471" y="9266"/>
                </a:cubicBezTo>
                <a:cubicBezTo>
                  <a:pt x="21452" y="9152"/>
                  <a:pt x="21435" y="9037"/>
                  <a:pt x="21412" y="8926"/>
                </a:cubicBezTo>
                <a:cubicBezTo>
                  <a:pt x="21389" y="8815"/>
                  <a:pt x="21372" y="8698"/>
                  <a:pt x="21345" y="8589"/>
                </a:cubicBezTo>
                <a:cubicBezTo>
                  <a:pt x="21319" y="8481"/>
                  <a:pt x="21283" y="8382"/>
                  <a:pt x="21252" y="8276"/>
                </a:cubicBezTo>
                <a:cubicBezTo>
                  <a:pt x="21222" y="8172"/>
                  <a:pt x="21189" y="8070"/>
                  <a:pt x="21155" y="7968"/>
                </a:cubicBezTo>
                <a:cubicBezTo>
                  <a:pt x="21121" y="7868"/>
                  <a:pt x="21088" y="7767"/>
                  <a:pt x="21051" y="7669"/>
                </a:cubicBezTo>
                <a:cubicBezTo>
                  <a:pt x="21014" y="7572"/>
                  <a:pt x="20975" y="7478"/>
                  <a:pt x="20935" y="7384"/>
                </a:cubicBezTo>
                <a:cubicBezTo>
                  <a:pt x="20896" y="7291"/>
                  <a:pt x="20850" y="7208"/>
                  <a:pt x="20808" y="7118"/>
                </a:cubicBezTo>
                <a:cubicBezTo>
                  <a:pt x="20767" y="7029"/>
                  <a:pt x="20734" y="6922"/>
                  <a:pt x="20690" y="6836"/>
                </a:cubicBezTo>
                <a:cubicBezTo>
                  <a:pt x="20646" y="6751"/>
                  <a:pt x="20604" y="6661"/>
                  <a:pt x="20557" y="6578"/>
                </a:cubicBezTo>
                <a:cubicBezTo>
                  <a:pt x="20511" y="6497"/>
                  <a:pt x="20460" y="6424"/>
                  <a:pt x="20412" y="6345"/>
                </a:cubicBezTo>
                <a:cubicBezTo>
                  <a:pt x="20365" y="6267"/>
                  <a:pt x="20320" y="6180"/>
                  <a:pt x="20270" y="6105"/>
                </a:cubicBezTo>
                <a:cubicBezTo>
                  <a:pt x="20221" y="6030"/>
                  <a:pt x="20169" y="5962"/>
                  <a:pt x="20118" y="5889"/>
                </a:cubicBezTo>
                <a:cubicBezTo>
                  <a:pt x="20067" y="5818"/>
                  <a:pt x="20010" y="5765"/>
                  <a:pt x="19957" y="5696"/>
                </a:cubicBezTo>
                <a:cubicBezTo>
                  <a:pt x="19906" y="5628"/>
                  <a:pt x="19858" y="5547"/>
                  <a:pt x="19804" y="5481"/>
                </a:cubicBezTo>
                <a:cubicBezTo>
                  <a:pt x="19752" y="5417"/>
                  <a:pt x="19701" y="5345"/>
                  <a:pt x="19646" y="5282"/>
                </a:cubicBezTo>
                <a:cubicBezTo>
                  <a:pt x="19592" y="5220"/>
                  <a:pt x="19533" y="5174"/>
                  <a:pt x="19477" y="5114"/>
                </a:cubicBezTo>
                <a:cubicBezTo>
                  <a:pt x="19423" y="5055"/>
                  <a:pt x="19373" y="4977"/>
                  <a:pt x="19317" y="4920"/>
                </a:cubicBezTo>
                <a:cubicBezTo>
                  <a:pt x="19261" y="4864"/>
                  <a:pt x="19202" y="4818"/>
                  <a:pt x="19145" y="4764"/>
                </a:cubicBezTo>
                <a:cubicBezTo>
                  <a:pt x="19089" y="4710"/>
                  <a:pt x="19029" y="4670"/>
                  <a:pt x="18971" y="4618"/>
                </a:cubicBezTo>
                <a:cubicBezTo>
                  <a:pt x="18914" y="4567"/>
                  <a:pt x="18857" y="4513"/>
                  <a:pt x="18799" y="4463"/>
                </a:cubicBezTo>
                <a:cubicBezTo>
                  <a:pt x="18742" y="4415"/>
                  <a:pt x="18688" y="4346"/>
                  <a:pt x="18630" y="4299"/>
                </a:cubicBezTo>
                <a:cubicBezTo>
                  <a:pt x="18572" y="4252"/>
                  <a:pt x="18508" y="4229"/>
                  <a:pt x="18449" y="4184"/>
                </a:cubicBezTo>
                <a:cubicBezTo>
                  <a:pt x="18390" y="4139"/>
                  <a:pt x="18335" y="4078"/>
                  <a:pt x="18275" y="4035"/>
                </a:cubicBezTo>
                <a:cubicBezTo>
                  <a:pt x="18216" y="3992"/>
                  <a:pt x="18152" y="3978"/>
                  <a:pt x="18091" y="3937"/>
                </a:cubicBezTo>
                <a:cubicBezTo>
                  <a:pt x="18032" y="3897"/>
                  <a:pt x="17978" y="3827"/>
                  <a:pt x="17917" y="3788"/>
                </a:cubicBezTo>
                <a:cubicBezTo>
                  <a:pt x="17858" y="3750"/>
                  <a:pt x="17796" y="3721"/>
                  <a:pt x="17735" y="3685"/>
                </a:cubicBezTo>
                <a:cubicBezTo>
                  <a:pt x="17675" y="3648"/>
                  <a:pt x="17611" y="3635"/>
                  <a:pt x="17549" y="3600"/>
                </a:cubicBezTo>
                <a:cubicBezTo>
                  <a:pt x="17489" y="3566"/>
                  <a:pt x="17430" y="3524"/>
                  <a:pt x="17368" y="3491"/>
                </a:cubicBezTo>
                <a:cubicBezTo>
                  <a:pt x="17307" y="3458"/>
                  <a:pt x="17246" y="3429"/>
                  <a:pt x="17184" y="3398"/>
                </a:cubicBezTo>
                <a:cubicBezTo>
                  <a:pt x="17123" y="3367"/>
                  <a:pt x="17062" y="3336"/>
                  <a:pt x="17000" y="3306"/>
                </a:cubicBezTo>
                <a:cubicBezTo>
                  <a:pt x="16939" y="3277"/>
                  <a:pt x="16881" y="3223"/>
                  <a:pt x="16819" y="3195"/>
                </a:cubicBezTo>
                <a:cubicBezTo>
                  <a:pt x="16757" y="3168"/>
                  <a:pt x="16692" y="3167"/>
                  <a:pt x="16630" y="3141"/>
                </a:cubicBezTo>
                <a:cubicBezTo>
                  <a:pt x="16568" y="3115"/>
                  <a:pt x="16505" y="3099"/>
                  <a:pt x="16443" y="3074"/>
                </a:cubicBezTo>
                <a:cubicBezTo>
                  <a:pt x="16381" y="3050"/>
                  <a:pt x="16320" y="3014"/>
                  <a:pt x="16257" y="2991"/>
                </a:cubicBezTo>
                <a:cubicBezTo>
                  <a:pt x="16195" y="2969"/>
                  <a:pt x="16133" y="2944"/>
                  <a:pt x="16071" y="2923"/>
                </a:cubicBezTo>
                <a:cubicBezTo>
                  <a:pt x="16008" y="2902"/>
                  <a:pt x="15944" y="2897"/>
                  <a:pt x="15882" y="2878"/>
                </a:cubicBezTo>
                <a:cubicBezTo>
                  <a:pt x="15819" y="2858"/>
                  <a:pt x="15758" y="2827"/>
                  <a:pt x="15695" y="2808"/>
                </a:cubicBezTo>
                <a:cubicBezTo>
                  <a:pt x="15632" y="2790"/>
                  <a:pt x="15569" y="2779"/>
                  <a:pt x="15506" y="2762"/>
                </a:cubicBezTo>
                <a:cubicBezTo>
                  <a:pt x="15443" y="2745"/>
                  <a:pt x="15381" y="2719"/>
                  <a:pt x="15318" y="2703"/>
                </a:cubicBezTo>
                <a:cubicBezTo>
                  <a:pt x="15255" y="2688"/>
                  <a:pt x="15192" y="2684"/>
                  <a:pt x="15128" y="2671"/>
                </a:cubicBezTo>
                <a:cubicBezTo>
                  <a:pt x="15066" y="2657"/>
                  <a:pt x="15003" y="2628"/>
                  <a:pt x="14940" y="2615"/>
                </a:cubicBezTo>
                <a:cubicBezTo>
                  <a:pt x="14877" y="2603"/>
                  <a:pt x="14814" y="2591"/>
                  <a:pt x="14750" y="2580"/>
                </a:cubicBezTo>
                <a:cubicBezTo>
                  <a:pt x="14688" y="2568"/>
                  <a:pt x="14624" y="2554"/>
                  <a:pt x="14561" y="2544"/>
                </a:cubicBezTo>
                <a:cubicBezTo>
                  <a:pt x="14498" y="2535"/>
                  <a:pt x="14434" y="2543"/>
                  <a:pt x="14370" y="2534"/>
                </a:cubicBezTo>
                <a:cubicBezTo>
                  <a:pt x="14307" y="2526"/>
                  <a:pt x="14245" y="2489"/>
                  <a:pt x="14181" y="2482"/>
                </a:cubicBezTo>
                <a:cubicBezTo>
                  <a:pt x="14118" y="2475"/>
                  <a:pt x="14055" y="2471"/>
                  <a:pt x="13991" y="2465"/>
                </a:cubicBezTo>
                <a:cubicBezTo>
                  <a:pt x="13928" y="2460"/>
                  <a:pt x="13864" y="2464"/>
                  <a:pt x="13800" y="2459"/>
                </a:cubicBezTo>
                <a:cubicBezTo>
                  <a:pt x="13737" y="2455"/>
                  <a:pt x="13673" y="2466"/>
                  <a:pt x="13610" y="2462"/>
                </a:cubicBezTo>
                <a:cubicBezTo>
                  <a:pt x="13546" y="2459"/>
                  <a:pt x="13482" y="2451"/>
                  <a:pt x="13419" y="2449"/>
                </a:cubicBezTo>
                <a:cubicBezTo>
                  <a:pt x="13371" y="2376"/>
                  <a:pt x="13322" y="2300"/>
                  <a:pt x="13271" y="2229"/>
                </a:cubicBezTo>
                <a:cubicBezTo>
                  <a:pt x="13221" y="2161"/>
                  <a:pt x="13170" y="2093"/>
                  <a:pt x="13117" y="2027"/>
                </a:cubicBezTo>
                <a:cubicBezTo>
                  <a:pt x="13065" y="1964"/>
                  <a:pt x="13015" y="1893"/>
                  <a:pt x="12960" y="1833"/>
                </a:cubicBezTo>
                <a:cubicBezTo>
                  <a:pt x="12907" y="1774"/>
                  <a:pt x="12853" y="1714"/>
                  <a:pt x="12797" y="1658"/>
                </a:cubicBezTo>
                <a:cubicBezTo>
                  <a:pt x="12742" y="1603"/>
                  <a:pt x="12684" y="1558"/>
                  <a:pt x="12627" y="1506"/>
                </a:cubicBezTo>
                <a:cubicBezTo>
                  <a:pt x="12571" y="1456"/>
                  <a:pt x="12513" y="1410"/>
                  <a:pt x="12455" y="1362"/>
                </a:cubicBezTo>
                <a:cubicBezTo>
                  <a:pt x="12399" y="1315"/>
                  <a:pt x="12342" y="1263"/>
                  <a:pt x="12284" y="1218"/>
                </a:cubicBezTo>
                <a:cubicBezTo>
                  <a:pt x="12226" y="1175"/>
                  <a:pt x="12167" y="1137"/>
                  <a:pt x="12107" y="1096"/>
                </a:cubicBezTo>
                <a:cubicBezTo>
                  <a:pt x="12049" y="1055"/>
                  <a:pt x="11988" y="1029"/>
                  <a:pt x="11928" y="991"/>
                </a:cubicBezTo>
                <a:cubicBezTo>
                  <a:pt x="11870" y="953"/>
                  <a:pt x="11811" y="914"/>
                  <a:pt x="11750" y="879"/>
                </a:cubicBezTo>
                <a:cubicBezTo>
                  <a:pt x="11691" y="844"/>
                  <a:pt x="11630" y="819"/>
                  <a:pt x="11569" y="786"/>
                </a:cubicBezTo>
                <a:cubicBezTo>
                  <a:pt x="11510" y="754"/>
                  <a:pt x="11451" y="710"/>
                  <a:pt x="11390" y="680"/>
                </a:cubicBezTo>
                <a:cubicBezTo>
                  <a:pt x="11330" y="651"/>
                  <a:pt x="11268" y="635"/>
                  <a:pt x="11206" y="608"/>
                </a:cubicBezTo>
                <a:cubicBezTo>
                  <a:pt x="11146" y="581"/>
                  <a:pt x="11087" y="535"/>
                  <a:pt x="11026" y="509"/>
                </a:cubicBezTo>
                <a:cubicBezTo>
                  <a:pt x="10965" y="485"/>
                  <a:pt x="10904" y="458"/>
                  <a:pt x="10842" y="435"/>
                </a:cubicBezTo>
                <a:cubicBezTo>
                  <a:pt x="10781" y="412"/>
                  <a:pt x="10717" y="415"/>
                  <a:pt x="10655" y="394"/>
                </a:cubicBezTo>
                <a:cubicBezTo>
                  <a:pt x="10594" y="374"/>
                  <a:pt x="10533" y="348"/>
                  <a:pt x="10471" y="329"/>
                </a:cubicBezTo>
                <a:cubicBezTo>
                  <a:pt x="10410" y="311"/>
                  <a:pt x="10348" y="294"/>
                  <a:pt x="10285" y="277"/>
                </a:cubicBezTo>
                <a:cubicBezTo>
                  <a:pt x="10224" y="260"/>
                  <a:pt x="10164" y="212"/>
                  <a:pt x="10102" y="197"/>
                </a:cubicBezTo>
                <a:cubicBezTo>
                  <a:pt x="10040" y="182"/>
                  <a:pt x="9976" y="199"/>
                  <a:pt x="9913" y="186"/>
                </a:cubicBezTo>
                <a:cubicBezTo>
                  <a:pt x="9852" y="173"/>
                  <a:pt x="9790" y="142"/>
                  <a:pt x="9728" y="130"/>
                </a:cubicBezTo>
                <a:cubicBezTo>
                  <a:pt x="9666" y="119"/>
                  <a:pt x="9603" y="120"/>
                  <a:pt x="9540" y="110"/>
                </a:cubicBezTo>
                <a:cubicBezTo>
                  <a:pt x="9478" y="100"/>
                  <a:pt x="9416" y="76"/>
                  <a:pt x="9354" y="68"/>
                </a:cubicBezTo>
                <a:cubicBezTo>
                  <a:pt x="9292" y="60"/>
                  <a:pt x="9229" y="54"/>
                  <a:pt x="9166" y="48"/>
                </a:cubicBezTo>
                <a:cubicBezTo>
                  <a:pt x="9104" y="41"/>
                  <a:pt x="9041" y="58"/>
                  <a:pt x="8978" y="53"/>
                </a:cubicBezTo>
                <a:cubicBezTo>
                  <a:pt x="8916" y="48"/>
                  <a:pt x="8854" y="19"/>
                  <a:pt x="8791" y="15"/>
                </a:cubicBezTo>
                <a:cubicBezTo>
                  <a:pt x="8729" y="12"/>
                  <a:pt x="8666" y="10"/>
                  <a:pt x="8603" y="8"/>
                </a:cubicBezTo>
                <a:cubicBezTo>
                  <a:pt x="8541" y="6"/>
                  <a:pt x="8478" y="1"/>
                  <a:pt x="8415" y="0"/>
                </a:cubicBezTo>
                <a:cubicBezTo>
                  <a:pt x="8353" y="0"/>
                  <a:pt x="8290" y="-1"/>
                  <a:pt x="8228" y="0"/>
                </a:cubicBezTo>
                <a:cubicBezTo>
                  <a:pt x="8165" y="1"/>
                  <a:pt x="8103" y="15"/>
                  <a:pt x="8040" y="18"/>
                </a:cubicBezTo>
                <a:cubicBezTo>
                  <a:pt x="7978" y="21"/>
                  <a:pt x="7915" y="20"/>
                  <a:pt x="7852" y="24"/>
                </a:cubicBezTo>
                <a:cubicBezTo>
                  <a:pt x="7790" y="29"/>
                  <a:pt x="7727" y="24"/>
                  <a:pt x="7664" y="30"/>
                </a:cubicBezTo>
                <a:cubicBezTo>
                  <a:pt x="7602" y="35"/>
                  <a:pt x="7540" y="62"/>
                  <a:pt x="7477" y="69"/>
                </a:cubicBezTo>
                <a:cubicBezTo>
                  <a:pt x="7415" y="76"/>
                  <a:pt x="7352" y="79"/>
                  <a:pt x="7290" y="87"/>
                </a:cubicBezTo>
                <a:cubicBezTo>
                  <a:pt x="7228" y="96"/>
                  <a:pt x="7164" y="89"/>
                  <a:pt x="7102" y="99"/>
                </a:cubicBezTo>
                <a:cubicBezTo>
                  <a:pt x="7040" y="109"/>
                  <a:pt x="6979" y="153"/>
                  <a:pt x="6916" y="165"/>
                </a:cubicBezTo>
                <a:cubicBezTo>
                  <a:pt x="6854" y="176"/>
                  <a:pt x="6790" y="153"/>
                  <a:pt x="6728" y="166"/>
                </a:cubicBezTo>
                <a:cubicBezTo>
                  <a:pt x="6666" y="178"/>
                  <a:pt x="6603" y="191"/>
                  <a:pt x="6541" y="205"/>
                </a:cubicBezTo>
                <a:cubicBezTo>
                  <a:pt x="6479" y="219"/>
                  <a:pt x="6419" y="270"/>
                  <a:pt x="6357" y="286"/>
                </a:cubicBezTo>
                <a:cubicBezTo>
                  <a:pt x="6294" y="301"/>
                  <a:pt x="6230" y="292"/>
                  <a:pt x="6167" y="309"/>
                </a:cubicBezTo>
                <a:cubicBezTo>
                  <a:pt x="6105" y="325"/>
                  <a:pt x="6041" y="333"/>
                  <a:pt x="5979" y="351"/>
                </a:cubicBezTo>
                <a:cubicBezTo>
                  <a:pt x="5916" y="369"/>
                  <a:pt x="5857" y="422"/>
                  <a:pt x="5795" y="441"/>
                </a:cubicBezTo>
                <a:cubicBezTo>
                  <a:pt x="5732" y="461"/>
                  <a:pt x="5670" y="483"/>
                  <a:pt x="5608" y="504"/>
                </a:cubicBezTo>
                <a:cubicBezTo>
                  <a:pt x="5546" y="525"/>
                  <a:pt x="5481" y="515"/>
                  <a:pt x="5419" y="537"/>
                </a:cubicBezTo>
                <a:cubicBezTo>
                  <a:pt x="5356" y="559"/>
                  <a:pt x="5296" y="598"/>
                  <a:pt x="5234" y="622"/>
                </a:cubicBezTo>
                <a:cubicBezTo>
                  <a:pt x="5172" y="646"/>
                  <a:pt x="5109" y="660"/>
                  <a:pt x="5048" y="685"/>
                </a:cubicBezTo>
                <a:cubicBezTo>
                  <a:pt x="4986" y="710"/>
                  <a:pt x="4927" y="760"/>
                  <a:pt x="4866" y="786"/>
                </a:cubicBezTo>
                <a:cubicBezTo>
                  <a:pt x="4804" y="813"/>
                  <a:pt x="4742" y="839"/>
                  <a:pt x="4681" y="867"/>
                </a:cubicBezTo>
                <a:cubicBezTo>
                  <a:pt x="4619" y="895"/>
                  <a:pt x="4556" y="907"/>
                  <a:pt x="4495" y="937"/>
                </a:cubicBezTo>
                <a:cubicBezTo>
                  <a:pt x="4433" y="967"/>
                  <a:pt x="4372" y="995"/>
                  <a:pt x="4311" y="1027"/>
                </a:cubicBezTo>
                <a:cubicBezTo>
                  <a:pt x="4250" y="1058"/>
                  <a:pt x="4189" y="1090"/>
                  <a:pt x="4129" y="1123"/>
                </a:cubicBezTo>
                <a:cubicBezTo>
                  <a:pt x="4068" y="1156"/>
                  <a:pt x="4007" y="1188"/>
                  <a:pt x="3947" y="1223"/>
                </a:cubicBezTo>
                <a:cubicBezTo>
                  <a:pt x="3886" y="1258"/>
                  <a:pt x="3827" y="1303"/>
                  <a:pt x="3767" y="1339"/>
                </a:cubicBezTo>
                <a:cubicBezTo>
                  <a:pt x="3707" y="1375"/>
                  <a:pt x="3650" y="1431"/>
                  <a:pt x="3591" y="1469"/>
                </a:cubicBezTo>
                <a:cubicBezTo>
                  <a:pt x="3530" y="1507"/>
                  <a:pt x="3467" y="1528"/>
                  <a:pt x="3408" y="1567"/>
                </a:cubicBezTo>
                <a:cubicBezTo>
                  <a:pt x="3348" y="1608"/>
                  <a:pt x="3291" y="1662"/>
                  <a:pt x="3233" y="1704"/>
                </a:cubicBezTo>
                <a:cubicBezTo>
                  <a:pt x="3173" y="1746"/>
                  <a:pt x="3110" y="1769"/>
                  <a:pt x="3052" y="1812"/>
                </a:cubicBezTo>
                <a:cubicBezTo>
                  <a:pt x="2993" y="1856"/>
                  <a:pt x="2938" y="1920"/>
                  <a:pt x="2880" y="1965"/>
                </a:cubicBezTo>
                <a:cubicBezTo>
                  <a:pt x="2821" y="2011"/>
                  <a:pt x="2758" y="2035"/>
                  <a:pt x="2701" y="2083"/>
                </a:cubicBezTo>
                <a:cubicBezTo>
                  <a:pt x="2642" y="2131"/>
                  <a:pt x="2584" y="2178"/>
                  <a:pt x="2527" y="2227"/>
                </a:cubicBezTo>
                <a:cubicBezTo>
                  <a:pt x="2469" y="2277"/>
                  <a:pt x="2411" y="2325"/>
                  <a:pt x="2355" y="2376"/>
                </a:cubicBezTo>
                <a:cubicBezTo>
                  <a:pt x="2298" y="2429"/>
                  <a:pt x="2242" y="2487"/>
                  <a:pt x="2186" y="2540"/>
                </a:cubicBezTo>
                <a:cubicBezTo>
                  <a:pt x="2130" y="2595"/>
                  <a:pt x="2079" y="2670"/>
                  <a:pt x="2024" y="2726"/>
                </a:cubicBezTo>
                <a:cubicBezTo>
                  <a:pt x="1968" y="2783"/>
                  <a:pt x="1911" y="2836"/>
                  <a:pt x="1857" y="2895"/>
                </a:cubicBezTo>
                <a:cubicBezTo>
                  <a:pt x="1802" y="2955"/>
                  <a:pt x="1744" y="3006"/>
                  <a:pt x="1691" y="3067"/>
                </a:cubicBezTo>
                <a:cubicBezTo>
                  <a:pt x="1636" y="3130"/>
                  <a:pt x="1581" y="3188"/>
                  <a:pt x="1529" y="3252"/>
                </a:cubicBezTo>
                <a:cubicBezTo>
                  <a:pt x="1475" y="3317"/>
                  <a:pt x="1432" y="3411"/>
                  <a:pt x="1381" y="3478"/>
                </a:cubicBezTo>
                <a:cubicBezTo>
                  <a:pt x="1329" y="3547"/>
                  <a:pt x="1276" y="3611"/>
                  <a:pt x="1226" y="3681"/>
                </a:cubicBezTo>
                <a:cubicBezTo>
                  <a:pt x="1174" y="3754"/>
                  <a:pt x="1118" y="3812"/>
                  <a:pt x="1070" y="3885"/>
                </a:cubicBezTo>
                <a:cubicBezTo>
                  <a:pt x="1020" y="3961"/>
                  <a:pt x="973" y="4040"/>
                  <a:pt x="926" y="4117"/>
                </a:cubicBezTo>
                <a:cubicBezTo>
                  <a:pt x="877" y="4196"/>
                  <a:pt x="830" y="4276"/>
                  <a:pt x="785" y="4356"/>
                </a:cubicBezTo>
                <a:cubicBezTo>
                  <a:pt x="738" y="4440"/>
                  <a:pt x="695" y="4526"/>
                  <a:pt x="652" y="4611"/>
                </a:cubicBezTo>
                <a:cubicBezTo>
                  <a:pt x="608" y="4698"/>
                  <a:pt x="567" y="4790"/>
                  <a:pt x="527" y="4879"/>
                </a:cubicBezTo>
                <a:cubicBezTo>
                  <a:pt x="486" y="4971"/>
                  <a:pt x="452" y="5072"/>
                  <a:pt x="415" y="5166"/>
                </a:cubicBezTo>
                <a:cubicBezTo>
                  <a:pt x="377" y="5263"/>
                  <a:pt x="331" y="5347"/>
                  <a:pt x="298" y="5446"/>
                </a:cubicBezTo>
                <a:cubicBezTo>
                  <a:pt x="263" y="5548"/>
                  <a:pt x="234" y="5654"/>
                  <a:pt x="205" y="5757"/>
                </a:cubicBezTo>
                <a:cubicBezTo>
                  <a:pt x="175" y="5865"/>
                  <a:pt x="148" y="5972"/>
                  <a:pt x="125" y="6080"/>
                </a:cubicBezTo>
                <a:cubicBezTo>
                  <a:pt x="100" y="6191"/>
                  <a:pt x="72" y="6299"/>
                  <a:pt x="55" y="6412"/>
                </a:cubicBezTo>
                <a:cubicBezTo>
                  <a:pt x="37" y="6528"/>
                  <a:pt x="21" y="6644"/>
                  <a:pt x="11" y="6760"/>
                </a:cubicBezTo>
                <a:cubicBezTo>
                  <a:pt x="1" y="6878"/>
                  <a:pt x="10" y="6999"/>
                  <a:pt x="7" y="7118"/>
                </a:cubicBezTo>
                <a:cubicBezTo>
                  <a:pt x="5" y="7236"/>
                  <a:pt x="-4" y="7355"/>
                  <a:pt x="2" y="7474"/>
                </a:cubicBezTo>
                <a:cubicBezTo>
                  <a:pt x="8" y="7591"/>
                  <a:pt x="15" y="7710"/>
                  <a:pt x="29" y="7828"/>
                </a:cubicBezTo>
                <a:cubicBezTo>
                  <a:pt x="43" y="7943"/>
                  <a:pt x="58" y="8060"/>
                  <a:pt x="80" y="8171"/>
                </a:cubicBezTo>
                <a:cubicBezTo>
                  <a:pt x="102" y="8282"/>
                  <a:pt x="140" y="8380"/>
                  <a:pt x="169" y="8487"/>
                </a:cubicBezTo>
                <a:cubicBezTo>
                  <a:pt x="197" y="8591"/>
                  <a:pt x="225" y="8698"/>
                  <a:pt x="260" y="8798"/>
                </a:cubicBezTo>
                <a:cubicBezTo>
                  <a:pt x="294" y="8896"/>
                  <a:pt x="326" y="8999"/>
                  <a:pt x="366" y="9093"/>
                </a:cubicBezTo>
                <a:cubicBezTo>
                  <a:pt x="405" y="9184"/>
                  <a:pt x="454" y="9260"/>
                  <a:pt x="499" y="9348"/>
                </a:cubicBezTo>
                <a:cubicBezTo>
                  <a:pt x="541" y="9432"/>
                  <a:pt x="583" y="9522"/>
                  <a:pt x="630" y="9603"/>
                </a:cubicBezTo>
                <a:cubicBezTo>
                  <a:pt x="676" y="9681"/>
                  <a:pt x="732" y="9740"/>
                  <a:pt x="782" y="9815"/>
                </a:cubicBezTo>
                <a:cubicBezTo>
                  <a:pt x="831" y="9887"/>
                  <a:pt x="878" y="9965"/>
                  <a:pt x="930" y="10034"/>
                </a:cubicBezTo>
                <a:cubicBezTo>
                  <a:pt x="981" y="10101"/>
                  <a:pt x="1027" y="10186"/>
                  <a:pt x="1081" y="10250"/>
                </a:cubicBezTo>
                <a:cubicBezTo>
                  <a:pt x="1134" y="10312"/>
                  <a:pt x="1188" y="10373"/>
                  <a:pt x="1244" y="10433"/>
                </a:cubicBezTo>
                <a:cubicBezTo>
                  <a:pt x="1298" y="10490"/>
                  <a:pt x="1353" y="10549"/>
                  <a:pt x="1410" y="10604"/>
                </a:cubicBezTo>
                <a:cubicBezTo>
                  <a:pt x="1465" y="10657"/>
                  <a:pt x="1529" y="10681"/>
                  <a:pt x="1587" y="10732"/>
                </a:cubicBezTo>
                <a:cubicBezTo>
                  <a:pt x="1643" y="10781"/>
                  <a:pt x="1694" y="10857"/>
                  <a:pt x="1753" y="10905"/>
                </a:cubicBezTo>
                <a:cubicBezTo>
                  <a:pt x="1810" y="10950"/>
                  <a:pt x="1874" y="10968"/>
                  <a:pt x="1934" y="11012"/>
                </a:cubicBezTo>
                <a:cubicBezTo>
                  <a:pt x="1992" y="11054"/>
                  <a:pt x="2044" y="11111"/>
                  <a:pt x="2104" y="11151"/>
                </a:cubicBezTo>
                <a:cubicBezTo>
                  <a:pt x="2078" y="11265"/>
                  <a:pt x="2060" y="11380"/>
                  <a:pt x="2038" y="11495"/>
                </a:cubicBezTo>
                <a:cubicBezTo>
                  <a:pt x="2014" y="11612"/>
                  <a:pt x="1997" y="11731"/>
                  <a:pt x="1978" y="11848"/>
                </a:cubicBezTo>
                <a:cubicBezTo>
                  <a:pt x="1959" y="11968"/>
                  <a:pt x="1929" y="12081"/>
                  <a:pt x="1915" y="12201"/>
                </a:cubicBezTo>
                <a:cubicBezTo>
                  <a:pt x="1900" y="12322"/>
                  <a:pt x="1890" y="12446"/>
                  <a:pt x="1881" y="12568"/>
                </a:cubicBezTo>
                <a:cubicBezTo>
                  <a:pt x="1871" y="12690"/>
                  <a:pt x="1867" y="12815"/>
                  <a:pt x="1862" y="12938"/>
                </a:cubicBezTo>
                <a:cubicBezTo>
                  <a:pt x="1857" y="13061"/>
                  <a:pt x="1858" y="13185"/>
                  <a:pt x="1858" y="13309"/>
                </a:cubicBezTo>
                <a:cubicBezTo>
                  <a:pt x="1858" y="13433"/>
                  <a:pt x="1846" y="13558"/>
                  <a:pt x="1851" y="13681"/>
                </a:cubicBezTo>
                <a:cubicBezTo>
                  <a:pt x="1856" y="13804"/>
                  <a:pt x="1875" y="13926"/>
                  <a:pt x="1885" y="14049"/>
                </a:cubicBezTo>
                <a:cubicBezTo>
                  <a:pt x="1895" y="14170"/>
                  <a:pt x="1910" y="14291"/>
                  <a:pt x="1925" y="14412"/>
                </a:cubicBezTo>
                <a:cubicBezTo>
                  <a:pt x="1939" y="14528"/>
                  <a:pt x="1953" y="14644"/>
                  <a:pt x="1972" y="14758"/>
                </a:cubicBezTo>
                <a:cubicBezTo>
                  <a:pt x="1991" y="14872"/>
                  <a:pt x="2013" y="14983"/>
                  <a:pt x="2036" y="15095"/>
                </a:cubicBezTo>
                <a:cubicBezTo>
                  <a:pt x="2059" y="15206"/>
                  <a:pt x="2070" y="15327"/>
                  <a:pt x="2097" y="15435"/>
                </a:cubicBezTo>
                <a:cubicBezTo>
                  <a:pt x="2124" y="15543"/>
                  <a:pt x="2168" y="15635"/>
                  <a:pt x="2198" y="15741"/>
                </a:cubicBezTo>
                <a:cubicBezTo>
                  <a:pt x="2228" y="15845"/>
                  <a:pt x="2252" y="15957"/>
                  <a:pt x="2286" y="16059"/>
                </a:cubicBezTo>
                <a:cubicBezTo>
                  <a:pt x="2319" y="16159"/>
                  <a:pt x="2364" y="16245"/>
                  <a:pt x="2401" y="16344"/>
                </a:cubicBezTo>
                <a:cubicBezTo>
                  <a:pt x="2438" y="16440"/>
                  <a:pt x="2473" y="16538"/>
                  <a:pt x="2513" y="16632"/>
                </a:cubicBezTo>
                <a:cubicBezTo>
                  <a:pt x="2552" y="16725"/>
                  <a:pt x="2587" y="16825"/>
                  <a:pt x="2629" y="16916"/>
                </a:cubicBezTo>
                <a:cubicBezTo>
                  <a:pt x="2671" y="17004"/>
                  <a:pt x="2716" y="17088"/>
                  <a:pt x="2761" y="17174"/>
                </a:cubicBezTo>
                <a:cubicBezTo>
                  <a:pt x="2804" y="17259"/>
                  <a:pt x="2853" y="17335"/>
                  <a:pt x="2900" y="17418"/>
                </a:cubicBezTo>
                <a:cubicBezTo>
                  <a:pt x="2945" y="17500"/>
                  <a:pt x="2991" y="17582"/>
                  <a:pt x="3039" y="17662"/>
                </a:cubicBezTo>
                <a:cubicBezTo>
                  <a:pt x="3086" y="17739"/>
                  <a:pt x="3136" y="17812"/>
                  <a:pt x="3186" y="17888"/>
                </a:cubicBezTo>
                <a:cubicBezTo>
                  <a:pt x="3234" y="17963"/>
                  <a:pt x="3279" y="18050"/>
                  <a:pt x="3330" y="18122"/>
                </a:cubicBezTo>
                <a:cubicBezTo>
                  <a:pt x="3380" y="18193"/>
                  <a:pt x="3433" y="18259"/>
                  <a:pt x="3485" y="18328"/>
                </a:cubicBezTo>
                <a:cubicBezTo>
                  <a:pt x="3537" y="18396"/>
                  <a:pt x="3591" y="18458"/>
                  <a:pt x="3644" y="18524"/>
                </a:cubicBezTo>
                <a:cubicBezTo>
                  <a:pt x="3697" y="18589"/>
                  <a:pt x="3742" y="18677"/>
                  <a:pt x="3797" y="18740"/>
                </a:cubicBezTo>
                <a:cubicBezTo>
                  <a:pt x="3850" y="18802"/>
                  <a:pt x="3908" y="18853"/>
                  <a:pt x="3964" y="18913"/>
                </a:cubicBezTo>
                <a:cubicBezTo>
                  <a:pt x="4018" y="18972"/>
                  <a:pt x="4077" y="19018"/>
                  <a:pt x="4133" y="19075"/>
                </a:cubicBezTo>
                <a:cubicBezTo>
                  <a:pt x="4189" y="19131"/>
                  <a:pt x="4240" y="19205"/>
                  <a:pt x="4297" y="19260"/>
                </a:cubicBezTo>
                <a:cubicBezTo>
                  <a:pt x="4353" y="19314"/>
                  <a:pt x="4412" y="19357"/>
                  <a:pt x="4470" y="19409"/>
                </a:cubicBezTo>
                <a:cubicBezTo>
                  <a:pt x="4526" y="19460"/>
                  <a:pt x="4586" y="19503"/>
                  <a:pt x="4644" y="19553"/>
                </a:cubicBezTo>
                <a:cubicBezTo>
                  <a:pt x="4701" y="19602"/>
                  <a:pt x="4758" y="19654"/>
                  <a:pt x="4817" y="19701"/>
                </a:cubicBezTo>
                <a:cubicBezTo>
                  <a:pt x="4875" y="19748"/>
                  <a:pt x="4934" y="19790"/>
                  <a:pt x="4993" y="19835"/>
                </a:cubicBezTo>
                <a:cubicBezTo>
                  <a:pt x="5052" y="19879"/>
                  <a:pt x="5110" y="19924"/>
                  <a:pt x="5170" y="19967"/>
                </a:cubicBezTo>
                <a:cubicBezTo>
                  <a:pt x="5229" y="20009"/>
                  <a:pt x="5286" y="20063"/>
                  <a:pt x="5346" y="20103"/>
                </a:cubicBezTo>
                <a:cubicBezTo>
                  <a:pt x="5405" y="20144"/>
                  <a:pt x="5470" y="20158"/>
                  <a:pt x="5530" y="20197"/>
                </a:cubicBezTo>
                <a:cubicBezTo>
                  <a:pt x="5590" y="20235"/>
                  <a:pt x="5649" y="20277"/>
                  <a:pt x="5710" y="20313"/>
                </a:cubicBezTo>
                <a:cubicBezTo>
                  <a:pt x="5770" y="20350"/>
                  <a:pt x="5830" y="20386"/>
                  <a:pt x="5891" y="20421"/>
                </a:cubicBezTo>
                <a:cubicBezTo>
                  <a:pt x="5951" y="20455"/>
                  <a:pt x="6007" y="20521"/>
                  <a:pt x="6069" y="20554"/>
                </a:cubicBezTo>
                <a:cubicBezTo>
                  <a:pt x="6129" y="20586"/>
                  <a:pt x="6191" y="20615"/>
                  <a:pt x="6253" y="20646"/>
                </a:cubicBezTo>
                <a:cubicBezTo>
                  <a:pt x="6313" y="20677"/>
                  <a:pt x="6377" y="20690"/>
                  <a:pt x="6439" y="20720"/>
                </a:cubicBezTo>
                <a:cubicBezTo>
                  <a:pt x="6500" y="20749"/>
                  <a:pt x="6561" y="20782"/>
                  <a:pt x="6623" y="20810"/>
                </a:cubicBezTo>
                <a:cubicBezTo>
                  <a:pt x="6684" y="20837"/>
                  <a:pt x="6748" y="20848"/>
                  <a:pt x="6810" y="20874"/>
                </a:cubicBezTo>
                <a:cubicBezTo>
                  <a:pt x="6872" y="20900"/>
                  <a:pt x="6930" y="20955"/>
                  <a:pt x="6993" y="20980"/>
                </a:cubicBezTo>
                <a:cubicBezTo>
                  <a:pt x="7054" y="21004"/>
                  <a:pt x="7117" y="21027"/>
                  <a:pt x="7179" y="21049"/>
                </a:cubicBezTo>
                <a:cubicBezTo>
                  <a:pt x="7241" y="21072"/>
                  <a:pt x="7306" y="21072"/>
                  <a:pt x="7369" y="21093"/>
                </a:cubicBezTo>
                <a:cubicBezTo>
                  <a:pt x="7431" y="21114"/>
                  <a:pt x="7494" y="21121"/>
                  <a:pt x="7557" y="21141"/>
                </a:cubicBezTo>
                <a:cubicBezTo>
                  <a:pt x="7619" y="21161"/>
                  <a:pt x="7681" y="21184"/>
                  <a:pt x="7744" y="21202"/>
                </a:cubicBezTo>
                <a:cubicBezTo>
                  <a:pt x="7807" y="21221"/>
                  <a:pt x="7867" y="21269"/>
                  <a:pt x="7930" y="21286"/>
                </a:cubicBezTo>
                <a:cubicBezTo>
                  <a:pt x="7993" y="21303"/>
                  <a:pt x="8056" y="21307"/>
                  <a:pt x="8119" y="21322"/>
                </a:cubicBezTo>
                <a:cubicBezTo>
                  <a:pt x="8182" y="21338"/>
                  <a:pt x="8244" y="21364"/>
                  <a:pt x="8308" y="21378"/>
                </a:cubicBezTo>
                <a:cubicBezTo>
                  <a:pt x="8370" y="21392"/>
                  <a:pt x="8434" y="21401"/>
                  <a:pt x="8497" y="21413"/>
                </a:cubicBezTo>
                <a:cubicBezTo>
                  <a:pt x="8560" y="21426"/>
                  <a:pt x="8623" y="21442"/>
                  <a:pt x="8686" y="21454"/>
                </a:cubicBezTo>
                <a:cubicBezTo>
                  <a:pt x="8749" y="21465"/>
                  <a:pt x="8814" y="21440"/>
                  <a:pt x="8877" y="21450"/>
                </a:cubicBezTo>
                <a:cubicBezTo>
                  <a:pt x="8940" y="21460"/>
                  <a:pt x="9003" y="21470"/>
                  <a:pt x="9067" y="21479"/>
                </a:cubicBezTo>
                <a:cubicBezTo>
                  <a:pt x="9130" y="21487"/>
                  <a:pt x="9192" y="21517"/>
                  <a:pt x="9256" y="21524"/>
                </a:cubicBezTo>
                <a:cubicBezTo>
                  <a:pt x="9319" y="21531"/>
                  <a:pt x="9382" y="21546"/>
                  <a:pt x="9445" y="21552"/>
                </a:cubicBezTo>
                <a:cubicBezTo>
                  <a:pt x="9508" y="21558"/>
                  <a:pt x="9572" y="21558"/>
                  <a:pt x="9635" y="21562"/>
                </a:cubicBezTo>
                <a:cubicBezTo>
                  <a:pt x="9699" y="21567"/>
                  <a:pt x="9762" y="21581"/>
                  <a:pt x="9825" y="21585"/>
                </a:cubicBezTo>
                <a:cubicBezTo>
                  <a:pt x="9889" y="21588"/>
                  <a:pt x="9952" y="21580"/>
                  <a:pt x="10016" y="21582"/>
                </a:cubicBezTo>
                <a:cubicBezTo>
                  <a:pt x="10079" y="21584"/>
                  <a:pt x="10143" y="21573"/>
                  <a:pt x="10206" y="21574"/>
                </a:cubicBezTo>
                <a:cubicBezTo>
                  <a:pt x="10269" y="21574"/>
                  <a:pt x="10333" y="21599"/>
                  <a:pt x="10396" y="21599"/>
                </a:cubicBezTo>
                <a:cubicBezTo>
                  <a:pt x="10460" y="21598"/>
                  <a:pt x="10523" y="21591"/>
                  <a:pt x="10587" y="21589"/>
                </a:cubicBezTo>
                <a:cubicBezTo>
                  <a:pt x="10650" y="21588"/>
                  <a:pt x="10713" y="21559"/>
                  <a:pt x="10777" y="21556"/>
                </a:cubicBezTo>
                <a:cubicBezTo>
                  <a:pt x="10840" y="21553"/>
                  <a:pt x="10903" y="21576"/>
                  <a:pt x="10967" y="21572"/>
                </a:cubicBezTo>
                <a:cubicBezTo>
                  <a:pt x="11030" y="21568"/>
                  <a:pt x="11094" y="21569"/>
                  <a:pt x="11157" y="21564"/>
                </a:cubicBezTo>
                <a:cubicBezTo>
                  <a:pt x="11220" y="21559"/>
                  <a:pt x="11283" y="21521"/>
                  <a:pt x="11346" y="21515"/>
                </a:cubicBezTo>
                <a:cubicBezTo>
                  <a:pt x="11410" y="21509"/>
                  <a:pt x="11474" y="21540"/>
                  <a:pt x="11538" y="21533"/>
                </a:cubicBezTo>
                <a:cubicBezTo>
                  <a:pt x="11601" y="21525"/>
                  <a:pt x="11664" y="21509"/>
                  <a:pt x="11727" y="21500"/>
                </a:cubicBezTo>
                <a:cubicBezTo>
                  <a:pt x="11790" y="21491"/>
                  <a:pt x="11854" y="21483"/>
                  <a:pt x="11917" y="21473"/>
                </a:cubicBezTo>
                <a:cubicBezTo>
                  <a:pt x="11980" y="21464"/>
                  <a:pt x="12043" y="21456"/>
                  <a:pt x="12107" y="21445"/>
                </a:cubicBezTo>
                <a:cubicBezTo>
                  <a:pt x="12170" y="21434"/>
                  <a:pt x="12232" y="21416"/>
                  <a:pt x="12296" y="21404"/>
                </a:cubicBezTo>
                <a:cubicBezTo>
                  <a:pt x="12359" y="21392"/>
                  <a:pt x="12420" y="21356"/>
                  <a:pt x="12483" y="21343"/>
                </a:cubicBezTo>
                <a:cubicBezTo>
                  <a:pt x="12546" y="21330"/>
                  <a:pt x="12612" y="21350"/>
                  <a:pt x="12675" y="21336"/>
                </a:cubicBezTo>
                <a:cubicBezTo>
                  <a:pt x="12737" y="21322"/>
                  <a:pt x="12800" y="21298"/>
                  <a:pt x="12863" y="21282"/>
                </a:cubicBezTo>
                <a:cubicBezTo>
                  <a:pt x="12925" y="21267"/>
                  <a:pt x="12987" y="21261"/>
                  <a:pt x="13048" y="21245"/>
                </a:cubicBezTo>
                <a:cubicBezTo>
                  <a:pt x="13110" y="21229"/>
                  <a:pt x="13172" y="21210"/>
                  <a:pt x="13233" y="21192"/>
                </a:cubicBezTo>
                <a:cubicBezTo>
                  <a:pt x="13295" y="21175"/>
                  <a:pt x="13355" y="21149"/>
                  <a:pt x="13417" y="21131"/>
                </a:cubicBezTo>
                <a:cubicBezTo>
                  <a:pt x="13478" y="21112"/>
                  <a:pt x="13541" y="21104"/>
                  <a:pt x="13602" y="21085"/>
                </a:cubicBezTo>
                <a:cubicBezTo>
                  <a:pt x="13663" y="21065"/>
                  <a:pt x="13721" y="21008"/>
                  <a:pt x="13782" y="20988"/>
                </a:cubicBezTo>
                <a:cubicBezTo>
                  <a:pt x="13843" y="20967"/>
                  <a:pt x="13907" y="20970"/>
                  <a:pt x="13968" y="20948"/>
                </a:cubicBezTo>
                <a:cubicBezTo>
                  <a:pt x="14029" y="20927"/>
                  <a:pt x="14088" y="20883"/>
                  <a:pt x="14149" y="20861"/>
                </a:cubicBezTo>
                <a:cubicBezTo>
                  <a:pt x="14210" y="20838"/>
                  <a:pt x="14272" y="20829"/>
                  <a:pt x="14333" y="20805"/>
                </a:cubicBezTo>
                <a:cubicBezTo>
                  <a:pt x="14394" y="20781"/>
                  <a:pt x="14453" y="20745"/>
                  <a:pt x="14514" y="20720"/>
                </a:cubicBezTo>
                <a:cubicBezTo>
                  <a:pt x="14575" y="20694"/>
                  <a:pt x="14639" y="20697"/>
                  <a:pt x="14699" y="20671"/>
                </a:cubicBezTo>
                <a:cubicBezTo>
                  <a:pt x="14760" y="20645"/>
                  <a:pt x="14821" y="20618"/>
                  <a:pt x="14881" y="20591"/>
                </a:cubicBezTo>
                <a:cubicBezTo>
                  <a:pt x="14942" y="20563"/>
                  <a:pt x="15000" y="20517"/>
                  <a:pt x="15060" y="20489"/>
                </a:cubicBezTo>
                <a:cubicBezTo>
                  <a:pt x="15120" y="20460"/>
                  <a:pt x="15178" y="20413"/>
                  <a:pt x="15238" y="20383"/>
                </a:cubicBezTo>
                <a:cubicBezTo>
                  <a:pt x="15298" y="20353"/>
                  <a:pt x="15361" y="20341"/>
                  <a:pt x="15420" y="20309"/>
                </a:cubicBezTo>
                <a:cubicBezTo>
                  <a:pt x="15480" y="20278"/>
                  <a:pt x="15538" y="20233"/>
                  <a:pt x="15598" y="20201"/>
                </a:cubicBezTo>
                <a:cubicBezTo>
                  <a:pt x="15658" y="20168"/>
                  <a:pt x="15719" y="20148"/>
                  <a:pt x="15779" y="20115"/>
                </a:cubicBezTo>
                <a:cubicBezTo>
                  <a:pt x="15838" y="20081"/>
                  <a:pt x="15898" y="20050"/>
                  <a:pt x="15958" y="20015"/>
                </a:cubicBezTo>
                <a:cubicBezTo>
                  <a:pt x="16017" y="19980"/>
                  <a:pt x="16079" y="19957"/>
                  <a:pt x="16137" y="19921"/>
                </a:cubicBezTo>
                <a:cubicBezTo>
                  <a:pt x="16197" y="19885"/>
                  <a:pt x="16250" y="19817"/>
                  <a:pt x="16309" y="19779"/>
                </a:cubicBezTo>
                <a:cubicBezTo>
                  <a:pt x="16368" y="19742"/>
                  <a:pt x="16426" y="19698"/>
                  <a:pt x="16484" y="19659"/>
                </a:cubicBezTo>
                <a:cubicBezTo>
                  <a:pt x="16543" y="19620"/>
                  <a:pt x="16606" y="19606"/>
                  <a:pt x="16664" y="19566"/>
                </a:cubicBezTo>
                <a:cubicBezTo>
                  <a:pt x="16723" y="19526"/>
                  <a:pt x="16779" y="19475"/>
                  <a:pt x="16837" y="19433"/>
                </a:cubicBezTo>
                <a:cubicBezTo>
                  <a:pt x="16895" y="19392"/>
                  <a:pt x="16951" y="19337"/>
                  <a:pt x="17008" y="19295"/>
                </a:cubicBezTo>
                <a:cubicBezTo>
                  <a:pt x="17066" y="19251"/>
                  <a:pt x="17129" y="19230"/>
                  <a:pt x="17186" y="19186"/>
                </a:cubicBezTo>
                <a:cubicBezTo>
                  <a:pt x="17244" y="19141"/>
                  <a:pt x="17300" y="19075"/>
                  <a:pt x="17357" y="19030"/>
                </a:cubicBezTo>
                <a:cubicBezTo>
                  <a:pt x="17404" y="19094"/>
                  <a:pt x="17461" y="19164"/>
                  <a:pt x="17521" y="19226"/>
                </a:cubicBezTo>
                <a:cubicBezTo>
                  <a:pt x="17574" y="19281"/>
                  <a:pt x="17628" y="19347"/>
                  <a:pt x="17689" y="19400"/>
                </a:cubicBezTo>
                <a:cubicBezTo>
                  <a:pt x="17745" y="19448"/>
                  <a:pt x="17804" y="19499"/>
                  <a:pt x="17865" y="19546"/>
                </a:cubicBezTo>
                <a:cubicBezTo>
                  <a:pt x="17923" y="19589"/>
                  <a:pt x="17985" y="19622"/>
                  <a:pt x="18046" y="19664"/>
                </a:cubicBezTo>
                <a:cubicBezTo>
                  <a:pt x="18106" y="19704"/>
                  <a:pt x="18168" y="19735"/>
                  <a:pt x="18229" y="19774"/>
                </a:cubicBezTo>
                <a:cubicBezTo>
                  <a:pt x="18289" y="19811"/>
                  <a:pt x="18352" y="19838"/>
                  <a:pt x="18413" y="19873"/>
                </a:cubicBezTo>
                <a:cubicBezTo>
                  <a:pt x="18475" y="19908"/>
                  <a:pt x="18531" y="19977"/>
                  <a:pt x="18592" y="20010"/>
                </a:cubicBezTo>
                <a:cubicBezTo>
                  <a:pt x="18654" y="20043"/>
                  <a:pt x="18720" y="20048"/>
                  <a:pt x="18781" y="20078"/>
                </a:cubicBezTo>
                <a:cubicBezTo>
                  <a:pt x="18844" y="20110"/>
                  <a:pt x="18905" y="20147"/>
                  <a:pt x="18965" y="20175"/>
                </a:cubicBezTo>
                <a:cubicBezTo>
                  <a:pt x="19030" y="20205"/>
                  <a:pt x="19092" y="20239"/>
                  <a:pt x="19151" y="20265"/>
                </a:cubicBezTo>
                <a:cubicBezTo>
                  <a:pt x="19218" y="20293"/>
                  <a:pt x="19283" y="20304"/>
                  <a:pt x="19340" y="20327"/>
                </a:cubicBezTo>
                <a:cubicBezTo>
                  <a:pt x="19412" y="20355"/>
                  <a:pt x="19475" y="20381"/>
                  <a:pt x="19528" y="20398"/>
                </a:cubicBezTo>
                <a:cubicBezTo>
                  <a:pt x="19665" y="20443"/>
                  <a:pt x="19730" y="20455"/>
                  <a:pt x="19683" y="20416"/>
                </a:cubicBezTo>
                <a:cubicBezTo>
                  <a:pt x="19626" y="20369"/>
                  <a:pt x="19572" y="20319"/>
                  <a:pt x="19519" y="20268"/>
                </a:cubicBezTo>
                <a:cubicBezTo>
                  <a:pt x="19464" y="20215"/>
                  <a:pt x="19407" y="20173"/>
                  <a:pt x="19357" y="20116"/>
                </a:cubicBezTo>
                <a:cubicBezTo>
                  <a:pt x="19304" y="20055"/>
                  <a:pt x="19255" y="19987"/>
                  <a:pt x="19206" y="19923"/>
                </a:cubicBezTo>
                <a:cubicBezTo>
                  <a:pt x="19156" y="19855"/>
                  <a:pt x="19108" y="19784"/>
                  <a:pt x="19063" y="19713"/>
                </a:cubicBezTo>
                <a:cubicBezTo>
                  <a:pt x="19015" y="19638"/>
                  <a:pt x="18967" y="19568"/>
                  <a:pt x="18924" y="19491"/>
                </a:cubicBezTo>
                <a:cubicBezTo>
                  <a:pt x="18880" y="19409"/>
                  <a:pt x="18837" y="19327"/>
                  <a:pt x="18798" y="19243"/>
                </a:cubicBezTo>
                <a:cubicBezTo>
                  <a:pt x="18758" y="19155"/>
                  <a:pt x="18723" y="19060"/>
                  <a:pt x="18688" y="18970"/>
                </a:cubicBezTo>
                <a:cubicBezTo>
                  <a:pt x="18651" y="18876"/>
                  <a:pt x="18623" y="18775"/>
                  <a:pt x="18591" y="18681"/>
                </a:cubicBezTo>
                <a:cubicBezTo>
                  <a:pt x="18558" y="18581"/>
                  <a:pt x="18534" y="18477"/>
                  <a:pt x="18506" y="18380"/>
                </a:cubicBezTo>
                <a:cubicBezTo>
                  <a:pt x="18478" y="18275"/>
                  <a:pt x="18444" y="18178"/>
                  <a:pt x="18421" y="18077"/>
                </a:cubicBezTo>
                <a:cubicBezTo>
                  <a:pt x="18477" y="18020"/>
                  <a:pt x="18530" y="17955"/>
                  <a:pt x="18585" y="17897"/>
                </a:cubicBezTo>
                <a:cubicBezTo>
                  <a:pt x="18640" y="17838"/>
                  <a:pt x="18695" y="17778"/>
                  <a:pt x="18749" y="17719"/>
                </a:cubicBezTo>
                <a:cubicBezTo>
                  <a:pt x="18803" y="17658"/>
                  <a:pt x="18855" y="17591"/>
                  <a:pt x="18909" y="17529"/>
                </a:cubicBezTo>
                <a:cubicBezTo>
                  <a:pt x="18963" y="17467"/>
                  <a:pt x="19021" y="17419"/>
                  <a:pt x="19074" y="17355"/>
                </a:cubicBezTo>
                <a:cubicBezTo>
                  <a:pt x="19127" y="17291"/>
                  <a:pt x="19182" y="17230"/>
                  <a:pt x="19234" y="17164"/>
                </a:cubicBezTo>
                <a:cubicBezTo>
                  <a:pt x="19286" y="17098"/>
                  <a:pt x="19334" y="17019"/>
                  <a:pt x="19385" y="16951"/>
                </a:cubicBezTo>
                <a:cubicBezTo>
                  <a:pt x="19437" y="16882"/>
                  <a:pt x="19497" y="16834"/>
                  <a:pt x="19547" y="16764"/>
                </a:cubicBezTo>
                <a:cubicBezTo>
                  <a:pt x="19598" y="16693"/>
                  <a:pt x="19641" y="16602"/>
                  <a:pt x="19690" y="16531"/>
                </a:cubicBezTo>
                <a:cubicBezTo>
                  <a:pt x="19741" y="16458"/>
                  <a:pt x="19788" y="16380"/>
                  <a:pt x="19837" y="16306"/>
                </a:cubicBezTo>
                <a:cubicBezTo>
                  <a:pt x="19887" y="16230"/>
                  <a:pt x="19935" y="16156"/>
                  <a:pt x="19983" y="16079"/>
                </a:cubicBezTo>
                <a:cubicBezTo>
                  <a:pt x="20031" y="16002"/>
                  <a:pt x="20090" y="15947"/>
                  <a:pt x="20136" y="15868"/>
                </a:cubicBezTo>
                <a:cubicBezTo>
                  <a:pt x="20183" y="15788"/>
                  <a:pt x="20219" y="15685"/>
                  <a:pt x="20264" y="15604"/>
                </a:cubicBezTo>
                <a:cubicBezTo>
                  <a:pt x="20310" y="15521"/>
                  <a:pt x="20356" y="15441"/>
                  <a:pt x="20400" y="15357"/>
                </a:cubicBezTo>
                <a:cubicBezTo>
                  <a:pt x="20445" y="15272"/>
                  <a:pt x="20491" y="15190"/>
                  <a:pt x="20533" y="15104"/>
                </a:cubicBezTo>
                <a:cubicBezTo>
                  <a:pt x="20576" y="15016"/>
                  <a:pt x="20625" y="14938"/>
                  <a:pt x="20666" y="14849"/>
                </a:cubicBezTo>
                <a:cubicBezTo>
                  <a:pt x="20707" y="14759"/>
                  <a:pt x="20749" y="14668"/>
                  <a:pt x="20788" y="14577"/>
                </a:cubicBezTo>
                <a:cubicBezTo>
                  <a:pt x="20828" y="14483"/>
                  <a:pt x="20865" y="14387"/>
                  <a:pt x="20903" y="14293"/>
                </a:cubicBezTo>
                <a:cubicBezTo>
                  <a:pt x="20940" y="14196"/>
                  <a:pt x="20977" y="14099"/>
                  <a:pt x="21012" y="14002"/>
                </a:cubicBezTo>
                <a:cubicBezTo>
                  <a:pt x="21048" y="13903"/>
                  <a:pt x="21073" y="13792"/>
                  <a:pt x="21106" y="13692"/>
                </a:cubicBezTo>
                <a:cubicBezTo>
                  <a:pt x="21139" y="13589"/>
                  <a:pt x="21181" y="13497"/>
                  <a:pt x="21211" y="13394"/>
                </a:cubicBezTo>
                <a:cubicBezTo>
                  <a:pt x="21241" y="13289"/>
                  <a:pt x="21254" y="13169"/>
                  <a:pt x="21282" y="13063"/>
                </a:cubicBezTo>
                <a:cubicBezTo>
                  <a:pt x="21309" y="12955"/>
                  <a:pt x="21339" y="12851"/>
                  <a:pt x="21363" y="12743"/>
                </a:cubicBezTo>
                <a:cubicBezTo>
                  <a:pt x="21388" y="12632"/>
                  <a:pt x="21408" y="12520"/>
                  <a:pt x="21429" y="12409"/>
                </a:cubicBezTo>
                <a:cubicBezTo>
                  <a:pt x="21450" y="12296"/>
                  <a:pt x="21468" y="12184"/>
                  <a:pt x="21485" y="12070"/>
                </a:cubicBezTo>
                <a:cubicBezTo>
                  <a:pt x="21502" y="11955"/>
                  <a:pt x="21523" y="11843"/>
                  <a:pt x="21536" y="11728"/>
                </a:cubicBezTo>
                <a:cubicBezTo>
                  <a:pt x="21549" y="11611"/>
                  <a:pt x="21553" y="11492"/>
                  <a:pt x="21561" y="11375"/>
                </a:cubicBezTo>
                <a:cubicBezTo>
                  <a:pt x="21570" y="11257"/>
                  <a:pt x="21588" y="11141"/>
                  <a:pt x="21592" y="11023"/>
                </a:cubicBezTo>
                <a:cubicBezTo>
                  <a:pt x="21596" y="10905"/>
                  <a:pt x="21593" y="10786"/>
                  <a:pt x="21592" y="10667"/>
                </a:cubicBezTo>
                <a:cubicBezTo>
                  <a:pt x="21592" y="10548"/>
                  <a:pt x="21591" y="10430"/>
                  <a:pt x="21586" y="10311"/>
                </a:cubicBezTo>
                <a:cubicBezTo>
                  <a:pt x="21581" y="10193"/>
                  <a:pt x="21573" y="10076"/>
                  <a:pt x="21563" y="9958"/>
                </a:cubicBezTo>
                <a:cubicBezTo>
                  <a:pt x="21553" y="9841"/>
                  <a:pt x="21535" y="9727"/>
                  <a:pt x="21521" y="9611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314700" y="3454400"/>
            <a:ext cx="9740900" cy="3695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"/>
          <p:cNvSpPr/>
          <p:nvPr/>
        </p:nvSpPr>
        <p:spPr>
          <a:xfrm>
            <a:off x="469899" y="6642099"/>
            <a:ext cx="9555061" cy="204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9" h="21155" fill="norm" stroke="1" extrusionOk="0">
                <a:moveTo>
                  <a:pt x="45" y="227"/>
                </a:moveTo>
                <a:cubicBezTo>
                  <a:pt x="130" y="-162"/>
                  <a:pt x="157" y="238"/>
                  <a:pt x="277" y="238"/>
                </a:cubicBezTo>
                <a:cubicBezTo>
                  <a:pt x="397" y="238"/>
                  <a:pt x="397" y="236"/>
                  <a:pt x="518" y="236"/>
                </a:cubicBezTo>
                <a:cubicBezTo>
                  <a:pt x="638" y="236"/>
                  <a:pt x="638" y="130"/>
                  <a:pt x="758" y="130"/>
                </a:cubicBezTo>
                <a:cubicBezTo>
                  <a:pt x="878" y="130"/>
                  <a:pt x="878" y="245"/>
                  <a:pt x="999" y="245"/>
                </a:cubicBezTo>
                <a:cubicBezTo>
                  <a:pt x="1119" y="245"/>
                  <a:pt x="1119" y="217"/>
                  <a:pt x="1239" y="217"/>
                </a:cubicBezTo>
                <a:cubicBezTo>
                  <a:pt x="1360" y="217"/>
                  <a:pt x="1360" y="208"/>
                  <a:pt x="1480" y="208"/>
                </a:cubicBezTo>
                <a:cubicBezTo>
                  <a:pt x="1600" y="208"/>
                  <a:pt x="1600" y="197"/>
                  <a:pt x="1720" y="197"/>
                </a:cubicBezTo>
                <a:cubicBezTo>
                  <a:pt x="1841" y="197"/>
                  <a:pt x="1841" y="202"/>
                  <a:pt x="1961" y="202"/>
                </a:cubicBezTo>
                <a:cubicBezTo>
                  <a:pt x="2081" y="202"/>
                  <a:pt x="2081" y="186"/>
                  <a:pt x="2202" y="186"/>
                </a:cubicBezTo>
                <a:cubicBezTo>
                  <a:pt x="2322" y="186"/>
                  <a:pt x="2322" y="152"/>
                  <a:pt x="2442" y="152"/>
                </a:cubicBezTo>
                <a:cubicBezTo>
                  <a:pt x="2562" y="152"/>
                  <a:pt x="2562" y="214"/>
                  <a:pt x="2683" y="214"/>
                </a:cubicBezTo>
                <a:cubicBezTo>
                  <a:pt x="2803" y="214"/>
                  <a:pt x="2803" y="143"/>
                  <a:pt x="2923" y="143"/>
                </a:cubicBezTo>
                <a:cubicBezTo>
                  <a:pt x="3043" y="143"/>
                  <a:pt x="3043" y="145"/>
                  <a:pt x="3164" y="145"/>
                </a:cubicBezTo>
                <a:cubicBezTo>
                  <a:pt x="3284" y="145"/>
                  <a:pt x="3284" y="169"/>
                  <a:pt x="3404" y="169"/>
                </a:cubicBezTo>
                <a:cubicBezTo>
                  <a:pt x="3525" y="169"/>
                  <a:pt x="3525" y="131"/>
                  <a:pt x="3645" y="131"/>
                </a:cubicBezTo>
                <a:cubicBezTo>
                  <a:pt x="3765" y="131"/>
                  <a:pt x="3765" y="141"/>
                  <a:pt x="3885" y="141"/>
                </a:cubicBezTo>
                <a:cubicBezTo>
                  <a:pt x="4006" y="141"/>
                  <a:pt x="4006" y="205"/>
                  <a:pt x="4126" y="205"/>
                </a:cubicBezTo>
                <a:cubicBezTo>
                  <a:pt x="4246" y="205"/>
                  <a:pt x="4246" y="220"/>
                  <a:pt x="4367" y="220"/>
                </a:cubicBezTo>
                <a:cubicBezTo>
                  <a:pt x="4487" y="220"/>
                  <a:pt x="4487" y="193"/>
                  <a:pt x="4607" y="193"/>
                </a:cubicBezTo>
                <a:cubicBezTo>
                  <a:pt x="4727" y="193"/>
                  <a:pt x="4727" y="191"/>
                  <a:pt x="4848" y="191"/>
                </a:cubicBezTo>
                <a:cubicBezTo>
                  <a:pt x="4968" y="191"/>
                  <a:pt x="4968" y="206"/>
                  <a:pt x="5088" y="206"/>
                </a:cubicBezTo>
                <a:cubicBezTo>
                  <a:pt x="5208" y="206"/>
                  <a:pt x="5208" y="196"/>
                  <a:pt x="5329" y="196"/>
                </a:cubicBezTo>
                <a:cubicBezTo>
                  <a:pt x="5449" y="196"/>
                  <a:pt x="5449" y="213"/>
                  <a:pt x="5569" y="213"/>
                </a:cubicBezTo>
                <a:cubicBezTo>
                  <a:pt x="5690" y="213"/>
                  <a:pt x="5690" y="154"/>
                  <a:pt x="5810" y="154"/>
                </a:cubicBezTo>
                <a:cubicBezTo>
                  <a:pt x="5930" y="154"/>
                  <a:pt x="5930" y="215"/>
                  <a:pt x="6050" y="215"/>
                </a:cubicBezTo>
                <a:cubicBezTo>
                  <a:pt x="6171" y="215"/>
                  <a:pt x="6171" y="203"/>
                  <a:pt x="6291" y="203"/>
                </a:cubicBezTo>
                <a:cubicBezTo>
                  <a:pt x="6411" y="203"/>
                  <a:pt x="6411" y="212"/>
                  <a:pt x="6532" y="212"/>
                </a:cubicBezTo>
                <a:cubicBezTo>
                  <a:pt x="6652" y="212"/>
                  <a:pt x="6652" y="188"/>
                  <a:pt x="6772" y="188"/>
                </a:cubicBezTo>
                <a:cubicBezTo>
                  <a:pt x="6892" y="188"/>
                  <a:pt x="6892" y="182"/>
                  <a:pt x="7013" y="182"/>
                </a:cubicBezTo>
                <a:cubicBezTo>
                  <a:pt x="7133" y="182"/>
                  <a:pt x="7133" y="203"/>
                  <a:pt x="7253" y="203"/>
                </a:cubicBezTo>
                <a:cubicBezTo>
                  <a:pt x="7373" y="203"/>
                  <a:pt x="7373" y="241"/>
                  <a:pt x="7494" y="241"/>
                </a:cubicBezTo>
                <a:cubicBezTo>
                  <a:pt x="7614" y="241"/>
                  <a:pt x="7614" y="242"/>
                  <a:pt x="7734" y="242"/>
                </a:cubicBezTo>
                <a:cubicBezTo>
                  <a:pt x="7855" y="242"/>
                  <a:pt x="7855" y="245"/>
                  <a:pt x="7975" y="245"/>
                </a:cubicBezTo>
                <a:cubicBezTo>
                  <a:pt x="8095" y="245"/>
                  <a:pt x="8095" y="170"/>
                  <a:pt x="8215" y="170"/>
                </a:cubicBezTo>
                <a:cubicBezTo>
                  <a:pt x="8336" y="170"/>
                  <a:pt x="8336" y="174"/>
                  <a:pt x="8456" y="174"/>
                </a:cubicBezTo>
                <a:cubicBezTo>
                  <a:pt x="8576" y="174"/>
                  <a:pt x="8576" y="153"/>
                  <a:pt x="8696" y="153"/>
                </a:cubicBezTo>
                <a:cubicBezTo>
                  <a:pt x="8817" y="153"/>
                  <a:pt x="8817" y="214"/>
                  <a:pt x="8937" y="214"/>
                </a:cubicBezTo>
                <a:cubicBezTo>
                  <a:pt x="9057" y="214"/>
                  <a:pt x="9057" y="153"/>
                  <a:pt x="9177" y="153"/>
                </a:cubicBezTo>
                <a:cubicBezTo>
                  <a:pt x="9298" y="153"/>
                  <a:pt x="9298" y="134"/>
                  <a:pt x="9418" y="134"/>
                </a:cubicBezTo>
                <a:cubicBezTo>
                  <a:pt x="9538" y="134"/>
                  <a:pt x="9538" y="161"/>
                  <a:pt x="9658" y="161"/>
                </a:cubicBezTo>
                <a:cubicBezTo>
                  <a:pt x="9779" y="161"/>
                  <a:pt x="9779" y="228"/>
                  <a:pt x="9899" y="228"/>
                </a:cubicBezTo>
                <a:cubicBezTo>
                  <a:pt x="10019" y="228"/>
                  <a:pt x="10019" y="163"/>
                  <a:pt x="10140" y="163"/>
                </a:cubicBezTo>
                <a:cubicBezTo>
                  <a:pt x="10260" y="163"/>
                  <a:pt x="10260" y="230"/>
                  <a:pt x="10380" y="230"/>
                </a:cubicBezTo>
                <a:cubicBezTo>
                  <a:pt x="10380" y="230"/>
                  <a:pt x="10500" y="162"/>
                  <a:pt x="10621" y="162"/>
                </a:cubicBezTo>
                <a:cubicBezTo>
                  <a:pt x="10741" y="162"/>
                  <a:pt x="10741" y="241"/>
                  <a:pt x="10861" y="241"/>
                </a:cubicBezTo>
                <a:cubicBezTo>
                  <a:pt x="10981" y="241"/>
                  <a:pt x="10981" y="151"/>
                  <a:pt x="11102" y="151"/>
                </a:cubicBezTo>
                <a:cubicBezTo>
                  <a:pt x="11222" y="151"/>
                  <a:pt x="11222" y="146"/>
                  <a:pt x="11342" y="146"/>
                </a:cubicBezTo>
                <a:cubicBezTo>
                  <a:pt x="11463" y="146"/>
                  <a:pt x="11463" y="239"/>
                  <a:pt x="11583" y="239"/>
                </a:cubicBezTo>
                <a:cubicBezTo>
                  <a:pt x="11703" y="239"/>
                  <a:pt x="11703" y="210"/>
                  <a:pt x="11823" y="210"/>
                </a:cubicBezTo>
                <a:cubicBezTo>
                  <a:pt x="11944" y="210"/>
                  <a:pt x="11944" y="227"/>
                  <a:pt x="12064" y="227"/>
                </a:cubicBezTo>
                <a:cubicBezTo>
                  <a:pt x="12184" y="227"/>
                  <a:pt x="12184" y="222"/>
                  <a:pt x="12304" y="222"/>
                </a:cubicBezTo>
                <a:cubicBezTo>
                  <a:pt x="12425" y="222"/>
                  <a:pt x="12425" y="169"/>
                  <a:pt x="12545" y="169"/>
                </a:cubicBezTo>
                <a:cubicBezTo>
                  <a:pt x="12665" y="169"/>
                  <a:pt x="12665" y="241"/>
                  <a:pt x="12786" y="241"/>
                </a:cubicBezTo>
                <a:cubicBezTo>
                  <a:pt x="12906" y="241"/>
                  <a:pt x="12906" y="162"/>
                  <a:pt x="13026" y="162"/>
                </a:cubicBezTo>
                <a:cubicBezTo>
                  <a:pt x="13146" y="162"/>
                  <a:pt x="13146" y="138"/>
                  <a:pt x="13267" y="138"/>
                </a:cubicBezTo>
                <a:cubicBezTo>
                  <a:pt x="13387" y="138"/>
                  <a:pt x="13387" y="202"/>
                  <a:pt x="13507" y="202"/>
                </a:cubicBezTo>
                <a:cubicBezTo>
                  <a:pt x="13628" y="202"/>
                  <a:pt x="13628" y="237"/>
                  <a:pt x="13748" y="237"/>
                </a:cubicBezTo>
                <a:cubicBezTo>
                  <a:pt x="13868" y="237"/>
                  <a:pt x="13868" y="175"/>
                  <a:pt x="13989" y="175"/>
                </a:cubicBezTo>
                <a:cubicBezTo>
                  <a:pt x="14109" y="175"/>
                  <a:pt x="14109" y="146"/>
                  <a:pt x="14229" y="146"/>
                </a:cubicBezTo>
                <a:cubicBezTo>
                  <a:pt x="14349" y="146"/>
                  <a:pt x="14349" y="185"/>
                  <a:pt x="14470" y="185"/>
                </a:cubicBezTo>
                <a:cubicBezTo>
                  <a:pt x="14590" y="185"/>
                  <a:pt x="14590" y="134"/>
                  <a:pt x="14710" y="134"/>
                </a:cubicBezTo>
                <a:cubicBezTo>
                  <a:pt x="14710" y="134"/>
                  <a:pt x="14831" y="191"/>
                  <a:pt x="14951" y="191"/>
                </a:cubicBezTo>
                <a:cubicBezTo>
                  <a:pt x="15071" y="191"/>
                  <a:pt x="15071" y="128"/>
                  <a:pt x="15192" y="128"/>
                </a:cubicBezTo>
                <a:cubicBezTo>
                  <a:pt x="15312" y="128"/>
                  <a:pt x="15312" y="208"/>
                  <a:pt x="15432" y="208"/>
                </a:cubicBezTo>
                <a:cubicBezTo>
                  <a:pt x="15552" y="208"/>
                  <a:pt x="15552" y="162"/>
                  <a:pt x="15673" y="162"/>
                </a:cubicBezTo>
                <a:cubicBezTo>
                  <a:pt x="15793" y="162"/>
                  <a:pt x="15793" y="196"/>
                  <a:pt x="15913" y="196"/>
                </a:cubicBezTo>
                <a:cubicBezTo>
                  <a:pt x="16034" y="196"/>
                  <a:pt x="16034" y="172"/>
                  <a:pt x="16154" y="172"/>
                </a:cubicBezTo>
                <a:cubicBezTo>
                  <a:pt x="16274" y="172"/>
                  <a:pt x="16274" y="192"/>
                  <a:pt x="16395" y="192"/>
                </a:cubicBezTo>
                <a:cubicBezTo>
                  <a:pt x="16515" y="192"/>
                  <a:pt x="16515" y="234"/>
                  <a:pt x="16635" y="234"/>
                </a:cubicBezTo>
                <a:cubicBezTo>
                  <a:pt x="16756" y="234"/>
                  <a:pt x="16756" y="216"/>
                  <a:pt x="16876" y="216"/>
                </a:cubicBezTo>
                <a:cubicBezTo>
                  <a:pt x="16996" y="216"/>
                  <a:pt x="16996" y="158"/>
                  <a:pt x="17117" y="158"/>
                </a:cubicBezTo>
                <a:cubicBezTo>
                  <a:pt x="17237" y="158"/>
                  <a:pt x="17237" y="138"/>
                  <a:pt x="17357" y="138"/>
                </a:cubicBezTo>
                <a:cubicBezTo>
                  <a:pt x="17477" y="138"/>
                  <a:pt x="17477" y="243"/>
                  <a:pt x="17598" y="243"/>
                </a:cubicBezTo>
                <a:cubicBezTo>
                  <a:pt x="17718" y="243"/>
                  <a:pt x="17718" y="224"/>
                  <a:pt x="17838" y="224"/>
                </a:cubicBezTo>
                <a:cubicBezTo>
                  <a:pt x="17959" y="224"/>
                  <a:pt x="17958" y="222"/>
                  <a:pt x="18079" y="222"/>
                </a:cubicBezTo>
                <a:cubicBezTo>
                  <a:pt x="18199" y="222"/>
                  <a:pt x="18199" y="166"/>
                  <a:pt x="18319" y="166"/>
                </a:cubicBezTo>
                <a:cubicBezTo>
                  <a:pt x="18440" y="166"/>
                  <a:pt x="18440" y="137"/>
                  <a:pt x="18560" y="137"/>
                </a:cubicBezTo>
                <a:cubicBezTo>
                  <a:pt x="18680" y="137"/>
                  <a:pt x="18680" y="217"/>
                  <a:pt x="18801" y="217"/>
                </a:cubicBezTo>
                <a:cubicBezTo>
                  <a:pt x="18921" y="217"/>
                  <a:pt x="18921" y="189"/>
                  <a:pt x="19041" y="189"/>
                </a:cubicBezTo>
                <a:cubicBezTo>
                  <a:pt x="19162" y="189"/>
                  <a:pt x="19162" y="225"/>
                  <a:pt x="19282" y="225"/>
                </a:cubicBezTo>
                <a:cubicBezTo>
                  <a:pt x="19402" y="225"/>
                  <a:pt x="19402" y="176"/>
                  <a:pt x="19523" y="176"/>
                </a:cubicBezTo>
                <a:cubicBezTo>
                  <a:pt x="19643" y="176"/>
                  <a:pt x="19643" y="147"/>
                  <a:pt x="19763" y="147"/>
                </a:cubicBezTo>
                <a:cubicBezTo>
                  <a:pt x="19884" y="147"/>
                  <a:pt x="19884" y="203"/>
                  <a:pt x="20004" y="203"/>
                </a:cubicBezTo>
                <a:cubicBezTo>
                  <a:pt x="20124" y="203"/>
                  <a:pt x="20124" y="204"/>
                  <a:pt x="20245" y="204"/>
                </a:cubicBezTo>
                <a:cubicBezTo>
                  <a:pt x="20365" y="204"/>
                  <a:pt x="20365" y="129"/>
                  <a:pt x="20485" y="129"/>
                </a:cubicBezTo>
                <a:cubicBezTo>
                  <a:pt x="20606" y="129"/>
                  <a:pt x="20606" y="200"/>
                  <a:pt x="20726" y="200"/>
                </a:cubicBezTo>
                <a:cubicBezTo>
                  <a:pt x="20846" y="200"/>
                  <a:pt x="20846" y="182"/>
                  <a:pt x="20967" y="182"/>
                </a:cubicBezTo>
                <a:cubicBezTo>
                  <a:pt x="21087" y="182"/>
                  <a:pt x="21087" y="192"/>
                  <a:pt x="21208" y="192"/>
                </a:cubicBezTo>
                <a:cubicBezTo>
                  <a:pt x="21328" y="192"/>
                  <a:pt x="21368" y="-223"/>
                  <a:pt x="21453" y="167"/>
                </a:cubicBezTo>
                <a:cubicBezTo>
                  <a:pt x="21538" y="552"/>
                  <a:pt x="21436" y="737"/>
                  <a:pt x="21436" y="1286"/>
                </a:cubicBezTo>
                <a:cubicBezTo>
                  <a:pt x="21436" y="1834"/>
                  <a:pt x="21453" y="1834"/>
                  <a:pt x="21453" y="2382"/>
                </a:cubicBezTo>
                <a:cubicBezTo>
                  <a:pt x="21453" y="2930"/>
                  <a:pt x="21457" y="2930"/>
                  <a:pt x="21457" y="3478"/>
                </a:cubicBezTo>
                <a:cubicBezTo>
                  <a:pt x="21457" y="4026"/>
                  <a:pt x="21453" y="4026"/>
                  <a:pt x="21453" y="4574"/>
                </a:cubicBezTo>
                <a:cubicBezTo>
                  <a:pt x="21453" y="5123"/>
                  <a:pt x="21448" y="5123"/>
                  <a:pt x="21448" y="5671"/>
                </a:cubicBezTo>
                <a:cubicBezTo>
                  <a:pt x="21448" y="6219"/>
                  <a:pt x="21442" y="6219"/>
                  <a:pt x="21442" y="6767"/>
                </a:cubicBezTo>
                <a:cubicBezTo>
                  <a:pt x="21442" y="7316"/>
                  <a:pt x="21441" y="7316"/>
                  <a:pt x="21441" y="7864"/>
                </a:cubicBezTo>
                <a:cubicBezTo>
                  <a:pt x="21441" y="8412"/>
                  <a:pt x="21460" y="8278"/>
                  <a:pt x="21460" y="8960"/>
                </a:cubicBezTo>
                <a:cubicBezTo>
                  <a:pt x="21460" y="9274"/>
                  <a:pt x="21456" y="9644"/>
                  <a:pt x="21456" y="10057"/>
                </a:cubicBezTo>
                <a:cubicBezTo>
                  <a:pt x="21456" y="10397"/>
                  <a:pt x="21456" y="10765"/>
                  <a:pt x="21456" y="11154"/>
                </a:cubicBezTo>
                <a:cubicBezTo>
                  <a:pt x="21456" y="11504"/>
                  <a:pt x="21448" y="11872"/>
                  <a:pt x="21448" y="12250"/>
                </a:cubicBezTo>
                <a:cubicBezTo>
                  <a:pt x="21448" y="12608"/>
                  <a:pt x="21458" y="12975"/>
                  <a:pt x="21458" y="13347"/>
                </a:cubicBezTo>
                <a:cubicBezTo>
                  <a:pt x="21458" y="13710"/>
                  <a:pt x="21437" y="14077"/>
                  <a:pt x="21437" y="14444"/>
                </a:cubicBezTo>
                <a:cubicBezTo>
                  <a:pt x="21437" y="14811"/>
                  <a:pt x="21453" y="15179"/>
                  <a:pt x="21453" y="15541"/>
                </a:cubicBezTo>
                <a:cubicBezTo>
                  <a:pt x="21453" y="15913"/>
                  <a:pt x="21448" y="16281"/>
                  <a:pt x="21448" y="16638"/>
                </a:cubicBezTo>
                <a:cubicBezTo>
                  <a:pt x="21448" y="17017"/>
                  <a:pt x="21442" y="17384"/>
                  <a:pt x="21442" y="17735"/>
                </a:cubicBezTo>
                <a:cubicBezTo>
                  <a:pt x="21442" y="18124"/>
                  <a:pt x="21438" y="18493"/>
                  <a:pt x="21438" y="18832"/>
                </a:cubicBezTo>
                <a:cubicBezTo>
                  <a:pt x="21438" y="19245"/>
                  <a:pt x="21452" y="19615"/>
                  <a:pt x="21452" y="19929"/>
                </a:cubicBezTo>
                <a:cubicBezTo>
                  <a:pt x="21452" y="20611"/>
                  <a:pt x="21560" y="20830"/>
                  <a:pt x="21448" y="21023"/>
                </a:cubicBezTo>
                <a:cubicBezTo>
                  <a:pt x="21336" y="21217"/>
                  <a:pt x="21328" y="21009"/>
                  <a:pt x="21208" y="21009"/>
                </a:cubicBezTo>
                <a:cubicBezTo>
                  <a:pt x="21088" y="21009"/>
                  <a:pt x="21088" y="21079"/>
                  <a:pt x="20967" y="21079"/>
                </a:cubicBezTo>
                <a:cubicBezTo>
                  <a:pt x="20847" y="21079"/>
                  <a:pt x="20847" y="21051"/>
                  <a:pt x="20727" y="21051"/>
                </a:cubicBezTo>
                <a:cubicBezTo>
                  <a:pt x="20607" y="21051"/>
                  <a:pt x="20607" y="20987"/>
                  <a:pt x="20486" y="20987"/>
                </a:cubicBezTo>
                <a:cubicBezTo>
                  <a:pt x="20366" y="20987"/>
                  <a:pt x="20366" y="21068"/>
                  <a:pt x="20246" y="21068"/>
                </a:cubicBezTo>
                <a:cubicBezTo>
                  <a:pt x="20126" y="21068"/>
                  <a:pt x="20126" y="21057"/>
                  <a:pt x="20005" y="21057"/>
                </a:cubicBezTo>
                <a:cubicBezTo>
                  <a:pt x="19885" y="21057"/>
                  <a:pt x="19885" y="21044"/>
                  <a:pt x="19765" y="21044"/>
                </a:cubicBezTo>
                <a:cubicBezTo>
                  <a:pt x="19644" y="21044"/>
                  <a:pt x="19644" y="21075"/>
                  <a:pt x="19524" y="21075"/>
                </a:cubicBezTo>
                <a:cubicBezTo>
                  <a:pt x="19404" y="21075"/>
                  <a:pt x="19404" y="20993"/>
                  <a:pt x="19284" y="20993"/>
                </a:cubicBezTo>
                <a:cubicBezTo>
                  <a:pt x="19163" y="20993"/>
                  <a:pt x="19163" y="20999"/>
                  <a:pt x="19043" y="20999"/>
                </a:cubicBezTo>
                <a:cubicBezTo>
                  <a:pt x="18923" y="20999"/>
                  <a:pt x="18923" y="20990"/>
                  <a:pt x="18802" y="20990"/>
                </a:cubicBezTo>
                <a:cubicBezTo>
                  <a:pt x="18682" y="20990"/>
                  <a:pt x="18682" y="21046"/>
                  <a:pt x="18562" y="21046"/>
                </a:cubicBezTo>
                <a:cubicBezTo>
                  <a:pt x="18442" y="21046"/>
                  <a:pt x="18442" y="21045"/>
                  <a:pt x="18321" y="21045"/>
                </a:cubicBezTo>
                <a:cubicBezTo>
                  <a:pt x="18201" y="21045"/>
                  <a:pt x="18201" y="20984"/>
                  <a:pt x="18081" y="20984"/>
                </a:cubicBezTo>
                <a:cubicBezTo>
                  <a:pt x="17960" y="20984"/>
                  <a:pt x="17960" y="21003"/>
                  <a:pt x="17840" y="21003"/>
                </a:cubicBezTo>
                <a:cubicBezTo>
                  <a:pt x="17720" y="21003"/>
                  <a:pt x="17720" y="21016"/>
                  <a:pt x="17600" y="21016"/>
                </a:cubicBezTo>
                <a:cubicBezTo>
                  <a:pt x="17479" y="21016"/>
                  <a:pt x="17479" y="21000"/>
                  <a:pt x="17359" y="21000"/>
                </a:cubicBezTo>
                <a:cubicBezTo>
                  <a:pt x="17239" y="21000"/>
                  <a:pt x="17239" y="20993"/>
                  <a:pt x="17119" y="20993"/>
                </a:cubicBezTo>
                <a:cubicBezTo>
                  <a:pt x="16998" y="20993"/>
                  <a:pt x="16998" y="21010"/>
                  <a:pt x="16878" y="21010"/>
                </a:cubicBezTo>
                <a:cubicBezTo>
                  <a:pt x="16878" y="21010"/>
                  <a:pt x="16758" y="21000"/>
                  <a:pt x="16637" y="21000"/>
                </a:cubicBezTo>
                <a:cubicBezTo>
                  <a:pt x="16517" y="21000"/>
                  <a:pt x="16517" y="20988"/>
                  <a:pt x="16397" y="20988"/>
                </a:cubicBezTo>
                <a:cubicBezTo>
                  <a:pt x="16277" y="20988"/>
                  <a:pt x="16277" y="21022"/>
                  <a:pt x="16156" y="21022"/>
                </a:cubicBezTo>
                <a:cubicBezTo>
                  <a:pt x="16156" y="21022"/>
                  <a:pt x="16036" y="21059"/>
                  <a:pt x="15916" y="21059"/>
                </a:cubicBezTo>
                <a:cubicBezTo>
                  <a:pt x="15795" y="21059"/>
                  <a:pt x="15795" y="21083"/>
                  <a:pt x="15675" y="21083"/>
                </a:cubicBezTo>
                <a:cubicBezTo>
                  <a:pt x="15675" y="21083"/>
                  <a:pt x="15555" y="21042"/>
                  <a:pt x="15435" y="21042"/>
                </a:cubicBezTo>
                <a:cubicBezTo>
                  <a:pt x="15435" y="21042"/>
                  <a:pt x="15314" y="21015"/>
                  <a:pt x="15194" y="21015"/>
                </a:cubicBezTo>
                <a:cubicBezTo>
                  <a:pt x="15074" y="21015"/>
                  <a:pt x="15074" y="21069"/>
                  <a:pt x="14953" y="21069"/>
                </a:cubicBezTo>
                <a:cubicBezTo>
                  <a:pt x="14833" y="21069"/>
                  <a:pt x="14833" y="20991"/>
                  <a:pt x="14713" y="20991"/>
                </a:cubicBezTo>
                <a:cubicBezTo>
                  <a:pt x="14593" y="20991"/>
                  <a:pt x="14593" y="21034"/>
                  <a:pt x="14472" y="21034"/>
                </a:cubicBezTo>
                <a:cubicBezTo>
                  <a:pt x="14352" y="21034"/>
                  <a:pt x="14352" y="21050"/>
                  <a:pt x="14232" y="21050"/>
                </a:cubicBezTo>
                <a:cubicBezTo>
                  <a:pt x="14112" y="21050"/>
                  <a:pt x="14112" y="21007"/>
                  <a:pt x="13991" y="21007"/>
                </a:cubicBezTo>
                <a:cubicBezTo>
                  <a:pt x="13871" y="21007"/>
                  <a:pt x="13871" y="21035"/>
                  <a:pt x="13751" y="21035"/>
                </a:cubicBezTo>
                <a:cubicBezTo>
                  <a:pt x="13631" y="21035"/>
                  <a:pt x="13631" y="21029"/>
                  <a:pt x="13510" y="21029"/>
                </a:cubicBezTo>
                <a:cubicBezTo>
                  <a:pt x="13390" y="21029"/>
                  <a:pt x="13390" y="21053"/>
                  <a:pt x="13270" y="21053"/>
                </a:cubicBezTo>
                <a:cubicBezTo>
                  <a:pt x="13150" y="21053"/>
                  <a:pt x="13150" y="21040"/>
                  <a:pt x="13029" y="21040"/>
                </a:cubicBezTo>
                <a:cubicBezTo>
                  <a:pt x="12909" y="21040"/>
                  <a:pt x="12909" y="20996"/>
                  <a:pt x="12789" y="20996"/>
                </a:cubicBezTo>
                <a:cubicBezTo>
                  <a:pt x="12669" y="20996"/>
                  <a:pt x="12669" y="21005"/>
                  <a:pt x="12548" y="21005"/>
                </a:cubicBezTo>
                <a:cubicBezTo>
                  <a:pt x="12428" y="21005"/>
                  <a:pt x="12428" y="20964"/>
                  <a:pt x="12308" y="20964"/>
                </a:cubicBezTo>
                <a:cubicBezTo>
                  <a:pt x="12308" y="20964"/>
                  <a:pt x="12187" y="21046"/>
                  <a:pt x="12067" y="21046"/>
                </a:cubicBezTo>
                <a:cubicBezTo>
                  <a:pt x="11947" y="21046"/>
                  <a:pt x="11947" y="21000"/>
                  <a:pt x="11827" y="21000"/>
                </a:cubicBezTo>
                <a:cubicBezTo>
                  <a:pt x="11706" y="21000"/>
                  <a:pt x="11706" y="20975"/>
                  <a:pt x="11586" y="20975"/>
                </a:cubicBezTo>
                <a:cubicBezTo>
                  <a:pt x="11466" y="20975"/>
                  <a:pt x="11466" y="20982"/>
                  <a:pt x="11346" y="20982"/>
                </a:cubicBezTo>
                <a:cubicBezTo>
                  <a:pt x="11225" y="20982"/>
                  <a:pt x="11225" y="20999"/>
                  <a:pt x="11105" y="20999"/>
                </a:cubicBezTo>
                <a:cubicBezTo>
                  <a:pt x="10985" y="20999"/>
                  <a:pt x="10985" y="21076"/>
                  <a:pt x="10865" y="21076"/>
                </a:cubicBezTo>
                <a:cubicBezTo>
                  <a:pt x="10865" y="21076"/>
                  <a:pt x="10744" y="21075"/>
                  <a:pt x="10624" y="21075"/>
                </a:cubicBezTo>
                <a:cubicBezTo>
                  <a:pt x="10504" y="21075"/>
                  <a:pt x="10504" y="20978"/>
                  <a:pt x="10383" y="20978"/>
                </a:cubicBezTo>
                <a:cubicBezTo>
                  <a:pt x="10263" y="20978"/>
                  <a:pt x="10263" y="21000"/>
                  <a:pt x="10143" y="21000"/>
                </a:cubicBezTo>
                <a:cubicBezTo>
                  <a:pt x="10023" y="21000"/>
                  <a:pt x="10023" y="20995"/>
                  <a:pt x="9902" y="20995"/>
                </a:cubicBezTo>
                <a:cubicBezTo>
                  <a:pt x="9782" y="20995"/>
                  <a:pt x="9782" y="21026"/>
                  <a:pt x="9662" y="21026"/>
                </a:cubicBezTo>
                <a:cubicBezTo>
                  <a:pt x="9541" y="21026"/>
                  <a:pt x="9541" y="21053"/>
                  <a:pt x="9421" y="21053"/>
                </a:cubicBezTo>
                <a:cubicBezTo>
                  <a:pt x="9301" y="21053"/>
                  <a:pt x="9301" y="20986"/>
                  <a:pt x="9181" y="20986"/>
                </a:cubicBezTo>
                <a:cubicBezTo>
                  <a:pt x="9060" y="20986"/>
                  <a:pt x="9060" y="21019"/>
                  <a:pt x="8940" y="21019"/>
                </a:cubicBezTo>
                <a:cubicBezTo>
                  <a:pt x="8820" y="21019"/>
                  <a:pt x="8820" y="21038"/>
                  <a:pt x="8699" y="21038"/>
                </a:cubicBezTo>
                <a:cubicBezTo>
                  <a:pt x="8579" y="21038"/>
                  <a:pt x="8579" y="21071"/>
                  <a:pt x="8459" y="21071"/>
                </a:cubicBezTo>
                <a:cubicBezTo>
                  <a:pt x="8339" y="21071"/>
                  <a:pt x="8339" y="20982"/>
                  <a:pt x="8218" y="20982"/>
                </a:cubicBezTo>
                <a:cubicBezTo>
                  <a:pt x="8098" y="20982"/>
                  <a:pt x="8098" y="21075"/>
                  <a:pt x="7978" y="21075"/>
                </a:cubicBezTo>
                <a:cubicBezTo>
                  <a:pt x="7857" y="21075"/>
                  <a:pt x="7857" y="21070"/>
                  <a:pt x="7737" y="21070"/>
                </a:cubicBezTo>
                <a:cubicBezTo>
                  <a:pt x="7617" y="21070"/>
                  <a:pt x="7617" y="21046"/>
                  <a:pt x="7497" y="21046"/>
                </a:cubicBezTo>
                <a:cubicBezTo>
                  <a:pt x="7376" y="21046"/>
                  <a:pt x="7376" y="21080"/>
                  <a:pt x="7256" y="21080"/>
                </a:cubicBezTo>
                <a:cubicBezTo>
                  <a:pt x="7136" y="21080"/>
                  <a:pt x="7136" y="20989"/>
                  <a:pt x="7015" y="20989"/>
                </a:cubicBezTo>
                <a:cubicBezTo>
                  <a:pt x="6895" y="20989"/>
                  <a:pt x="6895" y="21010"/>
                  <a:pt x="6775" y="21010"/>
                </a:cubicBezTo>
                <a:cubicBezTo>
                  <a:pt x="6654" y="21010"/>
                  <a:pt x="6654" y="21069"/>
                  <a:pt x="6534" y="21069"/>
                </a:cubicBezTo>
                <a:cubicBezTo>
                  <a:pt x="6414" y="21069"/>
                  <a:pt x="6414" y="21009"/>
                  <a:pt x="6294" y="21009"/>
                </a:cubicBezTo>
                <a:cubicBezTo>
                  <a:pt x="6173" y="21009"/>
                  <a:pt x="6173" y="20995"/>
                  <a:pt x="6053" y="20995"/>
                </a:cubicBezTo>
                <a:cubicBezTo>
                  <a:pt x="5933" y="20995"/>
                  <a:pt x="5933" y="21049"/>
                  <a:pt x="5812" y="21049"/>
                </a:cubicBezTo>
                <a:cubicBezTo>
                  <a:pt x="5692" y="21049"/>
                  <a:pt x="5692" y="21037"/>
                  <a:pt x="5572" y="21037"/>
                </a:cubicBezTo>
                <a:cubicBezTo>
                  <a:pt x="5451" y="21037"/>
                  <a:pt x="5451" y="21065"/>
                  <a:pt x="5331" y="21065"/>
                </a:cubicBezTo>
                <a:cubicBezTo>
                  <a:pt x="5211" y="21065"/>
                  <a:pt x="5211" y="21083"/>
                  <a:pt x="5090" y="21083"/>
                </a:cubicBezTo>
                <a:cubicBezTo>
                  <a:pt x="4970" y="21083"/>
                  <a:pt x="4970" y="20969"/>
                  <a:pt x="4850" y="20969"/>
                </a:cubicBezTo>
                <a:cubicBezTo>
                  <a:pt x="4729" y="20969"/>
                  <a:pt x="4729" y="20989"/>
                  <a:pt x="4609" y="20989"/>
                </a:cubicBezTo>
                <a:cubicBezTo>
                  <a:pt x="4489" y="20989"/>
                  <a:pt x="4489" y="21082"/>
                  <a:pt x="4369" y="21082"/>
                </a:cubicBezTo>
                <a:cubicBezTo>
                  <a:pt x="4248" y="21082"/>
                  <a:pt x="4248" y="21011"/>
                  <a:pt x="4128" y="21011"/>
                </a:cubicBezTo>
                <a:cubicBezTo>
                  <a:pt x="4008" y="21011"/>
                  <a:pt x="4008" y="20966"/>
                  <a:pt x="3887" y="20966"/>
                </a:cubicBezTo>
                <a:cubicBezTo>
                  <a:pt x="3767" y="20966"/>
                  <a:pt x="3767" y="21064"/>
                  <a:pt x="3647" y="21064"/>
                </a:cubicBezTo>
                <a:cubicBezTo>
                  <a:pt x="3526" y="21064"/>
                  <a:pt x="3526" y="21035"/>
                  <a:pt x="3406" y="21035"/>
                </a:cubicBezTo>
                <a:cubicBezTo>
                  <a:pt x="3286" y="21035"/>
                  <a:pt x="3286" y="21015"/>
                  <a:pt x="3165" y="21015"/>
                </a:cubicBezTo>
                <a:cubicBezTo>
                  <a:pt x="3045" y="21015"/>
                  <a:pt x="3045" y="20992"/>
                  <a:pt x="2925" y="20992"/>
                </a:cubicBezTo>
                <a:cubicBezTo>
                  <a:pt x="2805" y="20992"/>
                  <a:pt x="2805" y="21026"/>
                  <a:pt x="2684" y="21026"/>
                </a:cubicBezTo>
                <a:cubicBezTo>
                  <a:pt x="2564" y="21026"/>
                  <a:pt x="2564" y="21086"/>
                  <a:pt x="2444" y="21086"/>
                </a:cubicBezTo>
                <a:cubicBezTo>
                  <a:pt x="2323" y="21086"/>
                  <a:pt x="2323" y="21084"/>
                  <a:pt x="2203" y="21084"/>
                </a:cubicBezTo>
                <a:cubicBezTo>
                  <a:pt x="2083" y="21084"/>
                  <a:pt x="2083" y="20984"/>
                  <a:pt x="1962" y="20984"/>
                </a:cubicBezTo>
                <a:cubicBezTo>
                  <a:pt x="1842" y="20984"/>
                  <a:pt x="1842" y="21074"/>
                  <a:pt x="1722" y="21074"/>
                </a:cubicBezTo>
                <a:cubicBezTo>
                  <a:pt x="1601" y="21074"/>
                  <a:pt x="1601" y="21083"/>
                  <a:pt x="1481" y="21083"/>
                </a:cubicBezTo>
                <a:cubicBezTo>
                  <a:pt x="1361" y="21083"/>
                  <a:pt x="1361" y="21067"/>
                  <a:pt x="1240" y="21067"/>
                </a:cubicBezTo>
                <a:cubicBezTo>
                  <a:pt x="1120" y="21067"/>
                  <a:pt x="1120" y="21080"/>
                  <a:pt x="1000" y="21080"/>
                </a:cubicBezTo>
                <a:cubicBezTo>
                  <a:pt x="879" y="21080"/>
                  <a:pt x="879" y="21068"/>
                  <a:pt x="759" y="21068"/>
                </a:cubicBezTo>
                <a:cubicBezTo>
                  <a:pt x="639" y="21068"/>
                  <a:pt x="639" y="21014"/>
                  <a:pt x="518" y="21014"/>
                </a:cubicBezTo>
                <a:cubicBezTo>
                  <a:pt x="398" y="21014"/>
                  <a:pt x="398" y="20964"/>
                  <a:pt x="277" y="20964"/>
                </a:cubicBezTo>
                <a:cubicBezTo>
                  <a:pt x="157" y="20964"/>
                  <a:pt x="130" y="21377"/>
                  <a:pt x="45" y="20988"/>
                </a:cubicBezTo>
                <a:cubicBezTo>
                  <a:pt x="-40" y="20602"/>
                  <a:pt x="45" y="20477"/>
                  <a:pt x="45" y="19929"/>
                </a:cubicBezTo>
                <a:cubicBezTo>
                  <a:pt x="45" y="19381"/>
                  <a:pt x="25" y="19381"/>
                  <a:pt x="25" y="18833"/>
                </a:cubicBezTo>
                <a:cubicBezTo>
                  <a:pt x="25" y="18285"/>
                  <a:pt x="28" y="18285"/>
                  <a:pt x="28" y="17736"/>
                </a:cubicBezTo>
                <a:cubicBezTo>
                  <a:pt x="28" y="17188"/>
                  <a:pt x="30" y="17188"/>
                  <a:pt x="30" y="16640"/>
                </a:cubicBezTo>
                <a:cubicBezTo>
                  <a:pt x="30" y="16092"/>
                  <a:pt x="24" y="16092"/>
                  <a:pt x="24" y="15544"/>
                </a:cubicBezTo>
                <a:cubicBezTo>
                  <a:pt x="24" y="14995"/>
                  <a:pt x="37" y="14995"/>
                  <a:pt x="37" y="14447"/>
                </a:cubicBezTo>
                <a:cubicBezTo>
                  <a:pt x="37" y="13899"/>
                  <a:pt x="35" y="13899"/>
                  <a:pt x="35" y="13351"/>
                </a:cubicBezTo>
                <a:cubicBezTo>
                  <a:pt x="35" y="12803"/>
                  <a:pt x="42" y="12802"/>
                  <a:pt x="42" y="12254"/>
                </a:cubicBezTo>
                <a:cubicBezTo>
                  <a:pt x="42" y="11706"/>
                  <a:pt x="36" y="11706"/>
                  <a:pt x="36" y="11158"/>
                </a:cubicBezTo>
                <a:cubicBezTo>
                  <a:pt x="36" y="10609"/>
                  <a:pt x="42" y="10609"/>
                  <a:pt x="42" y="10061"/>
                </a:cubicBezTo>
                <a:cubicBezTo>
                  <a:pt x="42" y="9513"/>
                  <a:pt x="47" y="9513"/>
                  <a:pt x="47" y="8964"/>
                </a:cubicBezTo>
                <a:cubicBezTo>
                  <a:pt x="47" y="8416"/>
                  <a:pt x="35" y="8416"/>
                  <a:pt x="35" y="7868"/>
                </a:cubicBezTo>
                <a:cubicBezTo>
                  <a:pt x="35" y="7319"/>
                  <a:pt x="37" y="7319"/>
                  <a:pt x="37" y="6771"/>
                </a:cubicBezTo>
                <a:cubicBezTo>
                  <a:pt x="37" y="6223"/>
                  <a:pt x="24" y="6223"/>
                  <a:pt x="24" y="5675"/>
                </a:cubicBezTo>
                <a:cubicBezTo>
                  <a:pt x="24" y="5126"/>
                  <a:pt x="28" y="5126"/>
                  <a:pt x="28" y="4578"/>
                </a:cubicBezTo>
                <a:cubicBezTo>
                  <a:pt x="28" y="4029"/>
                  <a:pt x="34" y="4029"/>
                  <a:pt x="34" y="3481"/>
                </a:cubicBezTo>
                <a:cubicBezTo>
                  <a:pt x="34" y="2933"/>
                  <a:pt x="45" y="2932"/>
                  <a:pt x="45" y="2384"/>
                </a:cubicBezTo>
                <a:cubicBezTo>
                  <a:pt x="45" y="1835"/>
                  <a:pt x="65" y="1820"/>
                  <a:pt x="42" y="1282"/>
                </a:cubicBezTo>
                <a:cubicBezTo>
                  <a:pt x="18" y="727"/>
                  <a:pt x="-40" y="614"/>
                  <a:pt x="45" y="227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33" name="Image"/>
          <p:cNvSpPr/>
          <p:nvPr>
            <p:ph type="pic" sz="quarter" idx="13"/>
          </p:nvPr>
        </p:nvSpPr>
        <p:spPr>
          <a:xfrm>
            <a:off x="10198100" y="4673600"/>
            <a:ext cx="5600923" cy="4026832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34" name="Image"/>
          <p:cNvSpPr/>
          <p:nvPr>
            <p:ph type="pic" sz="quarter" idx="14"/>
          </p:nvPr>
        </p:nvSpPr>
        <p:spPr>
          <a:xfrm>
            <a:off x="10198100" y="444500"/>
            <a:ext cx="5600782" cy="4026922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35" name="Image"/>
          <p:cNvSpPr/>
          <p:nvPr>
            <p:ph type="pic" sz="half" idx="15"/>
          </p:nvPr>
        </p:nvSpPr>
        <p:spPr>
          <a:xfrm>
            <a:off x="444500" y="444500"/>
            <a:ext cx="9545883" cy="5989653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36" name="Shape"/>
          <p:cNvSpPr/>
          <p:nvPr>
            <p:ph type="body" sz="quarter" idx="16"/>
          </p:nvPr>
        </p:nvSpPr>
        <p:spPr>
          <a:xfrm>
            <a:off x="876300" y="5486400"/>
            <a:ext cx="8825117" cy="299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15" fill="norm" stroke="1" extrusionOk="0">
                <a:moveTo>
                  <a:pt x="16234" y="2985"/>
                </a:moveTo>
                <a:cubicBezTo>
                  <a:pt x="16275" y="2712"/>
                  <a:pt x="16336" y="2407"/>
                  <a:pt x="16395" y="2129"/>
                </a:cubicBezTo>
                <a:cubicBezTo>
                  <a:pt x="16448" y="1875"/>
                  <a:pt x="16512" y="1627"/>
                  <a:pt x="16582" y="1371"/>
                </a:cubicBezTo>
                <a:cubicBezTo>
                  <a:pt x="16645" y="1138"/>
                  <a:pt x="16707" y="880"/>
                  <a:pt x="16785" y="648"/>
                </a:cubicBezTo>
                <a:cubicBezTo>
                  <a:pt x="16857" y="437"/>
                  <a:pt x="16952" y="281"/>
                  <a:pt x="17038" y="72"/>
                </a:cubicBezTo>
                <a:cubicBezTo>
                  <a:pt x="17100" y="-81"/>
                  <a:pt x="16984" y="19"/>
                  <a:pt x="16778" y="277"/>
                </a:cubicBezTo>
                <a:cubicBezTo>
                  <a:pt x="16694" y="381"/>
                  <a:pt x="16582" y="428"/>
                  <a:pt x="16473" y="583"/>
                </a:cubicBezTo>
                <a:cubicBezTo>
                  <a:pt x="16384" y="711"/>
                  <a:pt x="16290" y="874"/>
                  <a:pt x="16190" y="1030"/>
                </a:cubicBezTo>
                <a:cubicBezTo>
                  <a:pt x="16099" y="1173"/>
                  <a:pt x="16014" y="1372"/>
                  <a:pt x="15919" y="1535"/>
                </a:cubicBezTo>
                <a:cubicBezTo>
                  <a:pt x="15828" y="1692"/>
                  <a:pt x="15739" y="1867"/>
                  <a:pt x="15649" y="2038"/>
                </a:cubicBezTo>
                <a:cubicBezTo>
                  <a:pt x="15558" y="2210"/>
                  <a:pt x="15462" y="2357"/>
                  <a:pt x="15377" y="2540"/>
                </a:cubicBezTo>
                <a:cubicBezTo>
                  <a:pt x="15277" y="2497"/>
                  <a:pt x="15178" y="2425"/>
                  <a:pt x="15076" y="2385"/>
                </a:cubicBezTo>
                <a:cubicBezTo>
                  <a:pt x="14976" y="2345"/>
                  <a:pt x="14874" y="2327"/>
                  <a:pt x="14772" y="2290"/>
                </a:cubicBezTo>
                <a:cubicBezTo>
                  <a:pt x="14672" y="2253"/>
                  <a:pt x="14572" y="2190"/>
                  <a:pt x="14470" y="2156"/>
                </a:cubicBezTo>
                <a:cubicBezTo>
                  <a:pt x="14370" y="2123"/>
                  <a:pt x="14268" y="2104"/>
                  <a:pt x="14166" y="2074"/>
                </a:cubicBezTo>
                <a:cubicBezTo>
                  <a:pt x="14065" y="2043"/>
                  <a:pt x="13963" y="2043"/>
                  <a:pt x="13861" y="2015"/>
                </a:cubicBezTo>
                <a:cubicBezTo>
                  <a:pt x="13760" y="1988"/>
                  <a:pt x="13657" y="2006"/>
                  <a:pt x="13555" y="1981"/>
                </a:cubicBezTo>
                <a:cubicBezTo>
                  <a:pt x="13454" y="1957"/>
                  <a:pt x="13354" y="1858"/>
                  <a:pt x="13252" y="1836"/>
                </a:cubicBezTo>
                <a:cubicBezTo>
                  <a:pt x="13151" y="1814"/>
                  <a:pt x="13049" y="1800"/>
                  <a:pt x="12947" y="1781"/>
                </a:cubicBezTo>
                <a:cubicBezTo>
                  <a:pt x="12846" y="1763"/>
                  <a:pt x="12743" y="1795"/>
                  <a:pt x="12641" y="1779"/>
                </a:cubicBezTo>
                <a:cubicBezTo>
                  <a:pt x="12540" y="1763"/>
                  <a:pt x="12439" y="1698"/>
                  <a:pt x="12337" y="1685"/>
                </a:cubicBezTo>
                <a:cubicBezTo>
                  <a:pt x="12236" y="1671"/>
                  <a:pt x="12133" y="1727"/>
                  <a:pt x="12031" y="1716"/>
                </a:cubicBezTo>
                <a:cubicBezTo>
                  <a:pt x="11929" y="1706"/>
                  <a:pt x="11828" y="1677"/>
                  <a:pt x="11726" y="1669"/>
                </a:cubicBezTo>
                <a:cubicBezTo>
                  <a:pt x="11624" y="1661"/>
                  <a:pt x="11522" y="1646"/>
                  <a:pt x="11420" y="1641"/>
                </a:cubicBezTo>
                <a:cubicBezTo>
                  <a:pt x="11319" y="1636"/>
                  <a:pt x="11217" y="1639"/>
                  <a:pt x="11114" y="1637"/>
                </a:cubicBezTo>
                <a:cubicBezTo>
                  <a:pt x="11013" y="1634"/>
                  <a:pt x="10911" y="1561"/>
                  <a:pt x="10809" y="1561"/>
                </a:cubicBezTo>
                <a:cubicBezTo>
                  <a:pt x="10707" y="1561"/>
                  <a:pt x="10605" y="1604"/>
                  <a:pt x="10503" y="1606"/>
                </a:cubicBezTo>
                <a:cubicBezTo>
                  <a:pt x="10401" y="1609"/>
                  <a:pt x="10300" y="1643"/>
                  <a:pt x="10198" y="1649"/>
                </a:cubicBezTo>
                <a:cubicBezTo>
                  <a:pt x="10096" y="1654"/>
                  <a:pt x="9995" y="1677"/>
                  <a:pt x="9893" y="1685"/>
                </a:cubicBezTo>
                <a:cubicBezTo>
                  <a:pt x="9791" y="1692"/>
                  <a:pt x="9688" y="1621"/>
                  <a:pt x="9587" y="1632"/>
                </a:cubicBezTo>
                <a:cubicBezTo>
                  <a:pt x="9485" y="1642"/>
                  <a:pt x="9384" y="1741"/>
                  <a:pt x="9283" y="1754"/>
                </a:cubicBezTo>
                <a:cubicBezTo>
                  <a:pt x="9181" y="1768"/>
                  <a:pt x="9078" y="1708"/>
                  <a:pt x="8977" y="1724"/>
                </a:cubicBezTo>
                <a:cubicBezTo>
                  <a:pt x="8875" y="1740"/>
                  <a:pt x="8773" y="1755"/>
                  <a:pt x="8672" y="1773"/>
                </a:cubicBezTo>
                <a:cubicBezTo>
                  <a:pt x="8570" y="1792"/>
                  <a:pt x="8470" y="1889"/>
                  <a:pt x="8369" y="1910"/>
                </a:cubicBezTo>
                <a:cubicBezTo>
                  <a:pt x="8267" y="1932"/>
                  <a:pt x="8165" y="1935"/>
                  <a:pt x="8064" y="1959"/>
                </a:cubicBezTo>
                <a:cubicBezTo>
                  <a:pt x="7962" y="1984"/>
                  <a:pt x="7859" y="1957"/>
                  <a:pt x="7758" y="1984"/>
                </a:cubicBezTo>
                <a:cubicBezTo>
                  <a:pt x="7656" y="2012"/>
                  <a:pt x="7555" y="2048"/>
                  <a:pt x="7454" y="2078"/>
                </a:cubicBezTo>
                <a:cubicBezTo>
                  <a:pt x="7352" y="2109"/>
                  <a:pt x="7253" y="2194"/>
                  <a:pt x="7152" y="2228"/>
                </a:cubicBezTo>
                <a:cubicBezTo>
                  <a:pt x="7051" y="2262"/>
                  <a:pt x="6947" y="2237"/>
                  <a:pt x="6847" y="2274"/>
                </a:cubicBezTo>
                <a:cubicBezTo>
                  <a:pt x="6745" y="2311"/>
                  <a:pt x="6646" y="2399"/>
                  <a:pt x="6546" y="2439"/>
                </a:cubicBezTo>
                <a:cubicBezTo>
                  <a:pt x="6445" y="2479"/>
                  <a:pt x="6341" y="2471"/>
                  <a:pt x="6241" y="2514"/>
                </a:cubicBezTo>
                <a:cubicBezTo>
                  <a:pt x="6140" y="2558"/>
                  <a:pt x="6041" y="2631"/>
                  <a:pt x="5941" y="2677"/>
                </a:cubicBezTo>
                <a:cubicBezTo>
                  <a:pt x="5839" y="2725"/>
                  <a:pt x="5737" y="2744"/>
                  <a:pt x="5638" y="2794"/>
                </a:cubicBezTo>
                <a:cubicBezTo>
                  <a:pt x="5537" y="2845"/>
                  <a:pt x="5436" y="2894"/>
                  <a:pt x="5337" y="2947"/>
                </a:cubicBezTo>
                <a:cubicBezTo>
                  <a:pt x="5236" y="3002"/>
                  <a:pt x="5140" y="3129"/>
                  <a:pt x="5041" y="3186"/>
                </a:cubicBezTo>
                <a:cubicBezTo>
                  <a:pt x="4941" y="3245"/>
                  <a:pt x="4839" y="3273"/>
                  <a:pt x="4740" y="3335"/>
                </a:cubicBezTo>
                <a:cubicBezTo>
                  <a:pt x="4639" y="3398"/>
                  <a:pt x="4539" y="3442"/>
                  <a:pt x="4440" y="3508"/>
                </a:cubicBezTo>
                <a:cubicBezTo>
                  <a:pt x="4340" y="3576"/>
                  <a:pt x="4245" y="3699"/>
                  <a:pt x="4148" y="3770"/>
                </a:cubicBezTo>
                <a:cubicBezTo>
                  <a:pt x="4048" y="3842"/>
                  <a:pt x="3944" y="3858"/>
                  <a:pt x="3847" y="3934"/>
                </a:cubicBezTo>
                <a:cubicBezTo>
                  <a:pt x="3747" y="4011"/>
                  <a:pt x="3647" y="4076"/>
                  <a:pt x="3551" y="4157"/>
                </a:cubicBezTo>
                <a:cubicBezTo>
                  <a:pt x="3451" y="4240"/>
                  <a:pt x="3353" y="4320"/>
                  <a:pt x="3257" y="4406"/>
                </a:cubicBezTo>
                <a:cubicBezTo>
                  <a:pt x="3158" y="4495"/>
                  <a:pt x="3069" y="4657"/>
                  <a:pt x="2974" y="4749"/>
                </a:cubicBezTo>
                <a:cubicBezTo>
                  <a:pt x="2875" y="4845"/>
                  <a:pt x="2775" y="4909"/>
                  <a:pt x="2681" y="5008"/>
                </a:cubicBezTo>
                <a:cubicBezTo>
                  <a:pt x="2583" y="5111"/>
                  <a:pt x="2491" y="5236"/>
                  <a:pt x="2398" y="5342"/>
                </a:cubicBezTo>
                <a:cubicBezTo>
                  <a:pt x="2301" y="5453"/>
                  <a:pt x="2202" y="5535"/>
                  <a:pt x="2110" y="5650"/>
                </a:cubicBezTo>
                <a:cubicBezTo>
                  <a:pt x="2015" y="5770"/>
                  <a:pt x="1920" y="5880"/>
                  <a:pt x="1830" y="6004"/>
                </a:cubicBezTo>
                <a:cubicBezTo>
                  <a:pt x="1735" y="6134"/>
                  <a:pt x="1642" y="6262"/>
                  <a:pt x="1554" y="6396"/>
                </a:cubicBezTo>
                <a:cubicBezTo>
                  <a:pt x="1461" y="6538"/>
                  <a:pt x="1370" y="6675"/>
                  <a:pt x="1285" y="6822"/>
                </a:cubicBezTo>
                <a:cubicBezTo>
                  <a:pt x="1194" y="6978"/>
                  <a:pt x="1111" y="7157"/>
                  <a:pt x="1029" y="7317"/>
                </a:cubicBezTo>
                <a:cubicBezTo>
                  <a:pt x="942" y="7490"/>
                  <a:pt x="869" y="7705"/>
                  <a:pt x="792" y="7882"/>
                </a:cubicBezTo>
                <a:cubicBezTo>
                  <a:pt x="708" y="8074"/>
                  <a:pt x="615" y="8214"/>
                  <a:pt x="544" y="8412"/>
                </a:cubicBezTo>
                <a:cubicBezTo>
                  <a:pt x="467" y="8628"/>
                  <a:pt x="403" y="8867"/>
                  <a:pt x="342" y="9089"/>
                </a:cubicBezTo>
                <a:cubicBezTo>
                  <a:pt x="275" y="9333"/>
                  <a:pt x="218" y="9583"/>
                  <a:pt x="170" y="9833"/>
                </a:cubicBezTo>
                <a:cubicBezTo>
                  <a:pt x="119" y="10106"/>
                  <a:pt x="85" y="10388"/>
                  <a:pt x="58" y="10667"/>
                </a:cubicBezTo>
                <a:cubicBezTo>
                  <a:pt x="30" y="10959"/>
                  <a:pt x="0" y="11253"/>
                  <a:pt x="0" y="11552"/>
                </a:cubicBezTo>
                <a:cubicBezTo>
                  <a:pt x="0" y="11851"/>
                  <a:pt x="38" y="12138"/>
                  <a:pt x="67" y="12430"/>
                </a:cubicBezTo>
                <a:cubicBezTo>
                  <a:pt x="93" y="12709"/>
                  <a:pt x="134" y="12975"/>
                  <a:pt x="185" y="13247"/>
                </a:cubicBezTo>
                <a:cubicBezTo>
                  <a:pt x="232" y="13498"/>
                  <a:pt x="287" y="13742"/>
                  <a:pt x="354" y="13986"/>
                </a:cubicBezTo>
                <a:cubicBezTo>
                  <a:pt x="415" y="14208"/>
                  <a:pt x="466" y="14480"/>
                  <a:pt x="543" y="14696"/>
                </a:cubicBezTo>
                <a:cubicBezTo>
                  <a:pt x="614" y="14894"/>
                  <a:pt x="702" y="15053"/>
                  <a:pt x="786" y="15245"/>
                </a:cubicBezTo>
                <a:cubicBezTo>
                  <a:pt x="863" y="15423"/>
                  <a:pt x="946" y="15597"/>
                  <a:pt x="1034" y="15769"/>
                </a:cubicBezTo>
                <a:cubicBezTo>
                  <a:pt x="1116" y="15930"/>
                  <a:pt x="1208" y="16058"/>
                  <a:pt x="1299" y="16214"/>
                </a:cubicBezTo>
                <a:cubicBezTo>
                  <a:pt x="1384" y="16360"/>
                  <a:pt x="1470" y="16520"/>
                  <a:pt x="1563" y="16662"/>
                </a:cubicBezTo>
                <a:cubicBezTo>
                  <a:pt x="1651" y="16797"/>
                  <a:pt x="1732" y="16990"/>
                  <a:pt x="1827" y="17120"/>
                </a:cubicBezTo>
                <a:cubicBezTo>
                  <a:pt x="1917" y="17244"/>
                  <a:pt x="2014" y="17344"/>
                  <a:pt x="2109" y="17464"/>
                </a:cubicBezTo>
                <a:cubicBezTo>
                  <a:pt x="2201" y="17579"/>
                  <a:pt x="2303" y="17634"/>
                  <a:pt x="2400" y="17745"/>
                </a:cubicBezTo>
                <a:cubicBezTo>
                  <a:pt x="2493" y="17852"/>
                  <a:pt x="2580" y="18023"/>
                  <a:pt x="2678" y="18125"/>
                </a:cubicBezTo>
                <a:cubicBezTo>
                  <a:pt x="2772" y="18225"/>
                  <a:pt x="2867" y="18337"/>
                  <a:pt x="2965" y="18433"/>
                </a:cubicBezTo>
                <a:cubicBezTo>
                  <a:pt x="3060" y="18525"/>
                  <a:pt x="3159" y="18608"/>
                  <a:pt x="3257" y="18697"/>
                </a:cubicBezTo>
                <a:cubicBezTo>
                  <a:pt x="3353" y="18783"/>
                  <a:pt x="3453" y="18851"/>
                  <a:pt x="3552" y="18935"/>
                </a:cubicBezTo>
                <a:cubicBezTo>
                  <a:pt x="3649" y="19015"/>
                  <a:pt x="3749" y="19072"/>
                  <a:pt x="3849" y="19150"/>
                </a:cubicBezTo>
                <a:cubicBezTo>
                  <a:pt x="3946" y="19225"/>
                  <a:pt x="4043" y="19315"/>
                  <a:pt x="4143" y="19387"/>
                </a:cubicBezTo>
                <a:cubicBezTo>
                  <a:pt x="4241" y="19458"/>
                  <a:pt x="4339" y="19539"/>
                  <a:pt x="4440" y="19607"/>
                </a:cubicBezTo>
                <a:cubicBezTo>
                  <a:pt x="4538" y="19673"/>
                  <a:pt x="4639" y="19716"/>
                  <a:pt x="4739" y="19779"/>
                </a:cubicBezTo>
                <a:cubicBezTo>
                  <a:pt x="4838" y="19841"/>
                  <a:pt x="4935" y="19933"/>
                  <a:pt x="5036" y="19992"/>
                </a:cubicBezTo>
                <a:cubicBezTo>
                  <a:pt x="5135" y="20050"/>
                  <a:pt x="5240" y="20039"/>
                  <a:pt x="5341" y="20094"/>
                </a:cubicBezTo>
                <a:cubicBezTo>
                  <a:pt x="5440" y="20147"/>
                  <a:pt x="5539" y="20213"/>
                  <a:pt x="5640" y="20264"/>
                </a:cubicBezTo>
                <a:cubicBezTo>
                  <a:pt x="5740" y="20314"/>
                  <a:pt x="5841" y="20341"/>
                  <a:pt x="5943" y="20388"/>
                </a:cubicBezTo>
                <a:cubicBezTo>
                  <a:pt x="6043" y="20434"/>
                  <a:pt x="6139" y="20554"/>
                  <a:pt x="6241" y="20598"/>
                </a:cubicBezTo>
                <a:cubicBezTo>
                  <a:pt x="6341" y="20641"/>
                  <a:pt x="6444" y="20627"/>
                  <a:pt x="6546" y="20667"/>
                </a:cubicBezTo>
                <a:cubicBezTo>
                  <a:pt x="6646" y="20707"/>
                  <a:pt x="6746" y="20761"/>
                  <a:pt x="6848" y="20798"/>
                </a:cubicBezTo>
                <a:cubicBezTo>
                  <a:pt x="6948" y="20834"/>
                  <a:pt x="7051" y="20835"/>
                  <a:pt x="7153" y="20868"/>
                </a:cubicBezTo>
                <a:cubicBezTo>
                  <a:pt x="7253" y="20902"/>
                  <a:pt x="7354" y="20943"/>
                  <a:pt x="7456" y="20973"/>
                </a:cubicBezTo>
                <a:cubicBezTo>
                  <a:pt x="7556" y="21004"/>
                  <a:pt x="7656" y="21078"/>
                  <a:pt x="7758" y="21106"/>
                </a:cubicBezTo>
                <a:cubicBezTo>
                  <a:pt x="7859" y="21133"/>
                  <a:pt x="7961" y="21134"/>
                  <a:pt x="8063" y="21158"/>
                </a:cubicBezTo>
                <a:cubicBezTo>
                  <a:pt x="8164" y="21182"/>
                  <a:pt x="8264" y="21259"/>
                  <a:pt x="8366" y="21281"/>
                </a:cubicBezTo>
                <a:cubicBezTo>
                  <a:pt x="8467" y="21303"/>
                  <a:pt x="8571" y="21243"/>
                  <a:pt x="8673" y="21262"/>
                </a:cubicBezTo>
                <a:cubicBezTo>
                  <a:pt x="8774" y="21281"/>
                  <a:pt x="8874" y="21372"/>
                  <a:pt x="8976" y="21388"/>
                </a:cubicBezTo>
                <a:cubicBezTo>
                  <a:pt x="9078" y="21404"/>
                  <a:pt x="9181" y="21341"/>
                  <a:pt x="9283" y="21354"/>
                </a:cubicBezTo>
                <a:cubicBezTo>
                  <a:pt x="9384" y="21367"/>
                  <a:pt x="9485" y="21395"/>
                  <a:pt x="9588" y="21406"/>
                </a:cubicBezTo>
                <a:cubicBezTo>
                  <a:pt x="9689" y="21416"/>
                  <a:pt x="9791" y="21403"/>
                  <a:pt x="9893" y="21411"/>
                </a:cubicBezTo>
                <a:cubicBezTo>
                  <a:pt x="9994" y="21419"/>
                  <a:pt x="10096" y="21509"/>
                  <a:pt x="10198" y="21514"/>
                </a:cubicBezTo>
                <a:cubicBezTo>
                  <a:pt x="10299" y="21519"/>
                  <a:pt x="10401" y="21498"/>
                  <a:pt x="10503" y="21501"/>
                </a:cubicBezTo>
                <a:cubicBezTo>
                  <a:pt x="10605" y="21504"/>
                  <a:pt x="10707" y="21478"/>
                  <a:pt x="10809" y="21478"/>
                </a:cubicBezTo>
                <a:cubicBezTo>
                  <a:pt x="10911" y="21478"/>
                  <a:pt x="11013" y="21516"/>
                  <a:pt x="11114" y="21513"/>
                </a:cubicBezTo>
                <a:cubicBezTo>
                  <a:pt x="11217" y="21511"/>
                  <a:pt x="11318" y="21497"/>
                  <a:pt x="11420" y="21492"/>
                </a:cubicBezTo>
                <a:cubicBezTo>
                  <a:pt x="11522" y="21486"/>
                  <a:pt x="11623" y="21420"/>
                  <a:pt x="11725" y="21412"/>
                </a:cubicBezTo>
                <a:cubicBezTo>
                  <a:pt x="11827" y="21404"/>
                  <a:pt x="11929" y="21440"/>
                  <a:pt x="12030" y="21429"/>
                </a:cubicBezTo>
                <a:cubicBezTo>
                  <a:pt x="12133" y="21419"/>
                  <a:pt x="12234" y="21370"/>
                  <a:pt x="12335" y="21356"/>
                </a:cubicBezTo>
                <a:cubicBezTo>
                  <a:pt x="12437" y="21343"/>
                  <a:pt x="12540" y="21400"/>
                  <a:pt x="12641" y="21384"/>
                </a:cubicBezTo>
                <a:cubicBezTo>
                  <a:pt x="12743" y="21368"/>
                  <a:pt x="12845" y="21338"/>
                  <a:pt x="12946" y="21320"/>
                </a:cubicBezTo>
                <a:cubicBezTo>
                  <a:pt x="13048" y="21301"/>
                  <a:pt x="13150" y="21275"/>
                  <a:pt x="13251" y="21254"/>
                </a:cubicBezTo>
                <a:cubicBezTo>
                  <a:pt x="13353" y="21232"/>
                  <a:pt x="13453" y="21153"/>
                  <a:pt x="13554" y="21129"/>
                </a:cubicBezTo>
                <a:cubicBezTo>
                  <a:pt x="13656" y="21104"/>
                  <a:pt x="13759" y="21160"/>
                  <a:pt x="13860" y="21132"/>
                </a:cubicBezTo>
                <a:cubicBezTo>
                  <a:pt x="13962" y="21105"/>
                  <a:pt x="14062" y="21036"/>
                  <a:pt x="14163" y="21006"/>
                </a:cubicBezTo>
                <a:cubicBezTo>
                  <a:pt x="14265" y="20975"/>
                  <a:pt x="14367" y="20979"/>
                  <a:pt x="14468" y="20946"/>
                </a:cubicBezTo>
                <a:cubicBezTo>
                  <a:pt x="14570" y="20912"/>
                  <a:pt x="14671" y="20876"/>
                  <a:pt x="14771" y="20839"/>
                </a:cubicBezTo>
                <a:cubicBezTo>
                  <a:pt x="14873" y="20802"/>
                  <a:pt x="14971" y="20690"/>
                  <a:pt x="15071" y="20651"/>
                </a:cubicBezTo>
                <a:cubicBezTo>
                  <a:pt x="15173" y="20610"/>
                  <a:pt x="15277" y="20646"/>
                  <a:pt x="15377" y="20603"/>
                </a:cubicBezTo>
                <a:cubicBezTo>
                  <a:pt x="15479" y="20559"/>
                  <a:pt x="15578" y="20494"/>
                  <a:pt x="15678" y="20447"/>
                </a:cubicBezTo>
                <a:cubicBezTo>
                  <a:pt x="15780" y="20400"/>
                  <a:pt x="15880" y="20348"/>
                  <a:pt x="15979" y="20298"/>
                </a:cubicBezTo>
                <a:cubicBezTo>
                  <a:pt x="16081" y="20247"/>
                  <a:pt x="16179" y="20167"/>
                  <a:pt x="16278" y="20113"/>
                </a:cubicBezTo>
                <a:cubicBezTo>
                  <a:pt x="16379" y="20058"/>
                  <a:pt x="16479" y="20000"/>
                  <a:pt x="16578" y="19943"/>
                </a:cubicBezTo>
                <a:cubicBezTo>
                  <a:pt x="16679" y="19884"/>
                  <a:pt x="16783" y="19881"/>
                  <a:pt x="16881" y="19819"/>
                </a:cubicBezTo>
                <a:cubicBezTo>
                  <a:pt x="16982" y="19756"/>
                  <a:pt x="17078" y="19639"/>
                  <a:pt x="17176" y="19573"/>
                </a:cubicBezTo>
                <a:cubicBezTo>
                  <a:pt x="17276" y="19506"/>
                  <a:pt x="17373" y="19414"/>
                  <a:pt x="17471" y="19343"/>
                </a:cubicBezTo>
                <a:cubicBezTo>
                  <a:pt x="17571" y="19271"/>
                  <a:pt x="17669" y="19188"/>
                  <a:pt x="17766" y="19113"/>
                </a:cubicBezTo>
                <a:cubicBezTo>
                  <a:pt x="17866" y="19035"/>
                  <a:pt x="17966" y="18982"/>
                  <a:pt x="18063" y="18901"/>
                </a:cubicBezTo>
                <a:cubicBezTo>
                  <a:pt x="18162" y="18818"/>
                  <a:pt x="18256" y="18703"/>
                  <a:pt x="18352" y="18616"/>
                </a:cubicBezTo>
                <a:cubicBezTo>
                  <a:pt x="18451" y="18527"/>
                  <a:pt x="18553" y="18486"/>
                  <a:pt x="18649" y="18393"/>
                </a:cubicBezTo>
                <a:cubicBezTo>
                  <a:pt x="18747" y="18298"/>
                  <a:pt x="18843" y="18202"/>
                  <a:pt x="18938" y="18103"/>
                </a:cubicBezTo>
                <a:cubicBezTo>
                  <a:pt x="19035" y="18000"/>
                  <a:pt x="19124" y="17845"/>
                  <a:pt x="19217" y="17739"/>
                </a:cubicBezTo>
                <a:cubicBezTo>
                  <a:pt x="19314" y="17628"/>
                  <a:pt x="19415" y="17562"/>
                  <a:pt x="19506" y="17448"/>
                </a:cubicBezTo>
                <a:cubicBezTo>
                  <a:pt x="19602" y="17328"/>
                  <a:pt x="19690" y="17174"/>
                  <a:pt x="19780" y="17050"/>
                </a:cubicBezTo>
                <a:cubicBezTo>
                  <a:pt x="19875" y="16920"/>
                  <a:pt x="19976" y="16845"/>
                  <a:pt x="20064" y="16710"/>
                </a:cubicBezTo>
                <a:cubicBezTo>
                  <a:pt x="20157" y="16568"/>
                  <a:pt x="20243" y="16404"/>
                  <a:pt x="20328" y="16258"/>
                </a:cubicBezTo>
                <a:cubicBezTo>
                  <a:pt x="20419" y="16102"/>
                  <a:pt x="20508" y="15953"/>
                  <a:pt x="20590" y="15792"/>
                </a:cubicBezTo>
                <a:cubicBezTo>
                  <a:pt x="20678" y="15620"/>
                  <a:pt x="20763" y="15453"/>
                  <a:pt x="20840" y="15276"/>
                </a:cubicBezTo>
                <a:cubicBezTo>
                  <a:pt x="20924" y="15084"/>
                  <a:pt x="21002" y="14887"/>
                  <a:pt x="21073" y="14689"/>
                </a:cubicBezTo>
                <a:cubicBezTo>
                  <a:pt x="21150" y="14473"/>
                  <a:pt x="21221" y="14253"/>
                  <a:pt x="21283" y="14031"/>
                </a:cubicBezTo>
                <a:cubicBezTo>
                  <a:pt x="21350" y="13787"/>
                  <a:pt x="21398" y="13517"/>
                  <a:pt x="21445" y="13267"/>
                </a:cubicBezTo>
                <a:cubicBezTo>
                  <a:pt x="21496" y="12994"/>
                  <a:pt x="21523" y="12708"/>
                  <a:pt x="21550" y="12429"/>
                </a:cubicBezTo>
                <a:cubicBezTo>
                  <a:pt x="21578" y="12137"/>
                  <a:pt x="21597" y="11851"/>
                  <a:pt x="21597" y="11552"/>
                </a:cubicBezTo>
                <a:cubicBezTo>
                  <a:pt x="21597" y="11252"/>
                  <a:pt x="21600" y="10946"/>
                  <a:pt x="21572" y="10653"/>
                </a:cubicBezTo>
                <a:cubicBezTo>
                  <a:pt x="21545" y="10372"/>
                  <a:pt x="21508" y="10082"/>
                  <a:pt x="21456" y="9809"/>
                </a:cubicBezTo>
                <a:cubicBezTo>
                  <a:pt x="21408" y="9558"/>
                  <a:pt x="21344" y="9315"/>
                  <a:pt x="21277" y="9070"/>
                </a:cubicBezTo>
                <a:cubicBezTo>
                  <a:pt x="21215" y="8847"/>
                  <a:pt x="21145" y="8623"/>
                  <a:pt x="21067" y="8406"/>
                </a:cubicBezTo>
                <a:cubicBezTo>
                  <a:pt x="20996" y="8208"/>
                  <a:pt x="20916" y="8016"/>
                  <a:pt x="20832" y="7824"/>
                </a:cubicBezTo>
                <a:cubicBezTo>
                  <a:pt x="20754" y="7646"/>
                  <a:pt x="20670" y="7471"/>
                  <a:pt x="20582" y="7298"/>
                </a:cubicBezTo>
                <a:cubicBezTo>
                  <a:pt x="20499" y="7137"/>
                  <a:pt x="20405" y="7012"/>
                  <a:pt x="20314" y="6856"/>
                </a:cubicBezTo>
                <a:cubicBezTo>
                  <a:pt x="20228" y="6709"/>
                  <a:pt x="20149" y="6509"/>
                  <a:pt x="20055" y="6367"/>
                </a:cubicBezTo>
                <a:cubicBezTo>
                  <a:pt x="19967" y="6232"/>
                  <a:pt x="19868" y="6141"/>
                  <a:pt x="19772" y="6010"/>
                </a:cubicBezTo>
                <a:cubicBezTo>
                  <a:pt x="19682" y="5886"/>
                  <a:pt x="19585" y="5789"/>
                  <a:pt x="19488" y="5669"/>
                </a:cubicBezTo>
                <a:cubicBezTo>
                  <a:pt x="19396" y="5554"/>
                  <a:pt x="19307" y="5398"/>
                  <a:pt x="19210" y="5287"/>
                </a:cubicBezTo>
                <a:cubicBezTo>
                  <a:pt x="19116" y="5180"/>
                  <a:pt x="19016" y="5113"/>
                  <a:pt x="18918" y="5011"/>
                </a:cubicBezTo>
                <a:cubicBezTo>
                  <a:pt x="18823" y="4911"/>
                  <a:pt x="18731" y="4775"/>
                  <a:pt x="18632" y="4679"/>
                </a:cubicBezTo>
                <a:cubicBezTo>
                  <a:pt x="18536" y="4587"/>
                  <a:pt x="18434" y="4539"/>
                  <a:pt x="18335" y="4450"/>
                </a:cubicBezTo>
                <a:cubicBezTo>
                  <a:pt x="18238" y="4363"/>
                  <a:pt x="18141" y="4275"/>
                  <a:pt x="18041" y="4192"/>
                </a:cubicBezTo>
                <a:cubicBezTo>
                  <a:pt x="17944" y="4111"/>
                  <a:pt x="17846" y="4023"/>
                  <a:pt x="17746" y="3946"/>
                </a:cubicBezTo>
                <a:cubicBezTo>
                  <a:pt x="17648" y="3870"/>
                  <a:pt x="17549" y="3792"/>
                  <a:pt x="17449" y="3720"/>
                </a:cubicBezTo>
                <a:cubicBezTo>
                  <a:pt x="17350" y="3649"/>
                  <a:pt x="17255" y="3531"/>
                  <a:pt x="17154" y="3464"/>
                </a:cubicBezTo>
                <a:cubicBezTo>
                  <a:pt x="17055" y="3398"/>
                  <a:pt x="16955" y="3328"/>
                  <a:pt x="16854" y="3265"/>
                </a:cubicBezTo>
                <a:cubicBezTo>
                  <a:pt x="16755" y="3203"/>
                  <a:pt x="16651" y="3191"/>
                  <a:pt x="16550" y="3132"/>
                </a:cubicBezTo>
                <a:cubicBezTo>
                  <a:pt x="16450" y="3074"/>
                  <a:pt x="16335" y="3039"/>
                  <a:pt x="16234" y="2985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612900" y="6070600"/>
            <a:ext cx="7327900" cy="1841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"/>
          <p:cNvSpPr/>
          <p:nvPr/>
        </p:nvSpPr>
        <p:spPr>
          <a:xfrm>
            <a:off x="444500" y="6642099"/>
            <a:ext cx="15350161" cy="204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182" fill="norm" stroke="1" extrusionOk="0">
                <a:moveTo>
                  <a:pt x="31" y="281"/>
                </a:moveTo>
                <a:cubicBezTo>
                  <a:pt x="84" y="-108"/>
                  <a:pt x="101" y="291"/>
                  <a:pt x="176" y="291"/>
                </a:cubicBezTo>
                <a:cubicBezTo>
                  <a:pt x="251" y="291"/>
                  <a:pt x="251" y="290"/>
                  <a:pt x="326" y="290"/>
                </a:cubicBezTo>
                <a:cubicBezTo>
                  <a:pt x="401" y="290"/>
                  <a:pt x="401" y="184"/>
                  <a:pt x="476" y="184"/>
                </a:cubicBezTo>
                <a:cubicBezTo>
                  <a:pt x="551" y="184"/>
                  <a:pt x="551" y="299"/>
                  <a:pt x="626" y="299"/>
                </a:cubicBezTo>
                <a:cubicBezTo>
                  <a:pt x="701" y="299"/>
                  <a:pt x="701" y="270"/>
                  <a:pt x="777" y="270"/>
                </a:cubicBezTo>
                <a:cubicBezTo>
                  <a:pt x="852" y="270"/>
                  <a:pt x="852" y="262"/>
                  <a:pt x="927" y="262"/>
                </a:cubicBezTo>
                <a:cubicBezTo>
                  <a:pt x="1002" y="262"/>
                  <a:pt x="1002" y="251"/>
                  <a:pt x="1077" y="251"/>
                </a:cubicBezTo>
                <a:cubicBezTo>
                  <a:pt x="1152" y="251"/>
                  <a:pt x="1152" y="256"/>
                  <a:pt x="1227" y="256"/>
                </a:cubicBezTo>
                <a:cubicBezTo>
                  <a:pt x="1302" y="256"/>
                  <a:pt x="1302" y="240"/>
                  <a:pt x="1377" y="240"/>
                </a:cubicBezTo>
                <a:cubicBezTo>
                  <a:pt x="1452" y="240"/>
                  <a:pt x="1452" y="206"/>
                  <a:pt x="1528" y="206"/>
                </a:cubicBezTo>
                <a:cubicBezTo>
                  <a:pt x="1603" y="206"/>
                  <a:pt x="1603" y="268"/>
                  <a:pt x="1678" y="268"/>
                </a:cubicBezTo>
                <a:cubicBezTo>
                  <a:pt x="1753" y="268"/>
                  <a:pt x="1730" y="197"/>
                  <a:pt x="1828" y="197"/>
                </a:cubicBezTo>
                <a:cubicBezTo>
                  <a:pt x="1870" y="197"/>
                  <a:pt x="1920" y="199"/>
                  <a:pt x="1978" y="199"/>
                </a:cubicBezTo>
                <a:cubicBezTo>
                  <a:pt x="2023" y="199"/>
                  <a:pt x="2074" y="223"/>
                  <a:pt x="2128" y="223"/>
                </a:cubicBezTo>
                <a:cubicBezTo>
                  <a:pt x="2175" y="223"/>
                  <a:pt x="2225" y="185"/>
                  <a:pt x="2279" y="185"/>
                </a:cubicBezTo>
                <a:cubicBezTo>
                  <a:pt x="2326" y="185"/>
                  <a:pt x="2376" y="195"/>
                  <a:pt x="2429" y="195"/>
                </a:cubicBezTo>
                <a:cubicBezTo>
                  <a:pt x="2477" y="195"/>
                  <a:pt x="2527" y="259"/>
                  <a:pt x="2579" y="259"/>
                </a:cubicBezTo>
                <a:cubicBezTo>
                  <a:pt x="2627" y="259"/>
                  <a:pt x="2677" y="274"/>
                  <a:pt x="2729" y="274"/>
                </a:cubicBezTo>
                <a:cubicBezTo>
                  <a:pt x="2778" y="274"/>
                  <a:pt x="2828" y="246"/>
                  <a:pt x="2879" y="246"/>
                </a:cubicBezTo>
                <a:cubicBezTo>
                  <a:pt x="2928" y="246"/>
                  <a:pt x="2978" y="245"/>
                  <a:pt x="3030" y="245"/>
                </a:cubicBezTo>
                <a:cubicBezTo>
                  <a:pt x="3078" y="245"/>
                  <a:pt x="3129" y="260"/>
                  <a:pt x="3180" y="260"/>
                </a:cubicBezTo>
                <a:cubicBezTo>
                  <a:pt x="3229" y="260"/>
                  <a:pt x="3279" y="250"/>
                  <a:pt x="3330" y="250"/>
                </a:cubicBezTo>
                <a:cubicBezTo>
                  <a:pt x="3379" y="250"/>
                  <a:pt x="3429" y="267"/>
                  <a:pt x="3480" y="267"/>
                </a:cubicBezTo>
                <a:cubicBezTo>
                  <a:pt x="3529" y="267"/>
                  <a:pt x="3579" y="208"/>
                  <a:pt x="3630" y="208"/>
                </a:cubicBezTo>
                <a:cubicBezTo>
                  <a:pt x="3680" y="208"/>
                  <a:pt x="3730" y="269"/>
                  <a:pt x="3780" y="269"/>
                </a:cubicBezTo>
                <a:cubicBezTo>
                  <a:pt x="3830" y="269"/>
                  <a:pt x="3880" y="257"/>
                  <a:pt x="3931" y="257"/>
                </a:cubicBezTo>
                <a:cubicBezTo>
                  <a:pt x="3980" y="257"/>
                  <a:pt x="4030" y="266"/>
                  <a:pt x="4081" y="266"/>
                </a:cubicBezTo>
                <a:cubicBezTo>
                  <a:pt x="4130" y="266"/>
                  <a:pt x="4180" y="242"/>
                  <a:pt x="4231" y="242"/>
                </a:cubicBezTo>
                <a:cubicBezTo>
                  <a:pt x="4280" y="242"/>
                  <a:pt x="4330" y="236"/>
                  <a:pt x="4381" y="236"/>
                </a:cubicBezTo>
                <a:cubicBezTo>
                  <a:pt x="4431" y="236"/>
                  <a:pt x="4481" y="257"/>
                  <a:pt x="4531" y="257"/>
                </a:cubicBezTo>
                <a:cubicBezTo>
                  <a:pt x="4581" y="257"/>
                  <a:pt x="4631" y="295"/>
                  <a:pt x="4681" y="295"/>
                </a:cubicBezTo>
                <a:cubicBezTo>
                  <a:pt x="4731" y="295"/>
                  <a:pt x="4781" y="296"/>
                  <a:pt x="4832" y="296"/>
                </a:cubicBezTo>
                <a:cubicBezTo>
                  <a:pt x="4881" y="296"/>
                  <a:pt x="4931" y="299"/>
                  <a:pt x="4982" y="299"/>
                </a:cubicBezTo>
                <a:cubicBezTo>
                  <a:pt x="5031" y="299"/>
                  <a:pt x="5082" y="224"/>
                  <a:pt x="5132" y="224"/>
                </a:cubicBezTo>
                <a:cubicBezTo>
                  <a:pt x="5182" y="224"/>
                  <a:pt x="5232" y="228"/>
                  <a:pt x="5282" y="228"/>
                </a:cubicBezTo>
                <a:cubicBezTo>
                  <a:pt x="5332" y="228"/>
                  <a:pt x="5382" y="207"/>
                  <a:pt x="5432" y="207"/>
                </a:cubicBezTo>
                <a:cubicBezTo>
                  <a:pt x="5482" y="207"/>
                  <a:pt x="5532" y="268"/>
                  <a:pt x="5583" y="268"/>
                </a:cubicBezTo>
                <a:cubicBezTo>
                  <a:pt x="5632" y="268"/>
                  <a:pt x="5682" y="206"/>
                  <a:pt x="5733" y="206"/>
                </a:cubicBezTo>
                <a:cubicBezTo>
                  <a:pt x="5782" y="206"/>
                  <a:pt x="5833" y="188"/>
                  <a:pt x="5883" y="188"/>
                </a:cubicBezTo>
                <a:cubicBezTo>
                  <a:pt x="5933" y="188"/>
                  <a:pt x="5983" y="215"/>
                  <a:pt x="6033" y="215"/>
                </a:cubicBezTo>
                <a:cubicBezTo>
                  <a:pt x="6083" y="215"/>
                  <a:pt x="6133" y="282"/>
                  <a:pt x="6183" y="282"/>
                </a:cubicBezTo>
                <a:cubicBezTo>
                  <a:pt x="6233" y="282"/>
                  <a:pt x="6283" y="217"/>
                  <a:pt x="6334" y="217"/>
                </a:cubicBezTo>
                <a:cubicBezTo>
                  <a:pt x="6383" y="217"/>
                  <a:pt x="6433" y="284"/>
                  <a:pt x="6484" y="284"/>
                </a:cubicBezTo>
                <a:cubicBezTo>
                  <a:pt x="6534" y="284"/>
                  <a:pt x="6584" y="216"/>
                  <a:pt x="6634" y="216"/>
                </a:cubicBezTo>
                <a:cubicBezTo>
                  <a:pt x="6684" y="216"/>
                  <a:pt x="6734" y="295"/>
                  <a:pt x="6784" y="295"/>
                </a:cubicBezTo>
                <a:cubicBezTo>
                  <a:pt x="6834" y="295"/>
                  <a:pt x="6884" y="205"/>
                  <a:pt x="6934" y="205"/>
                </a:cubicBezTo>
                <a:cubicBezTo>
                  <a:pt x="6984" y="205"/>
                  <a:pt x="7034" y="200"/>
                  <a:pt x="7085" y="200"/>
                </a:cubicBezTo>
                <a:cubicBezTo>
                  <a:pt x="7135" y="200"/>
                  <a:pt x="7185" y="293"/>
                  <a:pt x="7235" y="293"/>
                </a:cubicBezTo>
                <a:cubicBezTo>
                  <a:pt x="7285" y="293"/>
                  <a:pt x="7335" y="264"/>
                  <a:pt x="7385" y="264"/>
                </a:cubicBezTo>
                <a:cubicBezTo>
                  <a:pt x="7435" y="264"/>
                  <a:pt x="7485" y="281"/>
                  <a:pt x="7535" y="281"/>
                </a:cubicBezTo>
                <a:cubicBezTo>
                  <a:pt x="7585" y="281"/>
                  <a:pt x="7635" y="276"/>
                  <a:pt x="7686" y="276"/>
                </a:cubicBezTo>
                <a:cubicBezTo>
                  <a:pt x="7735" y="276"/>
                  <a:pt x="7786" y="223"/>
                  <a:pt x="7836" y="223"/>
                </a:cubicBezTo>
                <a:cubicBezTo>
                  <a:pt x="7886" y="223"/>
                  <a:pt x="7936" y="295"/>
                  <a:pt x="7986" y="295"/>
                </a:cubicBezTo>
                <a:cubicBezTo>
                  <a:pt x="8036" y="295"/>
                  <a:pt x="8086" y="216"/>
                  <a:pt x="8136" y="216"/>
                </a:cubicBezTo>
                <a:cubicBezTo>
                  <a:pt x="8186" y="216"/>
                  <a:pt x="8236" y="192"/>
                  <a:pt x="8286" y="192"/>
                </a:cubicBezTo>
                <a:cubicBezTo>
                  <a:pt x="8336" y="192"/>
                  <a:pt x="8386" y="255"/>
                  <a:pt x="8437" y="255"/>
                </a:cubicBezTo>
                <a:cubicBezTo>
                  <a:pt x="8487" y="255"/>
                  <a:pt x="8537" y="291"/>
                  <a:pt x="8587" y="291"/>
                </a:cubicBezTo>
                <a:cubicBezTo>
                  <a:pt x="8637" y="291"/>
                  <a:pt x="8687" y="229"/>
                  <a:pt x="8737" y="229"/>
                </a:cubicBezTo>
                <a:cubicBezTo>
                  <a:pt x="8787" y="229"/>
                  <a:pt x="8837" y="200"/>
                  <a:pt x="8887" y="200"/>
                </a:cubicBezTo>
                <a:cubicBezTo>
                  <a:pt x="8937" y="200"/>
                  <a:pt x="8987" y="239"/>
                  <a:pt x="9037" y="239"/>
                </a:cubicBezTo>
                <a:cubicBezTo>
                  <a:pt x="9087" y="239"/>
                  <a:pt x="9137" y="188"/>
                  <a:pt x="9188" y="188"/>
                </a:cubicBezTo>
                <a:cubicBezTo>
                  <a:pt x="9238" y="188"/>
                  <a:pt x="9288" y="245"/>
                  <a:pt x="9338" y="245"/>
                </a:cubicBezTo>
                <a:cubicBezTo>
                  <a:pt x="9388" y="245"/>
                  <a:pt x="9438" y="182"/>
                  <a:pt x="9488" y="182"/>
                </a:cubicBezTo>
                <a:cubicBezTo>
                  <a:pt x="9538" y="182"/>
                  <a:pt x="9588" y="262"/>
                  <a:pt x="9638" y="262"/>
                </a:cubicBezTo>
                <a:cubicBezTo>
                  <a:pt x="9688" y="262"/>
                  <a:pt x="9738" y="216"/>
                  <a:pt x="9788" y="216"/>
                </a:cubicBezTo>
                <a:cubicBezTo>
                  <a:pt x="9838" y="216"/>
                  <a:pt x="9889" y="250"/>
                  <a:pt x="9939" y="250"/>
                </a:cubicBezTo>
                <a:cubicBezTo>
                  <a:pt x="9989" y="250"/>
                  <a:pt x="10039" y="226"/>
                  <a:pt x="10089" y="226"/>
                </a:cubicBezTo>
                <a:cubicBezTo>
                  <a:pt x="10139" y="226"/>
                  <a:pt x="10189" y="246"/>
                  <a:pt x="10239" y="246"/>
                </a:cubicBezTo>
                <a:cubicBezTo>
                  <a:pt x="10289" y="246"/>
                  <a:pt x="10339" y="288"/>
                  <a:pt x="10389" y="288"/>
                </a:cubicBezTo>
                <a:cubicBezTo>
                  <a:pt x="10439" y="288"/>
                  <a:pt x="10489" y="270"/>
                  <a:pt x="10540" y="270"/>
                </a:cubicBezTo>
                <a:cubicBezTo>
                  <a:pt x="10590" y="270"/>
                  <a:pt x="10640" y="212"/>
                  <a:pt x="10690" y="212"/>
                </a:cubicBezTo>
                <a:cubicBezTo>
                  <a:pt x="10740" y="212"/>
                  <a:pt x="10790" y="192"/>
                  <a:pt x="10840" y="192"/>
                </a:cubicBezTo>
                <a:cubicBezTo>
                  <a:pt x="10890" y="192"/>
                  <a:pt x="10940" y="297"/>
                  <a:pt x="10990" y="297"/>
                </a:cubicBezTo>
                <a:cubicBezTo>
                  <a:pt x="11040" y="297"/>
                  <a:pt x="11090" y="278"/>
                  <a:pt x="11140" y="278"/>
                </a:cubicBezTo>
                <a:cubicBezTo>
                  <a:pt x="11190" y="278"/>
                  <a:pt x="11240" y="276"/>
                  <a:pt x="11291" y="276"/>
                </a:cubicBezTo>
                <a:cubicBezTo>
                  <a:pt x="11341" y="276"/>
                  <a:pt x="11391" y="220"/>
                  <a:pt x="11441" y="220"/>
                </a:cubicBezTo>
                <a:cubicBezTo>
                  <a:pt x="11491" y="220"/>
                  <a:pt x="11541" y="191"/>
                  <a:pt x="11591" y="191"/>
                </a:cubicBezTo>
                <a:cubicBezTo>
                  <a:pt x="11641" y="191"/>
                  <a:pt x="11691" y="271"/>
                  <a:pt x="11741" y="271"/>
                </a:cubicBezTo>
                <a:cubicBezTo>
                  <a:pt x="11791" y="271"/>
                  <a:pt x="11841" y="242"/>
                  <a:pt x="11892" y="242"/>
                </a:cubicBezTo>
                <a:cubicBezTo>
                  <a:pt x="11942" y="242"/>
                  <a:pt x="11992" y="278"/>
                  <a:pt x="12042" y="278"/>
                </a:cubicBezTo>
                <a:cubicBezTo>
                  <a:pt x="12092" y="278"/>
                  <a:pt x="12142" y="230"/>
                  <a:pt x="12192" y="230"/>
                </a:cubicBezTo>
                <a:cubicBezTo>
                  <a:pt x="12242" y="230"/>
                  <a:pt x="12292" y="201"/>
                  <a:pt x="12342" y="201"/>
                </a:cubicBezTo>
                <a:cubicBezTo>
                  <a:pt x="12392" y="201"/>
                  <a:pt x="12443" y="257"/>
                  <a:pt x="12493" y="257"/>
                </a:cubicBezTo>
                <a:cubicBezTo>
                  <a:pt x="12543" y="257"/>
                  <a:pt x="12593" y="258"/>
                  <a:pt x="12643" y="258"/>
                </a:cubicBezTo>
                <a:cubicBezTo>
                  <a:pt x="12693" y="258"/>
                  <a:pt x="12743" y="183"/>
                  <a:pt x="12793" y="183"/>
                </a:cubicBezTo>
                <a:cubicBezTo>
                  <a:pt x="12843" y="183"/>
                  <a:pt x="12893" y="253"/>
                  <a:pt x="12943" y="253"/>
                </a:cubicBezTo>
                <a:cubicBezTo>
                  <a:pt x="12994" y="253"/>
                  <a:pt x="13044" y="236"/>
                  <a:pt x="13094" y="236"/>
                </a:cubicBezTo>
                <a:cubicBezTo>
                  <a:pt x="13144" y="236"/>
                  <a:pt x="13194" y="246"/>
                  <a:pt x="13244" y="246"/>
                </a:cubicBezTo>
                <a:cubicBezTo>
                  <a:pt x="13294" y="246"/>
                  <a:pt x="13344" y="211"/>
                  <a:pt x="13394" y="211"/>
                </a:cubicBezTo>
                <a:cubicBezTo>
                  <a:pt x="13444" y="211"/>
                  <a:pt x="13495" y="301"/>
                  <a:pt x="13545" y="301"/>
                </a:cubicBezTo>
                <a:cubicBezTo>
                  <a:pt x="13595" y="301"/>
                  <a:pt x="13645" y="223"/>
                  <a:pt x="13695" y="223"/>
                </a:cubicBezTo>
                <a:cubicBezTo>
                  <a:pt x="13745" y="223"/>
                  <a:pt x="13795" y="206"/>
                  <a:pt x="13845" y="206"/>
                </a:cubicBezTo>
                <a:cubicBezTo>
                  <a:pt x="13895" y="206"/>
                  <a:pt x="13945" y="221"/>
                  <a:pt x="13995" y="221"/>
                </a:cubicBezTo>
                <a:cubicBezTo>
                  <a:pt x="14045" y="221"/>
                  <a:pt x="14096" y="247"/>
                  <a:pt x="14145" y="247"/>
                </a:cubicBezTo>
                <a:cubicBezTo>
                  <a:pt x="14196" y="247"/>
                  <a:pt x="14246" y="271"/>
                  <a:pt x="14296" y="271"/>
                </a:cubicBezTo>
                <a:cubicBezTo>
                  <a:pt x="14346" y="271"/>
                  <a:pt x="14396" y="277"/>
                  <a:pt x="14446" y="277"/>
                </a:cubicBezTo>
                <a:cubicBezTo>
                  <a:pt x="14496" y="277"/>
                  <a:pt x="14546" y="188"/>
                  <a:pt x="14596" y="188"/>
                </a:cubicBezTo>
                <a:cubicBezTo>
                  <a:pt x="14646" y="188"/>
                  <a:pt x="14697" y="208"/>
                  <a:pt x="14746" y="208"/>
                </a:cubicBezTo>
                <a:cubicBezTo>
                  <a:pt x="14797" y="208"/>
                  <a:pt x="14847" y="206"/>
                  <a:pt x="14897" y="206"/>
                </a:cubicBezTo>
                <a:cubicBezTo>
                  <a:pt x="14947" y="206"/>
                  <a:pt x="14997" y="246"/>
                  <a:pt x="15047" y="246"/>
                </a:cubicBezTo>
                <a:cubicBezTo>
                  <a:pt x="15097" y="246"/>
                  <a:pt x="15147" y="200"/>
                  <a:pt x="15197" y="200"/>
                </a:cubicBezTo>
                <a:cubicBezTo>
                  <a:pt x="15247" y="200"/>
                  <a:pt x="15298" y="297"/>
                  <a:pt x="15347" y="297"/>
                </a:cubicBezTo>
                <a:cubicBezTo>
                  <a:pt x="15398" y="297"/>
                  <a:pt x="15448" y="223"/>
                  <a:pt x="15498" y="223"/>
                </a:cubicBezTo>
                <a:cubicBezTo>
                  <a:pt x="15548" y="223"/>
                  <a:pt x="15598" y="245"/>
                  <a:pt x="15648" y="245"/>
                </a:cubicBezTo>
                <a:cubicBezTo>
                  <a:pt x="15698" y="245"/>
                  <a:pt x="15748" y="271"/>
                  <a:pt x="15798" y="271"/>
                </a:cubicBezTo>
                <a:cubicBezTo>
                  <a:pt x="15848" y="271"/>
                  <a:pt x="15899" y="292"/>
                  <a:pt x="15948" y="292"/>
                </a:cubicBezTo>
                <a:cubicBezTo>
                  <a:pt x="15999" y="292"/>
                  <a:pt x="16049" y="228"/>
                  <a:pt x="16099" y="228"/>
                </a:cubicBezTo>
                <a:cubicBezTo>
                  <a:pt x="16149" y="228"/>
                  <a:pt x="16199" y="246"/>
                  <a:pt x="16249" y="246"/>
                </a:cubicBezTo>
                <a:cubicBezTo>
                  <a:pt x="16299" y="246"/>
                  <a:pt x="16349" y="259"/>
                  <a:pt x="16399" y="259"/>
                </a:cubicBezTo>
                <a:cubicBezTo>
                  <a:pt x="16449" y="259"/>
                  <a:pt x="16500" y="189"/>
                  <a:pt x="16549" y="189"/>
                </a:cubicBezTo>
                <a:cubicBezTo>
                  <a:pt x="16600" y="189"/>
                  <a:pt x="16650" y="217"/>
                  <a:pt x="16700" y="217"/>
                </a:cubicBezTo>
                <a:cubicBezTo>
                  <a:pt x="16750" y="217"/>
                  <a:pt x="16800" y="281"/>
                  <a:pt x="16850" y="281"/>
                </a:cubicBezTo>
                <a:cubicBezTo>
                  <a:pt x="16900" y="281"/>
                  <a:pt x="16950" y="201"/>
                  <a:pt x="17000" y="201"/>
                </a:cubicBezTo>
                <a:cubicBezTo>
                  <a:pt x="17050" y="201"/>
                  <a:pt x="17101" y="211"/>
                  <a:pt x="17150" y="211"/>
                </a:cubicBezTo>
                <a:cubicBezTo>
                  <a:pt x="17201" y="211"/>
                  <a:pt x="17251" y="224"/>
                  <a:pt x="17301" y="224"/>
                </a:cubicBezTo>
                <a:cubicBezTo>
                  <a:pt x="17351" y="224"/>
                  <a:pt x="17401" y="193"/>
                  <a:pt x="17451" y="193"/>
                </a:cubicBezTo>
                <a:cubicBezTo>
                  <a:pt x="17501" y="193"/>
                  <a:pt x="17551" y="275"/>
                  <a:pt x="17601" y="275"/>
                </a:cubicBezTo>
                <a:cubicBezTo>
                  <a:pt x="17651" y="275"/>
                  <a:pt x="17702" y="269"/>
                  <a:pt x="17751" y="269"/>
                </a:cubicBezTo>
                <a:cubicBezTo>
                  <a:pt x="17802" y="269"/>
                  <a:pt x="17852" y="278"/>
                  <a:pt x="17902" y="278"/>
                </a:cubicBezTo>
                <a:cubicBezTo>
                  <a:pt x="17952" y="278"/>
                  <a:pt x="18002" y="222"/>
                  <a:pt x="18052" y="222"/>
                </a:cubicBezTo>
                <a:cubicBezTo>
                  <a:pt x="18102" y="222"/>
                  <a:pt x="18152" y="223"/>
                  <a:pt x="18202" y="223"/>
                </a:cubicBezTo>
                <a:cubicBezTo>
                  <a:pt x="18253" y="223"/>
                  <a:pt x="18303" y="284"/>
                  <a:pt x="18352" y="284"/>
                </a:cubicBezTo>
                <a:cubicBezTo>
                  <a:pt x="18403" y="284"/>
                  <a:pt x="18453" y="265"/>
                  <a:pt x="18502" y="265"/>
                </a:cubicBezTo>
                <a:cubicBezTo>
                  <a:pt x="18553" y="265"/>
                  <a:pt x="18603" y="252"/>
                  <a:pt x="18653" y="252"/>
                </a:cubicBezTo>
                <a:cubicBezTo>
                  <a:pt x="18703" y="252"/>
                  <a:pt x="18753" y="268"/>
                  <a:pt x="18803" y="268"/>
                </a:cubicBezTo>
                <a:cubicBezTo>
                  <a:pt x="18854" y="268"/>
                  <a:pt x="18904" y="275"/>
                  <a:pt x="18953" y="275"/>
                </a:cubicBezTo>
                <a:cubicBezTo>
                  <a:pt x="19004" y="275"/>
                  <a:pt x="19054" y="258"/>
                  <a:pt x="19103" y="258"/>
                </a:cubicBezTo>
                <a:cubicBezTo>
                  <a:pt x="19154" y="258"/>
                  <a:pt x="19204" y="268"/>
                  <a:pt x="19254" y="268"/>
                </a:cubicBezTo>
                <a:cubicBezTo>
                  <a:pt x="19304" y="268"/>
                  <a:pt x="19355" y="280"/>
                  <a:pt x="19404" y="280"/>
                </a:cubicBezTo>
                <a:cubicBezTo>
                  <a:pt x="19455" y="280"/>
                  <a:pt x="19505" y="246"/>
                  <a:pt x="19554" y="246"/>
                </a:cubicBezTo>
                <a:cubicBezTo>
                  <a:pt x="19605" y="246"/>
                  <a:pt x="19655" y="209"/>
                  <a:pt x="19704" y="209"/>
                </a:cubicBezTo>
                <a:cubicBezTo>
                  <a:pt x="19755" y="209"/>
                  <a:pt x="19805" y="185"/>
                  <a:pt x="19855" y="185"/>
                </a:cubicBezTo>
                <a:cubicBezTo>
                  <a:pt x="19906" y="185"/>
                  <a:pt x="19956" y="226"/>
                  <a:pt x="20005" y="226"/>
                </a:cubicBezTo>
                <a:cubicBezTo>
                  <a:pt x="20056" y="226"/>
                  <a:pt x="20106" y="253"/>
                  <a:pt x="20155" y="253"/>
                </a:cubicBezTo>
                <a:cubicBezTo>
                  <a:pt x="20206" y="253"/>
                  <a:pt x="20257" y="199"/>
                  <a:pt x="20305" y="199"/>
                </a:cubicBezTo>
                <a:cubicBezTo>
                  <a:pt x="20357" y="199"/>
                  <a:pt x="20407" y="277"/>
                  <a:pt x="20456" y="277"/>
                </a:cubicBezTo>
                <a:cubicBezTo>
                  <a:pt x="20507" y="277"/>
                  <a:pt x="20557" y="234"/>
                  <a:pt x="20606" y="234"/>
                </a:cubicBezTo>
                <a:cubicBezTo>
                  <a:pt x="20658" y="234"/>
                  <a:pt x="20708" y="218"/>
                  <a:pt x="20756" y="218"/>
                </a:cubicBezTo>
                <a:cubicBezTo>
                  <a:pt x="20809" y="218"/>
                  <a:pt x="20859" y="261"/>
                  <a:pt x="20906" y="261"/>
                </a:cubicBezTo>
                <a:cubicBezTo>
                  <a:pt x="20959" y="261"/>
                  <a:pt x="21010" y="234"/>
                  <a:pt x="21056" y="234"/>
                </a:cubicBezTo>
                <a:cubicBezTo>
                  <a:pt x="21111" y="234"/>
                  <a:pt x="21161" y="239"/>
                  <a:pt x="21206" y="239"/>
                </a:cubicBezTo>
                <a:cubicBezTo>
                  <a:pt x="21265" y="239"/>
                  <a:pt x="21315" y="215"/>
                  <a:pt x="21357" y="215"/>
                </a:cubicBezTo>
                <a:cubicBezTo>
                  <a:pt x="21455" y="215"/>
                  <a:pt x="21484" y="-284"/>
                  <a:pt x="21509" y="238"/>
                </a:cubicBezTo>
                <a:cubicBezTo>
                  <a:pt x="21533" y="755"/>
                  <a:pt x="21503" y="790"/>
                  <a:pt x="21503" y="1338"/>
                </a:cubicBezTo>
                <a:cubicBezTo>
                  <a:pt x="21503" y="1886"/>
                  <a:pt x="21504" y="1886"/>
                  <a:pt x="21504" y="2434"/>
                </a:cubicBezTo>
                <a:cubicBezTo>
                  <a:pt x="21504" y="2982"/>
                  <a:pt x="21498" y="2982"/>
                  <a:pt x="21498" y="3530"/>
                </a:cubicBezTo>
                <a:cubicBezTo>
                  <a:pt x="21498" y="4077"/>
                  <a:pt x="21509" y="4077"/>
                  <a:pt x="21509" y="4625"/>
                </a:cubicBezTo>
                <a:cubicBezTo>
                  <a:pt x="21509" y="5173"/>
                  <a:pt x="21503" y="5173"/>
                  <a:pt x="21503" y="5721"/>
                </a:cubicBezTo>
                <a:cubicBezTo>
                  <a:pt x="21503" y="6269"/>
                  <a:pt x="21500" y="6269"/>
                  <a:pt x="21500" y="6817"/>
                </a:cubicBezTo>
                <a:cubicBezTo>
                  <a:pt x="21500" y="7364"/>
                  <a:pt x="21501" y="7364"/>
                  <a:pt x="21501" y="7912"/>
                </a:cubicBezTo>
                <a:cubicBezTo>
                  <a:pt x="21501" y="8460"/>
                  <a:pt x="21503" y="8460"/>
                  <a:pt x="21503" y="9008"/>
                </a:cubicBezTo>
                <a:cubicBezTo>
                  <a:pt x="21503" y="9556"/>
                  <a:pt x="21514" y="9556"/>
                  <a:pt x="21514" y="10104"/>
                </a:cubicBezTo>
                <a:cubicBezTo>
                  <a:pt x="21514" y="10652"/>
                  <a:pt x="21513" y="10652"/>
                  <a:pt x="21513" y="11200"/>
                </a:cubicBezTo>
                <a:cubicBezTo>
                  <a:pt x="21513" y="11748"/>
                  <a:pt x="21500" y="11748"/>
                  <a:pt x="21500" y="12296"/>
                </a:cubicBezTo>
                <a:cubicBezTo>
                  <a:pt x="21500" y="12844"/>
                  <a:pt x="21503" y="12844"/>
                  <a:pt x="21503" y="13392"/>
                </a:cubicBezTo>
                <a:cubicBezTo>
                  <a:pt x="21503" y="13940"/>
                  <a:pt x="21503" y="13940"/>
                  <a:pt x="21503" y="14488"/>
                </a:cubicBezTo>
                <a:cubicBezTo>
                  <a:pt x="21503" y="15035"/>
                  <a:pt x="21507" y="15035"/>
                  <a:pt x="21507" y="15583"/>
                </a:cubicBezTo>
                <a:cubicBezTo>
                  <a:pt x="21507" y="16131"/>
                  <a:pt x="21510" y="16035"/>
                  <a:pt x="21510" y="16679"/>
                </a:cubicBezTo>
                <a:cubicBezTo>
                  <a:pt x="21510" y="17006"/>
                  <a:pt x="21501" y="17383"/>
                  <a:pt x="21501" y="17775"/>
                </a:cubicBezTo>
                <a:cubicBezTo>
                  <a:pt x="21501" y="18136"/>
                  <a:pt x="21506" y="18511"/>
                  <a:pt x="21506" y="18872"/>
                </a:cubicBezTo>
                <a:cubicBezTo>
                  <a:pt x="21506" y="19265"/>
                  <a:pt x="21509" y="19642"/>
                  <a:pt x="21509" y="19969"/>
                </a:cubicBezTo>
                <a:cubicBezTo>
                  <a:pt x="21509" y="20613"/>
                  <a:pt x="21578" y="20900"/>
                  <a:pt x="21509" y="21107"/>
                </a:cubicBezTo>
                <a:cubicBezTo>
                  <a:pt x="21440" y="21316"/>
                  <a:pt x="21432" y="21021"/>
                  <a:pt x="21357" y="21021"/>
                </a:cubicBezTo>
                <a:cubicBezTo>
                  <a:pt x="21282" y="21021"/>
                  <a:pt x="21282" y="21114"/>
                  <a:pt x="21206" y="21114"/>
                </a:cubicBezTo>
                <a:cubicBezTo>
                  <a:pt x="21131" y="21114"/>
                  <a:pt x="21131" y="21110"/>
                  <a:pt x="21056" y="21110"/>
                </a:cubicBezTo>
                <a:cubicBezTo>
                  <a:pt x="20981" y="21110"/>
                  <a:pt x="20981" y="21086"/>
                  <a:pt x="20906" y="21086"/>
                </a:cubicBezTo>
                <a:cubicBezTo>
                  <a:pt x="20831" y="21086"/>
                  <a:pt x="20831" y="21119"/>
                  <a:pt x="20756" y="21119"/>
                </a:cubicBezTo>
                <a:cubicBezTo>
                  <a:pt x="20681" y="21119"/>
                  <a:pt x="20681" y="21029"/>
                  <a:pt x="20606" y="21029"/>
                </a:cubicBezTo>
                <a:cubicBezTo>
                  <a:pt x="20531" y="21029"/>
                  <a:pt x="20531" y="21050"/>
                  <a:pt x="20456" y="21050"/>
                </a:cubicBezTo>
                <a:cubicBezTo>
                  <a:pt x="20380" y="21050"/>
                  <a:pt x="20380" y="21108"/>
                  <a:pt x="20305" y="21108"/>
                </a:cubicBezTo>
                <a:cubicBezTo>
                  <a:pt x="20230" y="21108"/>
                  <a:pt x="20230" y="21048"/>
                  <a:pt x="20155" y="21048"/>
                </a:cubicBezTo>
                <a:cubicBezTo>
                  <a:pt x="20080" y="21048"/>
                  <a:pt x="20080" y="21035"/>
                  <a:pt x="20005" y="21035"/>
                </a:cubicBezTo>
                <a:cubicBezTo>
                  <a:pt x="19930" y="21035"/>
                  <a:pt x="19930" y="21088"/>
                  <a:pt x="19855" y="21088"/>
                </a:cubicBezTo>
                <a:cubicBezTo>
                  <a:pt x="19780" y="21088"/>
                  <a:pt x="19780" y="21076"/>
                  <a:pt x="19705" y="21076"/>
                </a:cubicBezTo>
                <a:cubicBezTo>
                  <a:pt x="19705" y="21076"/>
                  <a:pt x="19629" y="21105"/>
                  <a:pt x="19554" y="21105"/>
                </a:cubicBezTo>
                <a:cubicBezTo>
                  <a:pt x="19479" y="21105"/>
                  <a:pt x="19479" y="21122"/>
                  <a:pt x="19404" y="21122"/>
                </a:cubicBezTo>
                <a:cubicBezTo>
                  <a:pt x="19329" y="21122"/>
                  <a:pt x="19329" y="21008"/>
                  <a:pt x="19254" y="21008"/>
                </a:cubicBezTo>
                <a:cubicBezTo>
                  <a:pt x="19179" y="21008"/>
                  <a:pt x="19179" y="21028"/>
                  <a:pt x="19104" y="21028"/>
                </a:cubicBezTo>
                <a:cubicBezTo>
                  <a:pt x="19029" y="21028"/>
                  <a:pt x="19029" y="21121"/>
                  <a:pt x="18954" y="21121"/>
                </a:cubicBezTo>
                <a:cubicBezTo>
                  <a:pt x="18879" y="21121"/>
                  <a:pt x="18879" y="21051"/>
                  <a:pt x="18803" y="21051"/>
                </a:cubicBezTo>
                <a:cubicBezTo>
                  <a:pt x="18728" y="21051"/>
                  <a:pt x="18728" y="21005"/>
                  <a:pt x="18653" y="21005"/>
                </a:cubicBezTo>
                <a:cubicBezTo>
                  <a:pt x="18578" y="21005"/>
                  <a:pt x="18578" y="21104"/>
                  <a:pt x="18503" y="21104"/>
                </a:cubicBezTo>
                <a:cubicBezTo>
                  <a:pt x="18428" y="21104"/>
                  <a:pt x="18451" y="21074"/>
                  <a:pt x="18353" y="21074"/>
                </a:cubicBezTo>
                <a:cubicBezTo>
                  <a:pt x="18311" y="21074"/>
                  <a:pt x="18261" y="21055"/>
                  <a:pt x="18203" y="21055"/>
                </a:cubicBezTo>
                <a:cubicBezTo>
                  <a:pt x="18157" y="21055"/>
                  <a:pt x="18107" y="21031"/>
                  <a:pt x="18052" y="21031"/>
                </a:cubicBezTo>
                <a:cubicBezTo>
                  <a:pt x="18006" y="21031"/>
                  <a:pt x="17956" y="21065"/>
                  <a:pt x="17902" y="21065"/>
                </a:cubicBezTo>
                <a:cubicBezTo>
                  <a:pt x="17855" y="21065"/>
                  <a:pt x="17805" y="21125"/>
                  <a:pt x="17752" y="21125"/>
                </a:cubicBezTo>
                <a:cubicBezTo>
                  <a:pt x="17704" y="21125"/>
                  <a:pt x="17654" y="21123"/>
                  <a:pt x="17602" y="21123"/>
                </a:cubicBezTo>
                <a:cubicBezTo>
                  <a:pt x="17553" y="21123"/>
                  <a:pt x="17503" y="21023"/>
                  <a:pt x="17452" y="21023"/>
                </a:cubicBezTo>
                <a:cubicBezTo>
                  <a:pt x="17403" y="21023"/>
                  <a:pt x="17353" y="21113"/>
                  <a:pt x="17301" y="21113"/>
                </a:cubicBezTo>
                <a:cubicBezTo>
                  <a:pt x="17253" y="21113"/>
                  <a:pt x="17203" y="21123"/>
                  <a:pt x="17151" y="21123"/>
                </a:cubicBezTo>
                <a:cubicBezTo>
                  <a:pt x="17102" y="21123"/>
                  <a:pt x="17052" y="21106"/>
                  <a:pt x="17001" y="21106"/>
                </a:cubicBezTo>
                <a:cubicBezTo>
                  <a:pt x="16952" y="21106"/>
                  <a:pt x="16902" y="21120"/>
                  <a:pt x="16851" y="21120"/>
                </a:cubicBezTo>
                <a:cubicBezTo>
                  <a:pt x="16802" y="21120"/>
                  <a:pt x="16752" y="21107"/>
                  <a:pt x="16701" y="21107"/>
                </a:cubicBezTo>
                <a:cubicBezTo>
                  <a:pt x="16651" y="21107"/>
                  <a:pt x="16601" y="21053"/>
                  <a:pt x="16550" y="21053"/>
                </a:cubicBezTo>
                <a:cubicBezTo>
                  <a:pt x="16501" y="21053"/>
                  <a:pt x="16451" y="21004"/>
                  <a:pt x="16400" y="21004"/>
                </a:cubicBezTo>
                <a:cubicBezTo>
                  <a:pt x="16351" y="21004"/>
                  <a:pt x="16301" y="21011"/>
                  <a:pt x="16250" y="21011"/>
                </a:cubicBezTo>
                <a:cubicBezTo>
                  <a:pt x="16201" y="21011"/>
                  <a:pt x="16151" y="21024"/>
                  <a:pt x="16100" y="21024"/>
                </a:cubicBezTo>
                <a:cubicBezTo>
                  <a:pt x="16051" y="21024"/>
                  <a:pt x="16000" y="21118"/>
                  <a:pt x="15950" y="21118"/>
                </a:cubicBezTo>
                <a:cubicBezTo>
                  <a:pt x="15900" y="21118"/>
                  <a:pt x="15850" y="21102"/>
                  <a:pt x="15800" y="21102"/>
                </a:cubicBezTo>
                <a:cubicBezTo>
                  <a:pt x="15750" y="21102"/>
                  <a:pt x="15700" y="21097"/>
                  <a:pt x="15650" y="21097"/>
                </a:cubicBezTo>
                <a:cubicBezTo>
                  <a:pt x="15600" y="21097"/>
                  <a:pt x="15550" y="21120"/>
                  <a:pt x="15499" y="21120"/>
                </a:cubicBezTo>
                <a:cubicBezTo>
                  <a:pt x="15450" y="21120"/>
                  <a:pt x="15400" y="21064"/>
                  <a:pt x="15349" y="21064"/>
                </a:cubicBezTo>
                <a:cubicBezTo>
                  <a:pt x="15300" y="21064"/>
                  <a:pt x="15249" y="21073"/>
                  <a:pt x="15199" y="21073"/>
                </a:cubicBezTo>
                <a:cubicBezTo>
                  <a:pt x="15149" y="21073"/>
                  <a:pt x="15099" y="21038"/>
                  <a:pt x="15049" y="21038"/>
                </a:cubicBezTo>
                <a:cubicBezTo>
                  <a:pt x="14999" y="21038"/>
                  <a:pt x="14949" y="21066"/>
                  <a:pt x="14899" y="21066"/>
                </a:cubicBezTo>
                <a:cubicBezTo>
                  <a:pt x="14849" y="21066"/>
                  <a:pt x="14799" y="21041"/>
                  <a:pt x="14748" y="21041"/>
                </a:cubicBezTo>
                <a:cubicBezTo>
                  <a:pt x="14699" y="21041"/>
                  <a:pt x="14649" y="21015"/>
                  <a:pt x="14598" y="21015"/>
                </a:cubicBezTo>
                <a:cubicBezTo>
                  <a:pt x="14548" y="21015"/>
                  <a:pt x="14498" y="21073"/>
                  <a:pt x="14448" y="21073"/>
                </a:cubicBezTo>
                <a:cubicBezTo>
                  <a:pt x="14398" y="21073"/>
                  <a:pt x="14348" y="21064"/>
                  <a:pt x="14298" y="21064"/>
                </a:cubicBezTo>
                <a:cubicBezTo>
                  <a:pt x="14248" y="21064"/>
                  <a:pt x="14198" y="21123"/>
                  <a:pt x="14148" y="21123"/>
                </a:cubicBezTo>
                <a:cubicBezTo>
                  <a:pt x="14098" y="21123"/>
                  <a:pt x="14048" y="21103"/>
                  <a:pt x="13997" y="21103"/>
                </a:cubicBezTo>
                <a:cubicBezTo>
                  <a:pt x="13948" y="21103"/>
                  <a:pt x="13898" y="21077"/>
                  <a:pt x="13847" y="21077"/>
                </a:cubicBezTo>
                <a:cubicBezTo>
                  <a:pt x="13797" y="21077"/>
                  <a:pt x="13747" y="21025"/>
                  <a:pt x="13697" y="21025"/>
                </a:cubicBezTo>
                <a:cubicBezTo>
                  <a:pt x="13647" y="21025"/>
                  <a:pt x="13597" y="21041"/>
                  <a:pt x="13547" y="21041"/>
                </a:cubicBezTo>
                <a:cubicBezTo>
                  <a:pt x="13497" y="21041"/>
                  <a:pt x="13447" y="21089"/>
                  <a:pt x="13397" y="21089"/>
                </a:cubicBezTo>
                <a:cubicBezTo>
                  <a:pt x="13347" y="21089"/>
                  <a:pt x="13297" y="21008"/>
                  <a:pt x="13246" y="21008"/>
                </a:cubicBezTo>
                <a:cubicBezTo>
                  <a:pt x="13196" y="21008"/>
                  <a:pt x="13146" y="21062"/>
                  <a:pt x="13096" y="21062"/>
                </a:cubicBezTo>
                <a:cubicBezTo>
                  <a:pt x="13046" y="21062"/>
                  <a:pt x="12996" y="21089"/>
                  <a:pt x="12946" y="21089"/>
                </a:cubicBezTo>
                <a:cubicBezTo>
                  <a:pt x="12896" y="21089"/>
                  <a:pt x="12846" y="21006"/>
                  <a:pt x="12796" y="21006"/>
                </a:cubicBezTo>
                <a:cubicBezTo>
                  <a:pt x="12746" y="21006"/>
                  <a:pt x="12696" y="21038"/>
                  <a:pt x="12646" y="21038"/>
                </a:cubicBezTo>
                <a:cubicBezTo>
                  <a:pt x="12596" y="21038"/>
                  <a:pt x="12546" y="21096"/>
                  <a:pt x="12495" y="21096"/>
                </a:cubicBezTo>
                <a:cubicBezTo>
                  <a:pt x="12445" y="21096"/>
                  <a:pt x="12395" y="21058"/>
                  <a:pt x="12345" y="21058"/>
                </a:cubicBezTo>
                <a:cubicBezTo>
                  <a:pt x="12295" y="21058"/>
                  <a:pt x="12245" y="21117"/>
                  <a:pt x="12195" y="21117"/>
                </a:cubicBezTo>
                <a:cubicBezTo>
                  <a:pt x="12145" y="21117"/>
                  <a:pt x="12095" y="21086"/>
                  <a:pt x="12045" y="21086"/>
                </a:cubicBezTo>
                <a:cubicBezTo>
                  <a:pt x="11995" y="21086"/>
                  <a:pt x="11945" y="21103"/>
                  <a:pt x="11895" y="21103"/>
                </a:cubicBezTo>
                <a:cubicBezTo>
                  <a:pt x="11845" y="21103"/>
                  <a:pt x="11795" y="21121"/>
                  <a:pt x="11744" y="21121"/>
                </a:cubicBezTo>
                <a:cubicBezTo>
                  <a:pt x="11694" y="21121"/>
                  <a:pt x="11644" y="21100"/>
                  <a:pt x="11594" y="21100"/>
                </a:cubicBezTo>
                <a:cubicBezTo>
                  <a:pt x="11544" y="21100"/>
                  <a:pt x="11494" y="21116"/>
                  <a:pt x="11444" y="21116"/>
                </a:cubicBezTo>
                <a:cubicBezTo>
                  <a:pt x="11394" y="21116"/>
                  <a:pt x="11344" y="21040"/>
                  <a:pt x="11294" y="21040"/>
                </a:cubicBezTo>
                <a:cubicBezTo>
                  <a:pt x="11244" y="21040"/>
                  <a:pt x="11194" y="21032"/>
                  <a:pt x="11143" y="21032"/>
                </a:cubicBezTo>
                <a:cubicBezTo>
                  <a:pt x="11093" y="21032"/>
                  <a:pt x="11043" y="21084"/>
                  <a:pt x="10993" y="21084"/>
                </a:cubicBezTo>
                <a:cubicBezTo>
                  <a:pt x="10943" y="21084"/>
                  <a:pt x="10893" y="21060"/>
                  <a:pt x="10843" y="21060"/>
                </a:cubicBezTo>
                <a:cubicBezTo>
                  <a:pt x="10793" y="21060"/>
                  <a:pt x="10743" y="21116"/>
                  <a:pt x="10693" y="21116"/>
                </a:cubicBezTo>
                <a:cubicBezTo>
                  <a:pt x="10643" y="21116"/>
                  <a:pt x="10593" y="21066"/>
                  <a:pt x="10543" y="21066"/>
                </a:cubicBezTo>
                <a:cubicBezTo>
                  <a:pt x="10493" y="21066"/>
                  <a:pt x="10443" y="21045"/>
                  <a:pt x="10392" y="21045"/>
                </a:cubicBezTo>
                <a:cubicBezTo>
                  <a:pt x="10342" y="21045"/>
                  <a:pt x="10292" y="21116"/>
                  <a:pt x="10242" y="21116"/>
                </a:cubicBezTo>
                <a:cubicBezTo>
                  <a:pt x="10192" y="21116"/>
                  <a:pt x="10142" y="21066"/>
                  <a:pt x="10092" y="21066"/>
                </a:cubicBezTo>
                <a:cubicBezTo>
                  <a:pt x="10042" y="21066"/>
                  <a:pt x="9992" y="21062"/>
                  <a:pt x="9942" y="21062"/>
                </a:cubicBezTo>
                <a:cubicBezTo>
                  <a:pt x="9892" y="21062"/>
                  <a:pt x="9842" y="21096"/>
                  <a:pt x="9792" y="21096"/>
                </a:cubicBezTo>
                <a:cubicBezTo>
                  <a:pt x="9742" y="21096"/>
                  <a:pt x="9691" y="21028"/>
                  <a:pt x="9641" y="21028"/>
                </a:cubicBezTo>
                <a:cubicBezTo>
                  <a:pt x="9591" y="21028"/>
                  <a:pt x="9541" y="21071"/>
                  <a:pt x="9491" y="21071"/>
                </a:cubicBezTo>
                <a:cubicBezTo>
                  <a:pt x="9441" y="21071"/>
                  <a:pt x="9391" y="21012"/>
                  <a:pt x="9341" y="21012"/>
                </a:cubicBezTo>
                <a:cubicBezTo>
                  <a:pt x="9291" y="21012"/>
                  <a:pt x="9241" y="21123"/>
                  <a:pt x="9191" y="21123"/>
                </a:cubicBezTo>
                <a:cubicBezTo>
                  <a:pt x="9141" y="21123"/>
                  <a:pt x="9090" y="21079"/>
                  <a:pt x="9040" y="21079"/>
                </a:cubicBezTo>
                <a:cubicBezTo>
                  <a:pt x="8990" y="21079"/>
                  <a:pt x="8940" y="21017"/>
                  <a:pt x="8890" y="21017"/>
                </a:cubicBezTo>
                <a:cubicBezTo>
                  <a:pt x="8840" y="21017"/>
                  <a:pt x="8790" y="21014"/>
                  <a:pt x="8740" y="21014"/>
                </a:cubicBezTo>
                <a:cubicBezTo>
                  <a:pt x="8690" y="21014"/>
                  <a:pt x="8640" y="21069"/>
                  <a:pt x="8590" y="21069"/>
                </a:cubicBezTo>
                <a:cubicBezTo>
                  <a:pt x="8539" y="21069"/>
                  <a:pt x="8489" y="21053"/>
                  <a:pt x="8439" y="21053"/>
                </a:cubicBezTo>
                <a:cubicBezTo>
                  <a:pt x="8389" y="21053"/>
                  <a:pt x="8339" y="21093"/>
                  <a:pt x="8289" y="21093"/>
                </a:cubicBezTo>
                <a:cubicBezTo>
                  <a:pt x="8239" y="21093"/>
                  <a:pt x="8189" y="21078"/>
                  <a:pt x="8139" y="21078"/>
                </a:cubicBezTo>
                <a:cubicBezTo>
                  <a:pt x="8089" y="21078"/>
                  <a:pt x="8039" y="21079"/>
                  <a:pt x="7989" y="21079"/>
                </a:cubicBezTo>
                <a:cubicBezTo>
                  <a:pt x="7938" y="21079"/>
                  <a:pt x="7888" y="21009"/>
                  <a:pt x="7838" y="21009"/>
                </a:cubicBezTo>
                <a:cubicBezTo>
                  <a:pt x="7788" y="21009"/>
                  <a:pt x="7738" y="21044"/>
                  <a:pt x="7688" y="21044"/>
                </a:cubicBezTo>
                <a:cubicBezTo>
                  <a:pt x="7638" y="21044"/>
                  <a:pt x="7588" y="21087"/>
                  <a:pt x="7538" y="21087"/>
                </a:cubicBezTo>
                <a:cubicBezTo>
                  <a:pt x="7487" y="21087"/>
                  <a:pt x="7437" y="21055"/>
                  <a:pt x="7387" y="21055"/>
                </a:cubicBezTo>
                <a:cubicBezTo>
                  <a:pt x="7337" y="21055"/>
                  <a:pt x="7287" y="21111"/>
                  <a:pt x="7237" y="21111"/>
                </a:cubicBezTo>
                <a:cubicBezTo>
                  <a:pt x="7187" y="21111"/>
                  <a:pt x="7137" y="21090"/>
                  <a:pt x="7087" y="21090"/>
                </a:cubicBezTo>
                <a:cubicBezTo>
                  <a:pt x="7037" y="21090"/>
                  <a:pt x="6987" y="21015"/>
                  <a:pt x="6937" y="21015"/>
                </a:cubicBezTo>
                <a:cubicBezTo>
                  <a:pt x="6886" y="21015"/>
                  <a:pt x="6836" y="21071"/>
                  <a:pt x="6786" y="21071"/>
                </a:cubicBezTo>
                <a:cubicBezTo>
                  <a:pt x="6736" y="21071"/>
                  <a:pt x="6686" y="21034"/>
                  <a:pt x="6636" y="21034"/>
                </a:cubicBezTo>
                <a:cubicBezTo>
                  <a:pt x="6586" y="21034"/>
                  <a:pt x="6536" y="21060"/>
                  <a:pt x="6486" y="21060"/>
                </a:cubicBezTo>
                <a:cubicBezTo>
                  <a:pt x="6436" y="21060"/>
                  <a:pt x="6386" y="21087"/>
                  <a:pt x="6336" y="21087"/>
                </a:cubicBezTo>
                <a:cubicBezTo>
                  <a:pt x="6285" y="21087"/>
                  <a:pt x="6235" y="21086"/>
                  <a:pt x="6185" y="21086"/>
                </a:cubicBezTo>
                <a:cubicBezTo>
                  <a:pt x="6135" y="21086"/>
                  <a:pt x="6085" y="21108"/>
                  <a:pt x="6035" y="21108"/>
                </a:cubicBezTo>
                <a:cubicBezTo>
                  <a:pt x="5985" y="21108"/>
                  <a:pt x="5935" y="21026"/>
                  <a:pt x="5885" y="21026"/>
                </a:cubicBezTo>
                <a:cubicBezTo>
                  <a:pt x="5835" y="21026"/>
                  <a:pt x="5785" y="21008"/>
                  <a:pt x="5735" y="21008"/>
                </a:cubicBezTo>
                <a:cubicBezTo>
                  <a:pt x="5684" y="21008"/>
                  <a:pt x="5634" y="21027"/>
                  <a:pt x="5584" y="21027"/>
                </a:cubicBezTo>
                <a:cubicBezTo>
                  <a:pt x="5534" y="21027"/>
                  <a:pt x="5484" y="21043"/>
                  <a:pt x="5434" y="21043"/>
                </a:cubicBezTo>
                <a:cubicBezTo>
                  <a:pt x="5384" y="21043"/>
                  <a:pt x="5334" y="21079"/>
                  <a:pt x="5284" y="21079"/>
                </a:cubicBezTo>
                <a:cubicBezTo>
                  <a:pt x="5234" y="21079"/>
                  <a:pt x="5184" y="21016"/>
                  <a:pt x="5134" y="21016"/>
                </a:cubicBezTo>
                <a:cubicBezTo>
                  <a:pt x="5083" y="21016"/>
                  <a:pt x="5033" y="21039"/>
                  <a:pt x="4983" y="21039"/>
                </a:cubicBezTo>
                <a:cubicBezTo>
                  <a:pt x="4933" y="21039"/>
                  <a:pt x="4883" y="21108"/>
                  <a:pt x="4833" y="21108"/>
                </a:cubicBezTo>
                <a:cubicBezTo>
                  <a:pt x="4783" y="21108"/>
                  <a:pt x="4733" y="21075"/>
                  <a:pt x="4683" y="21075"/>
                </a:cubicBezTo>
                <a:cubicBezTo>
                  <a:pt x="4633" y="21075"/>
                  <a:pt x="4583" y="21064"/>
                  <a:pt x="4533" y="21064"/>
                </a:cubicBezTo>
                <a:cubicBezTo>
                  <a:pt x="4482" y="21064"/>
                  <a:pt x="4432" y="21009"/>
                  <a:pt x="4382" y="21009"/>
                </a:cubicBezTo>
                <a:cubicBezTo>
                  <a:pt x="4332" y="21009"/>
                  <a:pt x="4282" y="21121"/>
                  <a:pt x="4232" y="21121"/>
                </a:cubicBezTo>
                <a:cubicBezTo>
                  <a:pt x="4182" y="21121"/>
                  <a:pt x="4132" y="21072"/>
                  <a:pt x="4082" y="21072"/>
                </a:cubicBezTo>
                <a:cubicBezTo>
                  <a:pt x="4032" y="21072"/>
                  <a:pt x="3982" y="21119"/>
                  <a:pt x="3932" y="21119"/>
                </a:cubicBezTo>
                <a:cubicBezTo>
                  <a:pt x="3881" y="21119"/>
                  <a:pt x="3831" y="21124"/>
                  <a:pt x="3781" y="21124"/>
                </a:cubicBezTo>
                <a:cubicBezTo>
                  <a:pt x="3731" y="21124"/>
                  <a:pt x="3681" y="21006"/>
                  <a:pt x="3631" y="21006"/>
                </a:cubicBezTo>
                <a:cubicBezTo>
                  <a:pt x="3581" y="21006"/>
                  <a:pt x="3531" y="21059"/>
                  <a:pt x="3481" y="21059"/>
                </a:cubicBezTo>
                <a:cubicBezTo>
                  <a:pt x="3431" y="21059"/>
                  <a:pt x="3380" y="21106"/>
                  <a:pt x="3331" y="21106"/>
                </a:cubicBezTo>
                <a:cubicBezTo>
                  <a:pt x="3280" y="21106"/>
                  <a:pt x="3230" y="21097"/>
                  <a:pt x="3181" y="21097"/>
                </a:cubicBezTo>
                <a:cubicBezTo>
                  <a:pt x="3130" y="21097"/>
                  <a:pt x="3080" y="21097"/>
                  <a:pt x="3030" y="21097"/>
                </a:cubicBezTo>
                <a:cubicBezTo>
                  <a:pt x="2980" y="21097"/>
                  <a:pt x="2930" y="21087"/>
                  <a:pt x="2880" y="21087"/>
                </a:cubicBezTo>
                <a:cubicBezTo>
                  <a:pt x="2829" y="21087"/>
                  <a:pt x="2779" y="21027"/>
                  <a:pt x="2730" y="21027"/>
                </a:cubicBezTo>
                <a:cubicBezTo>
                  <a:pt x="2679" y="21027"/>
                  <a:pt x="2629" y="21046"/>
                  <a:pt x="2580" y="21046"/>
                </a:cubicBezTo>
                <a:cubicBezTo>
                  <a:pt x="2529" y="21046"/>
                  <a:pt x="2479" y="21040"/>
                  <a:pt x="2429" y="21040"/>
                </a:cubicBezTo>
                <a:cubicBezTo>
                  <a:pt x="2379" y="21040"/>
                  <a:pt x="2329" y="21126"/>
                  <a:pt x="2279" y="21126"/>
                </a:cubicBezTo>
                <a:cubicBezTo>
                  <a:pt x="2228" y="21126"/>
                  <a:pt x="2178" y="21007"/>
                  <a:pt x="2129" y="21007"/>
                </a:cubicBezTo>
                <a:cubicBezTo>
                  <a:pt x="2078" y="21007"/>
                  <a:pt x="2028" y="21048"/>
                  <a:pt x="1979" y="21048"/>
                </a:cubicBezTo>
                <a:cubicBezTo>
                  <a:pt x="1928" y="21048"/>
                  <a:pt x="1878" y="21011"/>
                  <a:pt x="1828" y="21011"/>
                </a:cubicBezTo>
                <a:cubicBezTo>
                  <a:pt x="1777" y="21011"/>
                  <a:pt x="1727" y="21017"/>
                  <a:pt x="1678" y="21017"/>
                </a:cubicBezTo>
                <a:cubicBezTo>
                  <a:pt x="1627" y="21017"/>
                  <a:pt x="1577" y="21064"/>
                  <a:pt x="1528" y="21064"/>
                </a:cubicBezTo>
                <a:cubicBezTo>
                  <a:pt x="1477" y="21064"/>
                  <a:pt x="1427" y="21012"/>
                  <a:pt x="1378" y="21012"/>
                </a:cubicBezTo>
                <a:cubicBezTo>
                  <a:pt x="1326" y="21012"/>
                  <a:pt x="1276" y="21124"/>
                  <a:pt x="1227" y="21124"/>
                </a:cubicBezTo>
                <a:cubicBezTo>
                  <a:pt x="1176" y="21124"/>
                  <a:pt x="1126" y="21094"/>
                  <a:pt x="1077" y="21094"/>
                </a:cubicBezTo>
                <a:cubicBezTo>
                  <a:pt x="1025" y="21094"/>
                  <a:pt x="975" y="21083"/>
                  <a:pt x="927" y="21083"/>
                </a:cubicBezTo>
                <a:cubicBezTo>
                  <a:pt x="875" y="21083"/>
                  <a:pt x="825" y="21067"/>
                  <a:pt x="777" y="21067"/>
                </a:cubicBezTo>
                <a:cubicBezTo>
                  <a:pt x="724" y="21067"/>
                  <a:pt x="674" y="21053"/>
                  <a:pt x="627" y="21053"/>
                </a:cubicBezTo>
                <a:cubicBezTo>
                  <a:pt x="573" y="21053"/>
                  <a:pt x="523" y="21116"/>
                  <a:pt x="476" y="21116"/>
                </a:cubicBezTo>
                <a:cubicBezTo>
                  <a:pt x="422" y="21116"/>
                  <a:pt x="372" y="21053"/>
                  <a:pt x="326" y="21053"/>
                </a:cubicBezTo>
                <a:cubicBezTo>
                  <a:pt x="268" y="21053"/>
                  <a:pt x="218" y="21047"/>
                  <a:pt x="176" y="21047"/>
                </a:cubicBezTo>
                <a:cubicBezTo>
                  <a:pt x="78" y="21047"/>
                  <a:pt x="33" y="21066"/>
                  <a:pt x="33" y="21066"/>
                </a:cubicBezTo>
                <a:cubicBezTo>
                  <a:pt x="33" y="20518"/>
                  <a:pt x="29" y="20518"/>
                  <a:pt x="29" y="19970"/>
                </a:cubicBezTo>
                <a:cubicBezTo>
                  <a:pt x="29" y="19422"/>
                  <a:pt x="28" y="19422"/>
                  <a:pt x="28" y="18874"/>
                </a:cubicBezTo>
                <a:cubicBezTo>
                  <a:pt x="28" y="18326"/>
                  <a:pt x="18" y="18326"/>
                  <a:pt x="18" y="17779"/>
                </a:cubicBezTo>
                <a:cubicBezTo>
                  <a:pt x="18" y="17231"/>
                  <a:pt x="23" y="17231"/>
                  <a:pt x="23" y="16683"/>
                </a:cubicBezTo>
                <a:cubicBezTo>
                  <a:pt x="23" y="16135"/>
                  <a:pt x="27" y="16135"/>
                  <a:pt x="27" y="15587"/>
                </a:cubicBezTo>
                <a:cubicBezTo>
                  <a:pt x="27" y="15039"/>
                  <a:pt x="29" y="15039"/>
                  <a:pt x="29" y="14492"/>
                </a:cubicBezTo>
                <a:cubicBezTo>
                  <a:pt x="29" y="13944"/>
                  <a:pt x="28" y="13944"/>
                  <a:pt x="28" y="13396"/>
                </a:cubicBezTo>
                <a:cubicBezTo>
                  <a:pt x="28" y="12848"/>
                  <a:pt x="30" y="12848"/>
                  <a:pt x="30" y="12300"/>
                </a:cubicBezTo>
                <a:cubicBezTo>
                  <a:pt x="30" y="11752"/>
                  <a:pt x="28" y="11752"/>
                  <a:pt x="28" y="11204"/>
                </a:cubicBezTo>
                <a:cubicBezTo>
                  <a:pt x="28" y="10656"/>
                  <a:pt x="28" y="10656"/>
                  <a:pt x="28" y="10108"/>
                </a:cubicBezTo>
                <a:cubicBezTo>
                  <a:pt x="28" y="9561"/>
                  <a:pt x="30" y="9560"/>
                  <a:pt x="30" y="9012"/>
                </a:cubicBezTo>
                <a:cubicBezTo>
                  <a:pt x="30" y="8465"/>
                  <a:pt x="19" y="8464"/>
                  <a:pt x="19" y="7917"/>
                </a:cubicBezTo>
                <a:cubicBezTo>
                  <a:pt x="19" y="7369"/>
                  <a:pt x="19" y="7369"/>
                  <a:pt x="19" y="6821"/>
                </a:cubicBezTo>
                <a:cubicBezTo>
                  <a:pt x="19" y="6273"/>
                  <a:pt x="20" y="6273"/>
                  <a:pt x="20" y="5725"/>
                </a:cubicBezTo>
                <a:cubicBezTo>
                  <a:pt x="20" y="5177"/>
                  <a:pt x="18" y="5177"/>
                  <a:pt x="18" y="4629"/>
                </a:cubicBezTo>
                <a:cubicBezTo>
                  <a:pt x="18" y="4081"/>
                  <a:pt x="28" y="4081"/>
                  <a:pt x="28" y="3533"/>
                </a:cubicBezTo>
                <a:cubicBezTo>
                  <a:pt x="28" y="2985"/>
                  <a:pt x="23" y="2985"/>
                  <a:pt x="23" y="2437"/>
                </a:cubicBezTo>
                <a:cubicBezTo>
                  <a:pt x="23" y="1888"/>
                  <a:pt x="34" y="1887"/>
                  <a:pt x="20" y="1349"/>
                </a:cubicBezTo>
                <a:cubicBezTo>
                  <a:pt x="5" y="794"/>
                  <a:pt x="-22" y="667"/>
                  <a:pt x="31" y="281"/>
                </a:cubicBezTo>
                <a:close/>
              </a:path>
            </a:pathLst>
          </a:custGeom>
          <a:blipFill>
            <a:blip r:embed="rId2"/>
          </a:blip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46" name="Image"/>
          <p:cNvSpPr/>
          <p:nvPr>
            <p:ph type="pic" idx="13"/>
          </p:nvPr>
        </p:nvSpPr>
        <p:spPr>
          <a:xfrm>
            <a:off x="444500" y="444500"/>
            <a:ext cx="15348797" cy="5988892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347" name="Shape"/>
          <p:cNvSpPr/>
          <p:nvPr>
            <p:ph type="body" sz="quarter" idx="14"/>
          </p:nvPr>
        </p:nvSpPr>
        <p:spPr>
          <a:xfrm>
            <a:off x="6718299" y="5080000"/>
            <a:ext cx="8306949" cy="320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0802" y="0"/>
                </a:moveTo>
                <a:cubicBezTo>
                  <a:pt x="10696" y="0"/>
                  <a:pt x="10590" y="28"/>
                  <a:pt x="10484" y="31"/>
                </a:cubicBezTo>
                <a:cubicBezTo>
                  <a:pt x="10377" y="34"/>
                  <a:pt x="10271" y="36"/>
                  <a:pt x="10165" y="42"/>
                </a:cubicBezTo>
                <a:cubicBezTo>
                  <a:pt x="10058" y="48"/>
                  <a:pt x="9952" y="22"/>
                  <a:pt x="9846" y="31"/>
                </a:cubicBezTo>
                <a:cubicBezTo>
                  <a:pt x="9740" y="40"/>
                  <a:pt x="9633" y="54"/>
                  <a:pt x="9528" y="67"/>
                </a:cubicBezTo>
                <a:cubicBezTo>
                  <a:pt x="9421" y="79"/>
                  <a:pt x="9315" y="108"/>
                  <a:pt x="9210" y="124"/>
                </a:cubicBezTo>
                <a:cubicBezTo>
                  <a:pt x="9103" y="140"/>
                  <a:pt x="8997" y="177"/>
                  <a:pt x="8892" y="196"/>
                </a:cubicBezTo>
                <a:cubicBezTo>
                  <a:pt x="8785" y="215"/>
                  <a:pt x="8679" y="227"/>
                  <a:pt x="8574" y="249"/>
                </a:cubicBezTo>
                <a:cubicBezTo>
                  <a:pt x="8467" y="271"/>
                  <a:pt x="8361" y="265"/>
                  <a:pt x="8255" y="290"/>
                </a:cubicBezTo>
                <a:cubicBezTo>
                  <a:pt x="8149" y="316"/>
                  <a:pt x="8046" y="415"/>
                  <a:pt x="7941" y="444"/>
                </a:cubicBezTo>
                <a:cubicBezTo>
                  <a:pt x="7835" y="473"/>
                  <a:pt x="7730" y="520"/>
                  <a:pt x="7625" y="552"/>
                </a:cubicBezTo>
                <a:cubicBezTo>
                  <a:pt x="7519" y="585"/>
                  <a:pt x="7411" y="560"/>
                  <a:pt x="7306" y="596"/>
                </a:cubicBezTo>
                <a:cubicBezTo>
                  <a:pt x="7200" y="632"/>
                  <a:pt x="7093" y="640"/>
                  <a:pt x="6989" y="680"/>
                </a:cubicBezTo>
                <a:cubicBezTo>
                  <a:pt x="6883" y="720"/>
                  <a:pt x="6782" y="827"/>
                  <a:pt x="6678" y="871"/>
                </a:cubicBezTo>
                <a:cubicBezTo>
                  <a:pt x="6572" y="915"/>
                  <a:pt x="6465" y="919"/>
                  <a:pt x="6361" y="967"/>
                </a:cubicBezTo>
                <a:cubicBezTo>
                  <a:pt x="6256" y="1015"/>
                  <a:pt x="6151" y="1062"/>
                  <a:pt x="6047" y="1113"/>
                </a:cubicBezTo>
                <a:cubicBezTo>
                  <a:pt x="5942" y="1165"/>
                  <a:pt x="5837" y="1209"/>
                  <a:pt x="5734" y="1265"/>
                </a:cubicBezTo>
                <a:cubicBezTo>
                  <a:pt x="5629" y="1321"/>
                  <a:pt x="5525" y="1381"/>
                  <a:pt x="5422" y="1441"/>
                </a:cubicBezTo>
                <a:cubicBezTo>
                  <a:pt x="5318" y="1502"/>
                  <a:pt x="5215" y="1573"/>
                  <a:pt x="5112" y="1637"/>
                </a:cubicBezTo>
                <a:cubicBezTo>
                  <a:pt x="5008" y="1702"/>
                  <a:pt x="4905" y="1774"/>
                  <a:pt x="4804" y="1843"/>
                </a:cubicBezTo>
                <a:cubicBezTo>
                  <a:pt x="4700" y="1913"/>
                  <a:pt x="4596" y="1970"/>
                  <a:pt x="4494" y="2044"/>
                </a:cubicBezTo>
                <a:cubicBezTo>
                  <a:pt x="4391" y="2119"/>
                  <a:pt x="4293" y="2236"/>
                  <a:pt x="4193" y="2315"/>
                </a:cubicBezTo>
                <a:cubicBezTo>
                  <a:pt x="4090" y="2395"/>
                  <a:pt x="3992" y="2507"/>
                  <a:pt x="3893" y="2591"/>
                </a:cubicBezTo>
                <a:cubicBezTo>
                  <a:pt x="3790" y="2678"/>
                  <a:pt x="3683" y="2711"/>
                  <a:pt x="3584" y="2801"/>
                </a:cubicBezTo>
                <a:cubicBezTo>
                  <a:pt x="3482" y="2894"/>
                  <a:pt x="3384" y="3004"/>
                  <a:pt x="3286" y="3100"/>
                </a:cubicBezTo>
                <a:cubicBezTo>
                  <a:pt x="3186" y="3199"/>
                  <a:pt x="3082" y="3271"/>
                  <a:pt x="2985" y="3374"/>
                </a:cubicBezTo>
                <a:cubicBezTo>
                  <a:pt x="2885" y="3479"/>
                  <a:pt x="2790" y="3601"/>
                  <a:pt x="2694" y="3711"/>
                </a:cubicBezTo>
                <a:cubicBezTo>
                  <a:pt x="2595" y="3825"/>
                  <a:pt x="2502" y="3973"/>
                  <a:pt x="2408" y="4091"/>
                </a:cubicBezTo>
                <a:cubicBezTo>
                  <a:pt x="2313" y="3985"/>
                  <a:pt x="2208" y="3909"/>
                  <a:pt x="2107" y="3812"/>
                </a:cubicBezTo>
                <a:cubicBezTo>
                  <a:pt x="2009" y="3718"/>
                  <a:pt x="1911" y="3615"/>
                  <a:pt x="1810" y="3531"/>
                </a:cubicBezTo>
                <a:cubicBezTo>
                  <a:pt x="1709" y="3446"/>
                  <a:pt x="1609" y="3359"/>
                  <a:pt x="1508" y="3285"/>
                </a:cubicBezTo>
                <a:cubicBezTo>
                  <a:pt x="1405" y="3208"/>
                  <a:pt x="1308" y="3084"/>
                  <a:pt x="1208" y="3018"/>
                </a:cubicBezTo>
                <a:cubicBezTo>
                  <a:pt x="1102" y="2949"/>
                  <a:pt x="994" y="2931"/>
                  <a:pt x="896" y="2874"/>
                </a:cubicBezTo>
                <a:cubicBezTo>
                  <a:pt x="786" y="2811"/>
                  <a:pt x="682" y="2754"/>
                  <a:pt x="586" y="2708"/>
                </a:cubicBezTo>
                <a:cubicBezTo>
                  <a:pt x="467" y="2650"/>
                  <a:pt x="361" y="2616"/>
                  <a:pt x="273" y="2585"/>
                </a:cubicBezTo>
                <a:cubicBezTo>
                  <a:pt x="51" y="2506"/>
                  <a:pt x="-54" y="2474"/>
                  <a:pt x="28" y="2575"/>
                </a:cubicBezTo>
                <a:cubicBezTo>
                  <a:pt x="123" y="2692"/>
                  <a:pt x="213" y="2813"/>
                  <a:pt x="298" y="2937"/>
                </a:cubicBezTo>
                <a:cubicBezTo>
                  <a:pt x="389" y="3071"/>
                  <a:pt x="479" y="3194"/>
                  <a:pt x="560" y="3336"/>
                </a:cubicBezTo>
                <a:cubicBezTo>
                  <a:pt x="646" y="3488"/>
                  <a:pt x="714" y="3692"/>
                  <a:pt x="790" y="3851"/>
                </a:cubicBezTo>
                <a:cubicBezTo>
                  <a:pt x="871" y="4022"/>
                  <a:pt x="954" y="4174"/>
                  <a:pt x="1024" y="4351"/>
                </a:cubicBezTo>
                <a:cubicBezTo>
                  <a:pt x="1098" y="4541"/>
                  <a:pt x="1153" y="4766"/>
                  <a:pt x="1215" y="4961"/>
                </a:cubicBezTo>
                <a:cubicBezTo>
                  <a:pt x="1282" y="5170"/>
                  <a:pt x="1359" y="5357"/>
                  <a:pt x="1413" y="5568"/>
                </a:cubicBezTo>
                <a:cubicBezTo>
                  <a:pt x="1325" y="5728"/>
                  <a:pt x="1231" y="5871"/>
                  <a:pt x="1150" y="6035"/>
                </a:cubicBezTo>
                <a:cubicBezTo>
                  <a:pt x="1065" y="6208"/>
                  <a:pt x="1000" y="6429"/>
                  <a:pt x="924" y="6608"/>
                </a:cubicBezTo>
                <a:cubicBezTo>
                  <a:pt x="844" y="6796"/>
                  <a:pt x="770" y="6984"/>
                  <a:pt x="701" y="7178"/>
                </a:cubicBezTo>
                <a:cubicBezTo>
                  <a:pt x="627" y="7383"/>
                  <a:pt x="558" y="7584"/>
                  <a:pt x="496" y="7795"/>
                </a:cubicBezTo>
                <a:cubicBezTo>
                  <a:pt x="431" y="8019"/>
                  <a:pt x="366" y="8231"/>
                  <a:pt x="315" y="8461"/>
                </a:cubicBezTo>
                <a:cubicBezTo>
                  <a:pt x="261" y="8704"/>
                  <a:pt x="202" y="8934"/>
                  <a:pt x="165" y="9183"/>
                </a:cubicBezTo>
                <a:cubicBezTo>
                  <a:pt x="126" y="9442"/>
                  <a:pt x="104" y="9713"/>
                  <a:pt x="84" y="9977"/>
                </a:cubicBezTo>
                <a:cubicBezTo>
                  <a:pt x="64" y="10246"/>
                  <a:pt x="68" y="10519"/>
                  <a:pt x="68" y="10793"/>
                </a:cubicBezTo>
                <a:cubicBezTo>
                  <a:pt x="68" y="11074"/>
                  <a:pt x="61" y="11356"/>
                  <a:pt x="82" y="11632"/>
                </a:cubicBezTo>
                <a:cubicBezTo>
                  <a:pt x="103" y="11903"/>
                  <a:pt x="130" y="12179"/>
                  <a:pt x="171" y="12444"/>
                </a:cubicBezTo>
                <a:cubicBezTo>
                  <a:pt x="209" y="12698"/>
                  <a:pt x="256" y="12957"/>
                  <a:pt x="312" y="13204"/>
                </a:cubicBezTo>
                <a:cubicBezTo>
                  <a:pt x="365" y="13439"/>
                  <a:pt x="434" y="13659"/>
                  <a:pt x="502" y="13887"/>
                </a:cubicBezTo>
                <a:cubicBezTo>
                  <a:pt x="566" y="14102"/>
                  <a:pt x="640" y="14308"/>
                  <a:pt x="716" y="14517"/>
                </a:cubicBezTo>
                <a:cubicBezTo>
                  <a:pt x="789" y="14713"/>
                  <a:pt x="875" y="14881"/>
                  <a:pt x="959" y="15072"/>
                </a:cubicBezTo>
                <a:cubicBezTo>
                  <a:pt x="1037" y="15252"/>
                  <a:pt x="1108" y="15467"/>
                  <a:pt x="1196" y="15642"/>
                </a:cubicBezTo>
                <a:cubicBezTo>
                  <a:pt x="1280" y="15807"/>
                  <a:pt x="1370" y="15962"/>
                  <a:pt x="1461" y="16123"/>
                </a:cubicBezTo>
                <a:cubicBezTo>
                  <a:pt x="1549" y="16276"/>
                  <a:pt x="1640" y="16423"/>
                  <a:pt x="1735" y="16571"/>
                </a:cubicBezTo>
                <a:cubicBezTo>
                  <a:pt x="1825" y="16713"/>
                  <a:pt x="1912" y="16883"/>
                  <a:pt x="2008" y="17021"/>
                </a:cubicBezTo>
                <a:cubicBezTo>
                  <a:pt x="2101" y="17152"/>
                  <a:pt x="2199" y="17270"/>
                  <a:pt x="2297" y="17397"/>
                </a:cubicBezTo>
                <a:cubicBezTo>
                  <a:pt x="2392" y="17520"/>
                  <a:pt x="2500" y="17579"/>
                  <a:pt x="2600" y="17698"/>
                </a:cubicBezTo>
                <a:cubicBezTo>
                  <a:pt x="2696" y="17812"/>
                  <a:pt x="2791" y="17947"/>
                  <a:pt x="2892" y="18057"/>
                </a:cubicBezTo>
                <a:cubicBezTo>
                  <a:pt x="2989" y="18164"/>
                  <a:pt x="3089" y="18266"/>
                  <a:pt x="3191" y="18369"/>
                </a:cubicBezTo>
                <a:cubicBezTo>
                  <a:pt x="3290" y="18468"/>
                  <a:pt x="3384" y="18614"/>
                  <a:pt x="3487" y="18710"/>
                </a:cubicBezTo>
                <a:cubicBezTo>
                  <a:pt x="3587" y="18803"/>
                  <a:pt x="3694" y="18856"/>
                  <a:pt x="3798" y="18945"/>
                </a:cubicBezTo>
                <a:cubicBezTo>
                  <a:pt x="3898" y="19032"/>
                  <a:pt x="3995" y="19165"/>
                  <a:pt x="4099" y="19248"/>
                </a:cubicBezTo>
                <a:cubicBezTo>
                  <a:pt x="4201" y="19329"/>
                  <a:pt x="4310" y="19361"/>
                  <a:pt x="4415" y="19439"/>
                </a:cubicBezTo>
                <a:cubicBezTo>
                  <a:pt x="4517" y="19515"/>
                  <a:pt x="4621" y="19590"/>
                  <a:pt x="4726" y="19663"/>
                </a:cubicBezTo>
                <a:cubicBezTo>
                  <a:pt x="4829" y="19733"/>
                  <a:pt x="4931" y="19823"/>
                  <a:pt x="5037" y="19890"/>
                </a:cubicBezTo>
                <a:cubicBezTo>
                  <a:pt x="5140" y="19956"/>
                  <a:pt x="5246" y="20018"/>
                  <a:pt x="5352" y="20081"/>
                </a:cubicBezTo>
                <a:cubicBezTo>
                  <a:pt x="5456" y="20142"/>
                  <a:pt x="5564" y="20163"/>
                  <a:pt x="5670" y="20221"/>
                </a:cubicBezTo>
                <a:cubicBezTo>
                  <a:pt x="5775" y="20278"/>
                  <a:pt x="5880" y="20339"/>
                  <a:pt x="5986" y="20393"/>
                </a:cubicBezTo>
                <a:cubicBezTo>
                  <a:pt x="6091" y="20446"/>
                  <a:pt x="6193" y="20547"/>
                  <a:pt x="6300" y="20596"/>
                </a:cubicBezTo>
                <a:cubicBezTo>
                  <a:pt x="6405" y="20645"/>
                  <a:pt x="6513" y="20667"/>
                  <a:pt x="6620" y="20713"/>
                </a:cubicBezTo>
                <a:cubicBezTo>
                  <a:pt x="6726" y="20758"/>
                  <a:pt x="6834" y="20766"/>
                  <a:pt x="6941" y="20807"/>
                </a:cubicBezTo>
                <a:cubicBezTo>
                  <a:pt x="7047" y="20848"/>
                  <a:pt x="7153" y="20897"/>
                  <a:pt x="7260" y="20934"/>
                </a:cubicBezTo>
                <a:cubicBezTo>
                  <a:pt x="7366" y="20971"/>
                  <a:pt x="7474" y="20990"/>
                  <a:pt x="7581" y="21024"/>
                </a:cubicBezTo>
                <a:cubicBezTo>
                  <a:pt x="7688" y="21058"/>
                  <a:pt x="7794" y="21096"/>
                  <a:pt x="7902" y="21126"/>
                </a:cubicBezTo>
                <a:cubicBezTo>
                  <a:pt x="8008" y="21156"/>
                  <a:pt x="8113" y="21241"/>
                  <a:pt x="8221" y="21267"/>
                </a:cubicBezTo>
                <a:cubicBezTo>
                  <a:pt x="8328" y="21294"/>
                  <a:pt x="8435" y="21306"/>
                  <a:pt x="8543" y="21329"/>
                </a:cubicBezTo>
                <a:cubicBezTo>
                  <a:pt x="8650" y="21351"/>
                  <a:pt x="8757" y="21394"/>
                  <a:pt x="8865" y="21414"/>
                </a:cubicBezTo>
                <a:cubicBezTo>
                  <a:pt x="8972" y="21433"/>
                  <a:pt x="9080" y="21408"/>
                  <a:pt x="9188" y="21424"/>
                </a:cubicBezTo>
                <a:cubicBezTo>
                  <a:pt x="9295" y="21440"/>
                  <a:pt x="9403" y="21467"/>
                  <a:pt x="9511" y="21480"/>
                </a:cubicBezTo>
                <a:cubicBezTo>
                  <a:pt x="9618" y="21493"/>
                  <a:pt x="9725" y="21514"/>
                  <a:pt x="9833" y="21523"/>
                </a:cubicBezTo>
                <a:cubicBezTo>
                  <a:pt x="9940" y="21533"/>
                  <a:pt x="10048" y="21563"/>
                  <a:pt x="10156" y="21569"/>
                </a:cubicBezTo>
                <a:cubicBezTo>
                  <a:pt x="10263" y="21575"/>
                  <a:pt x="10371" y="21516"/>
                  <a:pt x="10479" y="21519"/>
                </a:cubicBezTo>
                <a:cubicBezTo>
                  <a:pt x="10587" y="21522"/>
                  <a:pt x="10694" y="21600"/>
                  <a:pt x="10802" y="21600"/>
                </a:cubicBezTo>
                <a:cubicBezTo>
                  <a:pt x="10910" y="21600"/>
                  <a:pt x="11018" y="21517"/>
                  <a:pt x="11125" y="21514"/>
                </a:cubicBezTo>
                <a:cubicBezTo>
                  <a:pt x="11233" y="21511"/>
                  <a:pt x="11341" y="21502"/>
                  <a:pt x="11448" y="21496"/>
                </a:cubicBezTo>
                <a:cubicBezTo>
                  <a:pt x="11556" y="21489"/>
                  <a:pt x="11664" y="21557"/>
                  <a:pt x="11772" y="21547"/>
                </a:cubicBezTo>
                <a:cubicBezTo>
                  <a:pt x="11880" y="21538"/>
                  <a:pt x="11987" y="21513"/>
                  <a:pt x="12094" y="21500"/>
                </a:cubicBezTo>
                <a:cubicBezTo>
                  <a:pt x="12202" y="21487"/>
                  <a:pt x="12309" y="21423"/>
                  <a:pt x="12416" y="21406"/>
                </a:cubicBezTo>
                <a:cubicBezTo>
                  <a:pt x="12524" y="21390"/>
                  <a:pt x="12632" y="21394"/>
                  <a:pt x="12739" y="21375"/>
                </a:cubicBezTo>
                <a:cubicBezTo>
                  <a:pt x="12847" y="21355"/>
                  <a:pt x="12953" y="21306"/>
                  <a:pt x="13060" y="21283"/>
                </a:cubicBezTo>
                <a:cubicBezTo>
                  <a:pt x="13168" y="21260"/>
                  <a:pt x="13276" y="21255"/>
                  <a:pt x="13382" y="21229"/>
                </a:cubicBezTo>
                <a:cubicBezTo>
                  <a:pt x="13490" y="21202"/>
                  <a:pt x="13596" y="21146"/>
                  <a:pt x="13702" y="21116"/>
                </a:cubicBezTo>
                <a:cubicBezTo>
                  <a:pt x="13810" y="21086"/>
                  <a:pt x="13921" y="21145"/>
                  <a:pt x="14027" y="21112"/>
                </a:cubicBezTo>
                <a:cubicBezTo>
                  <a:pt x="14135" y="21078"/>
                  <a:pt x="14238" y="20977"/>
                  <a:pt x="14344" y="20940"/>
                </a:cubicBezTo>
                <a:cubicBezTo>
                  <a:pt x="14452" y="20902"/>
                  <a:pt x="14560" y="20889"/>
                  <a:pt x="14666" y="20848"/>
                </a:cubicBezTo>
                <a:cubicBezTo>
                  <a:pt x="14773" y="20807"/>
                  <a:pt x="14877" y="20729"/>
                  <a:pt x="14983" y="20684"/>
                </a:cubicBezTo>
                <a:cubicBezTo>
                  <a:pt x="15090" y="20639"/>
                  <a:pt x="15198" y="20632"/>
                  <a:pt x="15304" y="20583"/>
                </a:cubicBezTo>
                <a:cubicBezTo>
                  <a:pt x="15410" y="20534"/>
                  <a:pt x="15514" y="20456"/>
                  <a:pt x="15619" y="20403"/>
                </a:cubicBezTo>
                <a:cubicBezTo>
                  <a:pt x="15726" y="20350"/>
                  <a:pt x="15834" y="20334"/>
                  <a:pt x="15939" y="20277"/>
                </a:cubicBezTo>
                <a:cubicBezTo>
                  <a:pt x="16045" y="20219"/>
                  <a:pt x="16149" y="20145"/>
                  <a:pt x="16253" y="20083"/>
                </a:cubicBezTo>
                <a:cubicBezTo>
                  <a:pt x="16359" y="20021"/>
                  <a:pt x="16464" y="19952"/>
                  <a:pt x="16567" y="19885"/>
                </a:cubicBezTo>
                <a:cubicBezTo>
                  <a:pt x="16673" y="19818"/>
                  <a:pt x="16776" y="19732"/>
                  <a:pt x="16879" y="19661"/>
                </a:cubicBezTo>
                <a:cubicBezTo>
                  <a:pt x="16984" y="19588"/>
                  <a:pt x="17090" y="19531"/>
                  <a:pt x="17192" y="19455"/>
                </a:cubicBezTo>
                <a:cubicBezTo>
                  <a:pt x="17297" y="19378"/>
                  <a:pt x="17400" y="19295"/>
                  <a:pt x="17501" y="19214"/>
                </a:cubicBezTo>
                <a:cubicBezTo>
                  <a:pt x="17606" y="19131"/>
                  <a:pt x="17708" y="19042"/>
                  <a:pt x="17809" y="18955"/>
                </a:cubicBezTo>
                <a:cubicBezTo>
                  <a:pt x="17912" y="18866"/>
                  <a:pt x="18012" y="18763"/>
                  <a:pt x="18112" y="18669"/>
                </a:cubicBezTo>
                <a:cubicBezTo>
                  <a:pt x="18215" y="18574"/>
                  <a:pt x="18324" y="18530"/>
                  <a:pt x="18423" y="18430"/>
                </a:cubicBezTo>
                <a:cubicBezTo>
                  <a:pt x="18525" y="18328"/>
                  <a:pt x="18618" y="18179"/>
                  <a:pt x="18716" y="18073"/>
                </a:cubicBezTo>
                <a:cubicBezTo>
                  <a:pt x="18817" y="17963"/>
                  <a:pt x="18912" y="17831"/>
                  <a:pt x="19009" y="17717"/>
                </a:cubicBezTo>
                <a:cubicBezTo>
                  <a:pt x="19108" y="17599"/>
                  <a:pt x="19211" y="17508"/>
                  <a:pt x="19306" y="17386"/>
                </a:cubicBezTo>
                <a:cubicBezTo>
                  <a:pt x="19404" y="17258"/>
                  <a:pt x="19493" y="17099"/>
                  <a:pt x="19586" y="16967"/>
                </a:cubicBezTo>
                <a:cubicBezTo>
                  <a:pt x="19682" y="16830"/>
                  <a:pt x="19784" y="16727"/>
                  <a:pt x="19874" y="16585"/>
                </a:cubicBezTo>
                <a:cubicBezTo>
                  <a:pt x="19968" y="16436"/>
                  <a:pt x="20053" y="16260"/>
                  <a:pt x="20140" y="16107"/>
                </a:cubicBezTo>
                <a:cubicBezTo>
                  <a:pt x="20231" y="15946"/>
                  <a:pt x="20316" y="15775"/>
                  <a:pt x="20399" y="15609"/>
                </a:cubicBezTo>
                <a:cubicBezTo>
                  <a:pt x="20487" y="15434"/>
                  <a:pt x="20586" y="15305"/>
                  <a:pt x="20665" y="15125"/>
                </a:cubicBezTo>
                <a:cubicBezTo>
                  <a:pt x="20748" y="14934"/>
                  <a:pt x="20828" y="14742"/>
                  <a:pt x="20900" y="14545"/>
                </a:cubicBezTo>
                <a:cubicBezTo>
                  <a:pt x="20977" y="14336"/>
                  <a:pt x="21025" y="14073"/>
                  <a:pt x="21089" y="13859"/>
                </a:cubicBezTo>
                <a:cubicBezTo>
                  <a:pt x="21157" y="13630"/>
                  <a:pt x="21227" y="13419"/>
                  <a:pt x="21280" y="13184"/>
                </a:cubicBezTo>
                <a:cubicBezTo>
                  <a:pt x="21336" y="12936"/>
                  <a:pt x="21371" y="12672"/>
                  <a:pt x="21409" y="12418"/>
                </a:cubicBezTo>
                <a:cubicBezTo>
                  <a:pt x="21450" y="12153"/>
                  <a:pt x="21496" y="11900"/>
                  <a:pt x="21517" y="11629"/>
                </a:cubicBezTo>
                <a:cubicBezTo>
                  <a:pt x="21538" y="11353"/>
                  <a:pt x="21543" y="11074"/>
                  <a:pt x="21543" y="10793"/>
                </a:cubicBezTo>
                <a:cubicBezTo>
                  <a:pt x="21543" y="10512"/>
                  <a:pt x="21546" y="10228"/>
                  <a:pt x="21525" y="9953"/>
                </a:cubicBezTo>
                <a:cubicBezTo>
                  <a:pt x="21504" y="9682"/>
                  <a:pt x="21478" y="9403"/>
                  <a:pt x="21438" y="9138"/>
                </a:cubicBezTo>
                <a:cubicBezTo>
                  <a:pt x="21399" y="8884"/>
                  <a:pt x="21339" y="8644"/>
                  <a:pt x="21283" y="8396"/>
                </a:cubicBezTo>
                <a:cubicBezTo>
                  <a:pt x="21230" y="8162"/>
                  <a:pt x="21156" y="7956"/>
                  <a:pt x="21088" y="7728"/>
                </a:cubicBezTo>
                <a:cubicBezTo>
                  <a:pt x="21024" y="7513"/>
                  <a:pt x="20969" y="7268"/>
                  <a:pt x="20892" y="7059"/>
                </a:cubicBezTo>
                <a:cubicBezTo>
                  <a:pt x="20820" y="6863"/>
                  <a:pt x="20742" y="6667"/>
                  <a:pt x="20659" y="6476"/>
                </a:cubicBezTo>
                <a:cubicBezTo>
                  <a:pt x="20581" y="6296"/>
                  <a:pt x="20487" y="6152"/>
                  <a:pt x="20399" y="5977"/>
                </a:cubicBezTo>
                <a:cubicBezTo>
                  <a:pt x="20316" y="5811"/>
                  <a:pt x="20237" y="5617"/>
                  <a:pt x="20145" y="5457"/>
                </a:cubicBezTo>
                <a:cubicBezTo>
                  <a:pt x="20058" y="5304"/>
                  <a:pt x="19966" y="5158"/>
                  <a:pt x="19871" y="5010"/>
                </a:cubicBezTo>
                <a:cubicBezTo>
                  <a:pt x="19781" y="4868"/>
                  <a:pt x="19680" y="4764"/>
                  <a:pt x="19584" y="4627"/>
                </a:cubicBezTo>
                <a:cubicBezTo>
                  <a:pt x="19491" y="4495"/>
                  <a:pt x="19409" y="4298"/>
                  <a:pt x="19311" y="4171"/>
                </a:cubicBezTo>
                <a:cubicBezTo>
                  <a:pt x="19216" y="4049"/>
                  <a:pt x="19111" y="3969"/>
                  <a:pt x="19011" y="3851"/>
                </a:cubicBezTo>
                <a:cubicBezTo>
                  <a:pt x="18915" y="3737"/>
                  <a:pt x="18810" y="3663"/>
                  <a:pt x="18709" y="3553"/>
                </a:cubicBezTo>
                <a:cubicBezTo>
                  <a:pt x="18611" y="3447"/>
                  <a:pt x="18517" y="3308"/>
                  <a:pt x="18415" y="3205"/>
                </a:cubicBezTo>
                <a:cubicBezTo>
                  <a:pt x="18316" y="3106"/>
                  <a:pt x="18217" y="2997"/>
                  <a:pt x="18114" y="2901"/>
                </a:cubicBezTo>
                <a:cubicBezTo>
                  <a:pt x="18014" y="2808"/>
                  <a:pt x="17908" y="2750"/>
                  <a:pt x="17805" y="2660"/>
                </a:cubicBezTo>
                <a:cubicBezTo>
                  <a:pt x="17704" y="2573"/>
                  <a:pt x="17609" y="2423"/>
                  <a:pt x="17505" y="2339"/>
                </a:cubicBezTo>
                <a:cubicBezTo>
                  <a:pt x="17403" y="2258"/>
                  <a:pt x="17291" y="2255"/>
                  <a:pt x="17187" y="2178"/>
                </a:cubicBezTo>
                <a:cubicBezTo>
                  <a:pt x="17084" y="2102"/>
                  <a:pt x="16989" y="1943"/>
                  <a:pt x="16884" y="1870"/>
                </a:cubicBezTo>
                <a:cubicBezTo>
                  <a:pt x="16781" y="1799"/>
                  <a:pt x="16675" y="1748"/>
                  <a:pt x="16569" y="1681"/>
                </a:cubicBezTo>
                <a:cubicBezTo>
                  <a:pt x="16466" y="1615"/>
                  <a:pt x="16357" y="1598"/>
                  <a:pt x="16251" y="1535"/>
                </a:cubicBezTo>
                <a:cubicBezTo>
                  <a:pt x="16147" y="1474"/>
                  <a:pt x="16041" y="1426"/>
                  <a:pt x="15934" y="1368"/>
                </a:cubicBezTo>
                <a:cubicBezTo>
                  <a:pt x="15830" y="1311"/>
                  <a:pt x="15727" y="1221"/>
                  <a:pt x="15620" y="1167"/>
                </a:cubicBezTo>
                <a:cubicBezTo>
                  <a:pt x="15516" y="1115"/>
                  <a:pt x="15412" y="1035"/>
                  <a:pt x="15305" y="986"/>
                </a:cubicBezTo>
                <a:cubicBezTo>
                  <a:pt x="15200" y="937"/>
                  <a:pt x="15092" y="909"/>
                  <a:pt x="14985" y="863"/>
                </a:cubicBezTo>
                <a:cubicBezTo>
                  <a:pt x="14880" y="819"/>
                  <a:pt x="14775" y="750"/>
                  <a:pt x="14667" y="708"/>
                </a:cubicBezTo>
                <a:cubicBezTo>
                  <a:pt x="14562" y="667"/>
                  <a:pt x="14454" y="641"/>
                  <a:pt x="14347" y="603"/>
                </a:cubicBezTo>
                <a:cubicBezTo>
                  <a:pt x="14241" y="566"/>
                  <a:pt x="14133" y="557"/>
                  <a:pt x="14025" y="523"/>
                </a:cubicBezTo>
                <a:cubicBezTo>
                  <a:pt x="13919" y="490"/>
                  <a:pt x="13810" y="499"/>
                  <a:pt x="13702" y="469"/>
                </a:cubicBezTo>
                <a:cubicBezTo>
                  <a:pt x="13596" y="439"/>
                  <a:pt x="13492" y="340"/>
                  <a:pt x="13384" y="313"/>
                </a:cubicBezTo>
                <a:cubicBezTo>
                  <a:pt x="13277" y="287"/>
                  <a:pt x="13170" y="268"/>
                  <a:pt x="13062" y="245"/>
                </a:cubicBezTo>
                <a:cubicBezTo>
                  <a:pt x="12955" y="222"/>
                  <a:pt x="12846" y="247"/>
                  <a:pt x="12738" y="227"/>
                </a:cubicBezTo>
                <a:cubicBezTo>
                  <a:pt x="12632" y="208"/>
                  <a:pt x="12525" y="143"/>
                  <a:pt x="12417" y="126"/>
                </a:cubicBezTo>
                <a:cubicBezTo>
                  <a:pt x="12310" y="110"/>
                  <a:pt x="12201" y="159"/>
                  <a:pt x="12093" y="146"/>
                </a:cubicBezTo>
                <a:cubicBezTo>
                  <a:pt x="11986" y="133"/>
                  <a:pt x="11879" y="104"/>
                  <a:pt x="11771" y="94"/>
                </a:cubicBezTo>
                <a:cubicBezTo>
                  <a:pt x="11664" y="84"/>
                  <a:pt x="11556" y="68"/>
                  <a:pt x="11448" y="62"/>
                </a:cubicBezTo>
                <a:cubicBezTo>
                  <a:pt x="11341" y="56"/>
                  <a:pt x="11233" y="58"/>
                  <a:pt x="11125" y="54"/>
                </a:cubicBezTo>
                <a:cubicBezTo>
                  <a:pt x="11018" y="51"/>
                  <a:pt x="10910" y="0"/>
                  <a:pt x="10802" y="0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</a:ln>
        </p:spPr>
        <p:txBody>
          <a:bodyPr lIns="254000" tIns="254000" rIns="254000" bIns="254000"/>
          <a:lstStyle/>
          <a:p>
            <a: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arker Felt"/>
              </a:defRPr>
            </a:pPr>
          </a:p>
        </p:txBody>
      </p:sp>
      <p:sp>
        <p:nvSpPr>
          <p:cNvPr id="348" name="Title Text"/>
          <p:cNvSpPr txBox="1"/>
          <p:nvPr>
            <p:ph type="title"/>
          </p:nvPr>
        </p:nvSpPr>
        <p:spPr>
          <a:xfrm>
            <a:off x="7518400" y="5067300"/>
            <a:ext cx="6807200" cy="2959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8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359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14"/>
          <p:cNvSpPr/>
          <p:nvPr/>
        </p:nvSpPr>
        <p:spPr>
          <a:xfrm>
            <a:off x="44" y="-89"/>
            <a:ext cx="16256001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Shape 15"/>
          <p:cNvSpPr/>
          <p:nvPr/>
        </p:nvSpPr>
        <p:spPr>
          <a:xfrm>
            <a:off x="-1" y="6440489"/>
            <a:ext cx="16256001" cy="1615067"/>
          </a:xfrm>
          <a:prstGeom prst="rect">
            <a:avLst/>
          </a:prstGeom>
          <a:solidFill>
            <a:srgbClr val="000000">
              <a:alpha val="48460"/>
            </a:srgbClr>
          </a:solidFill>
          <a:ln w="12700">
            <a:miter lim="400000"/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Body Level One…"/>
          <p:cNvSpPr txBox="1"/>
          <p:nvPr>
            <p:ph type="body" sz="quarter" idx="1"/>
          </p:nvPr>
        </p:nvSpPr>
        <p:spPr>
          <a:xfrm>
            <a:off x="9674400" y="6440489"/>
            <a:ext cx="10414935" cy="985601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defTabSz="1625600">
              <a:spcBef>
                <a:spcPts val="0"/>
              </a:spcBef>
              <a:buClrTx/>
              <a:buSzTx/>
              <a:buNone/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625600">
              <a:spcBef>
                <a:spcPts val="0"/>
              </a:spcBef>
              <a:buClrTx/>
              <a:buSzTx/>
              <a:buNone/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625600">
              <a:spcBef>
                <a:spcPts val="0"/>
              </a:spcBef>
              <a:buClrTx/>
              <a:buSzTx/>
              <a:buNone/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625600">
              <a:spcBef>
                <a:spcPts val="0"/>
              </a:spcBef>
              <a:buClrTx/>
              <a:buSzTx/>
              <a:buNone/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625600">
              <a:spcBef>
                <a:spcPts val="0"/>
              </a:spcBef>
              <a:buClrTx/>
              <a:buSzTx/>
              <a:buNone/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1599955" y="2188399"/>
            <a:ext cx="12799468" cy="3324268"/>
          </a:xfrm>
          <a:prstGeom prst="rect">
            <a:avLst/>
          </a:prstGeom>
        </p:spPr>
        <p:txBody>
          <a:bodyPr lIns="162533" tIns="162533" rIns="162533" bIns="162533">
            <a:normAutofit fontScale="100000" lnSpcReduction="0"/>
          </a:bodyPr>
          <a:lstStyle>
            <a:lvl1pPr defTabSz="1625600">
              <a:defRPr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364" name="Shape 20" descr="Shap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5642" y="5512666"/>
            <a:ext cx="2997290" cy="2841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Shape 21" descr="Shap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1843" y="765064"/>
            <a:ext cx="1855690" cy="1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5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376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Text"/>
          <p:cNvSpPr txBox="1"/>
          <p:nvPr>
            <p:ph type="title"/>
          </p:nvPr>
        </p:nvSpPr>
        <p:spPr>
          <a:xfrm>
            <a:off x="2703287" y="791155"/>
            <a:ext cx="12651201" cy="1018134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algn="l" defTabSz="1625600">
              <a:defRPr b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idx="1"/>
          </p:nvPr>
        </p:nvSpPr>
        <p:spPr>
          <a:xfrm>
            <a:off x="2703511" y="2048844"/>
            <a:ext cx="12651201" cy="6373335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■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8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389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596133" y="1966444"/>
            <a:ext cx="13105601" cy="3490667"/>
          </a:xfrm>
          <a:prstGeom prst="rect">
            <a:avLst/>
          </a:prstGeom>
        </p:spPr>
        <p:txBody>
          <a:bodyPr lIns="162533" tIns="162533" rIns="162533" bIns="162533" anchor="b">
            <a:normAutofit fontScale="100000" lnSpcReduction="0"/>
          </a:bodyPr>
          <a:lstStyle>
            <a:lvl1pPr defTabSz="1625600">
              <a:defRPr b="0" sz="2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2596133" y="5603955"/>
            <a:ext cx="13105601" cy="2312534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algn="ctr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■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1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402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Title Text"/>
          <p:cNvSpPr txBox="1"/>
          <p:nvPr>
            <p:ph type="title"/>
          </p:nvPr>
        </p:nvSpPr>
        <p:spPr>
          <a:xfrm>
            <a:off x="2703287" y="791155"/>
            <a:ext cx="12651201" cy="1018134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algn="l" defTabSz="1625600">
              <a:defRPr b="0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4" name="Body Level One…"/>
          <p:cNvSpPr txBox="1"/>
          <p:nvPr>
            <p:ph type="body" sz="half" idx="1"/>
          </p:nvPr>
        </p:nvSpPr>
        <p:spPr>
          <a:xfrm>
            <a:off x="2703288" y="2048844"/>
            <a:ext cx="6101868" cy="6073601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5" name="Shape 32"/>
          <p:cNvSpPr txBox="1"/>
          <p:nvPr>
            <p:ph type="body" sz="half" idx="13"/>
          </p:nvPr>
        </p:nvSpPr>
        <p:spPr>
          <a:xfrm>
            <a:off x="9599841" y="2048844"/>
            <a:ext cx="6101869" cy="6073601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/>
          <a:p>
            <a: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5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416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Title Text"/>
          <p:cNvSpPr txBox="1"/>
          <p:nvPr>
            <p:ph type="title"/>
          </p:nvPr>
        </p:nvSpPr>
        <p:spPr>
          <a:xfrm>
            <a:off x="2833288" y="987733"/>
            <a:ext cx="4992001" cy="1343467"/>
          </a:xfrm>
          <a:prstGeom prst="rect">
            <a:avLst/>
          </a:prstGeom>
        </p:spPr>
        <p:txBody>
          <a:bodyPr lIns="162533" tIns="162533" rIns="162533" bIns="162533" anchor="b">
            <a:normAutofit fontScale="100000" lnSpcReduction="0"/>
          </a:bodyPr>
          <a:lstStyle>
            <a:lvl1pPr algn="l" defTabSz="1625600">
              <a:defRPr b="0"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2833288" y="2470399"/>
            <a:ext cx="4992001" cy="5652268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○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8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429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itle Text"/>
          <p:cNvSpPr txBox="1"/>
          <p:nvPr>
            <p:ph type="title"/>
          </p:nvPr>
        </p:nvSpPr>
        <p:spPr>
          <a:xfrm>
            <a:off x="2879022" y="800266"/>
            <a:ext cx="11320534" cy="7272535"/>
          </a:xfrm>
          <a:prstGeom prst="rect">
            <a:avLst/>
          </a:prstGeom>
        </p:spPr>
        <p:txBody>
          <a:bodyPr lIns="162533" tIns="162533" rIns="162533" bIns="162533">
            <a:normAutofit fontScale="100000" lnSpcReduction="0"/>
          </a:bodyPr>
          <a:lstStyle>
            <a:lvl1pPr algn="l" defTabSz="1625600">
              <a:defRPr b="0" sz="8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0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441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5"/>
          <p:cNvSpPr/>
          <p:nvPr/>
        </p:nvSpPr>
        <p:spPr>
          <a:xfrm>
            <a:off x="9167424" y="-223"/>
            <a:ext cx="7088531" cy="9144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3" name="Title Text"/>
          <p:cNvSpPr txBox="1"/>
          <p:nvPr>
            <p:ph type="title"/>
          </p:nvPr>
        </p:nvSpPr>
        <p:spPr>
          <a:xfrm>
            <a:off x="2490488" y="2192311"/>
            <a:ext cx="6272002" cy="2635201"/>
          </a:xfrm>
          <a:prstGeom prst="rect">
            <a:avLst/>
          </a:prstGeom>
        </p:spPr>
        <p:txBody>
          <a:bodyPr lIns="162533" tIns="162533" rIns="162533" bIns="162533" anchor="b">
            <a:normAutofit fontScale="100000" lnSpcReduction="0"/>
          </a:bodyPr>
          <a:lstStyle>
            <a:lvl1pPr defTabSz="1625600">
              <a:defRPr b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4" name="Body Level One…"/>
          <p:cNvSpPr txBox="1"/>
          <p:nvPr>
            <p:ph type="body" sz="quarter" idx="1"/>
          </p:nvPr>
        </p:nvSpPr>
        <p:spPr>
          <a:xfrm>
            <a:off x="2490488" y="4983244"/>
            <a:ext cx="6272002" cy="2195735"/>
          </a:xfrm>
          <a:prstGeom prst="rect">
            <a:avLst/>
          </a:prstGeom>
        </p:spPr>
        <p:txBody>
          <a:bodyPr lIns="162533" tIns="162533" rIns="162533" bIns="162533" anchor="t">
            <a:normAutofit fontScale="100000" lnSpcReduction="0"/>
          </a:bodyPr>
          <a:lstStyle>
            <a:lvl1pPr marL="0" indent="0" algn="ctr" defTabSz="1625600">
              <a:spcBef>
                <a:spcPts val="0"/>
              </a:spcBef>
              <a:buClrTx/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625600">
              <a:spcBef>
                <a:spcPts val="0"/>
              </a:spcBef>
              <a:buClrTx/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625600">
              <a:spcBef>
                <a:spcPts val="0"/>
              </a:spcBef>
              <a:buClrTx/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625600">
              <a:spcBef>
                <a:spcPts val="0"/>
              </a:spcBef>
              <a:buClrTx/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625600">
              <a:spcBef>
                <a:spcPts val="0"/>
              </a:spcBef>
              <a:buClrTx/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hape 48"/>
          <p:cNvSpPr txBox="1"/>
          <p:nvPr>
            <p:ph type="body" sz="half" idx="13"/>
          </p:nvPr>
        </p:nvSpPr>
        <p:spPr>
          <a:xfrm>
            <a:off x="9737207" y="1287244"/>
            <a:ext cx="5948797" cy="6569067"/>
          </a:xfrm>
          <a:prstGeom prst="rect">
            <a:avLst/>
          </a:prstGeom>
        </p:spPr>
        <p:txBody>
          <a:bodyPr lIns="162533" tIns="162533" rIns="162533" bIns="162533">
            <a:normAutofit fontScale="100000" lnSpcReduction="0"/>
          </a:bodyPr>
          <a:lstStyle/>
          <a:p>
            <a:pPr marL="0" indent="0" defTabSz="1625600">
              <a:lnSpc>
                <a:spcPct val="115000"/>
              </a:lnSpc>
              <a:spcBef>
                <a:spcPts val="2800"/>
              </a:spcBef>
              <a:buClr>
                <a:srgbClr val="595959"/>
              </a:buClr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6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Shape 6" descr="Shape 6"/>
          <p:cNvPicPr>
            <a:picLocks noChangeAspect="1"/>
          </p:cNvPicPr>
          <p:nvPr/>
        </p:nvPicPr>
        <p:blipFill>
          <a:blip r:embed="rId2">
            <a:extLst/>
          </a:blip>
          <a:srcRect l="44084" t="0" r="44084" b="0"/>
          <a:stretch>
            <a:fillRect/>
          </a:stretch>
        </p:blipFill>
        <p:spPr>
          <a:xfrm>
            <a:off x="0" y="-1"/>
            <a:ext cx="1298134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10"/>
          <p:cNvSpPr/>
          <p:nvPr/>
        </p:nvSpPr>
        <p:spPr>
          <a:xfrm>
            <a:off x="-134" y="-134"/>
            <a:ext cx="1298134" cy="9144001"/>
          </a:xfrm>
          <a:prstGeom prst="rect">
            <a:avLst/>
          </a:prstGeom>
          <a:solidFill>
            <a:srgbClr val="434343"/>
          </a:solidFill>
          <a:ln w="12700">
            <a:solidFill>
              <a:srgbClr val="595959"/>
            </a:solidFill>
          </a:ln>
        </p:spPr>
        <p:txBody>
          <a:bodyPr lIns="81279" tIns="81279" rIns="81279" bIns="81279" anchor="ctr"/>
          <a:lstStyle/>
          <a:p>
            <a:pPr algn="l" defTabSz="16256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5" name="Shape 11"/>
          <p:cNvSpPr txBox="1"/>
          <p:nvPr/>
        </p:nvSpPr>
        <p:spPr>
          <a:xfrm rot="16200000">
            <a:off x="-1576534" y="2244879"/>
            <a:ext cx="4451201" cy="8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 anchor="ctr">
            <a:spAutoFit/>
          </a:bodyPr>
          <a:lstStyle>
            <a:lvl1pPr algn="r" defTabSz="1625600"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#LiveCodeGlobal</a:t>
            </a:r>
          </a:p>
        </p:txBody>
      </p:sp>
      <p:pic>
        <p:nvPicPr>
          <p:cNvPr id="456" name="Shape 12" descr="Shap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65" y="7745465"/>
            <a:ext cx="1146001" cy="962621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Body Level One…"/>
          <p:cNvSpPr txBox="1"/>
          <p:nvPr>
            <p:ph type="body" sz="quarter" idx="1"/>
          </p:nvPr>
        </p:nvSpPr>
        <p:spPr>
          <a:xfrm>
            <a:off x="2591822" y="7521022"/>
            <a:ext cx="10664534" cy="1075734"/>
          </a:xfrm>
          <a:prstGeom prst="rect">
            <a:avLst/>
          </a:prstGeom>
        </p:spPr>
        <p:txBody>
          <a:bodyPr lIns="162533" tIns="162533" rIns="162533" bIns="162533">
            <a:normAutofit fontScale="100000" lnSpcReduction="0"/>
          </a:bodyPr>
          <a:lstStyle>
            <a:lvl1pPr marL="0" indent="0" defTabSz="1625600">
              <a:spcBef>
                <a:spcPts val="0"/>
              </a:spcBef>
              <a:buClrTx/>
              <a:buSzTx/>
              <a:buNone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1625600">
              <a:spcBef>
                <a:spcPts val="0"/>
              </a:spcBef>
              <a:buClrTx/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1625600">
              <a:spcBef>
                <a:spcPts val="0"/>
              </a:spcBef>
              <a:buClrTx/>
              <a:buSzPct val="100000"/>
              <a:buChar char="■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1625600">
              <a:spcBef>
                <a:spcPts val="0"/>
              </a:spcBef>
              <a:buClrTx/>
              <a:buSzPct val="100000"/>
              <a:buChar char="●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1625600">
              <a:spcBef>
                <a:spcPts val="0"/>
              </a:spcBef>
              <a:buClrTx/>
              <a:buSzPct val="100000"/>
              <a:buChar char="○"/>
              <a:defRPr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xfrm>
            <a:off x="15473826" y="8366518"/>
            <a:ext cx="563788" cy="547020"/>
          </a:xfrm>
          <a:prstGeom prst="rect">
            <a:avLst/>
          </a:prstGeom>
        </p:spPr>
        <p:txBody>
          <a:bodyPr lIns="162533" tIns="162533" rIns="162533" bIns="162533" anchor="ctr"/>
          <a:lstStyle>
            <a:lvl1pPr defTabSz="16256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FF86B8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48" name="Shape"/>
          <p:cNvSpPr/>
          <p:nvPr/>
        </p:nvSpPr>
        <p:spPr>
          <a:xfrm>
            <a:off x="1003300" y="869244"/>
            <a:ext cx="14233504" cy="7377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97" y="12032"/>
                </a:moveTo>
                <a:cubicBezTo>
                  <a:pt x="21597" y="11909"/>
                  <a:pt x="21600" y="11785"/>
                  <a:pt x="21595" y="11664"/>
                </a:cubicBezTo>
                <a:cubicBezTo>
                  <a:pt x="21589" y="11541"/>
                  <a:pt x="21576" y="11421"/>
                  <a:pt x="21565" y="11300"/>
                </a:cubicBezTo>
                <a:cubicBezTo>
                  <a:pt x="21555" y="11179"/>
                  <a:pt x="21536" y="11062"/>
                  <a:pt x="21520" y="10943"/>
                </a:cubicBezTo>
                <a:cubicBezTo>
                  <a:pt x="21505" y="10825"/>
                  <a:pt x="21500" y="10700"/>
                  <a:pt x="21480" y="10583"/>
                </a:cubicBezTo>
                <a:cubicBezTo>
                  <a:pt x="21460" y="10468"/>
                  <a:pt x="21434" y="10355"/>
                  <a:pt x="21410" y="10241"/>
                </a:cubicBezTo>
                <a:cubicBezTo>
                  <a:pt x="21386" y="10128"/>
                  <a:pt x="21347" y="10028"/>
                  <a:pt x="21319" y="9918"/>
                </a:cubicBezTo>
                <a:cubicBezTo>
                  <a:pt x="21291" y="9809"/>
                  <a:pt x="21273" y="9689"/>
                  <a:pt x="21241" y="9582"/>
                </a:cubicBezTo>
                <a:cubicBezTo>
                  <a:pt x="21210" y="9477"/>
                  <a:pt x="21179" y="9369"/>
                  <a:pt x="21144" y="9266"/>
                </a:cubicBezTo>
                <a:cubicBezTo>
                  <a:pt x="21109" y="9165"/>
                  <a:pt x="21060" y="9083"/>
                  <a:pt x="21022" y="8983"/>
                </a:cubicBezTo>
                <a:cubicBezTo>
                  <a:pt x="20984" y="8885"/>
                  <a:pt x="20961" y="8765"/>
                  <a:pt x="20921" y="8669"/>
                </a:cubicBezTo>
                <a:cubicBezTo>
                  <a:pt x="20881" y="8575"/>
                  <a:pt x="20836" y="8487"/>
                  <a:pt x="20794" y="8395"/>
                </a:cubicBezTo>
                <a:cubicBezTo>
                  <a:pt x="20752" y="8305"/>
                  <a:pt x="20709" y="8215"/>
                  <a:pt x="20664" y="8126"/>
                </a:cubicBezTo>
                <a:cubicBezTo>
                  <a:pt x="20620" y="8039"/>
                  <a:pt x="20576" y="7951"/>
                  <a:pt x="20529" y="7866"/>
                </a:cubicBezTo>
                <a:cubicBezTo>
                  <a:pt x="20484" y="7782"/>
                  <a:pt x="20435" y="7705"/>
                  <a:pt x="20386" y="7623"/>
                </a:cubicBezTo>
                <a:cubicBezTo>
                  <a:pt x="20340" y="7542"/>
                  <a:pt x="20283" y="7481"/>
                  <a:pt x="20234" y="7402"/>
                </a:cubicBezTo>
                <a:cubicBezTo>
                  <a:pt x="20186" y="7325"/>
                  <a:pt x="20147" y="7221"/>
                  <a:pt x="20097" y="7146"/>
                </a:cubicBezTo>
                <a:cubicBezTo>
                  <a:pt x="20047" y="7071"/>
                  <a:pt x="19993" y="7005"/>
                  <a:pt x="19941" y="6932"/>
                </a:cubicBezTo>
                <a:cubicBezTo>
                  <a:pt x="19891" y="6861"/>
                  <a:pt x="19842" y="6782"/>
                  <a:pt x="19789" y="6711"/>
                </a:cubicBezTo>
                <a:cubicBezTo>
                  <a:pt x="19737" y="6643"/>
                  <a:pt x="19688" y="6590"/>
                  <a:pt x="19634" y="6522"/>
                </a:cubicBezTo>
                <a:cubicBezTo>
                  <a:pt x="19683" y="6452"/>
                  <a:pt x="19723" y="6388"/>
                  <a:pt x="19765" y="6317"/>
                </a:cubicBezTo>
                <a:cubicBezTo>
                  <a:pt x="19811" y="6240"/>
                  <a:pt x="19858" y="6169"/>
                  <a:pt x="19897" y="6090"/>
                </a:cubicBezTo>
                <a:cubicBezTo>
                  <a:pt x="19939" y="6004"/>
                  <a:pt x="19962" y="5893"/>
                  <a:pt x="19995" y="5805"/>
                </a:cubicBezTo>
                <a:cubicBezTo>
                  <a:pt x="20031" y="5710"/>
                  <a:pt x="20073" y="5628"/>
                  <a:pt x="20098" y="5530"/>
                </a:cubicBezTo>
                <a:cubicBezTo>
                  <a:pt x="20125" y="5426"/>
                  <a:pt x="20135" y="5313"/>
                  <a:pt x="20150" y="5206"/>
                </a:cubicBezTo>
                <a:cubicBezTo>
                  <a:pt x="20164" y="5095"/>
                  <a:pt x="20179" y="4987"/>
                  <a:pt x="20179" y="4874"/>
                </a:cubicBezTo>
                <a:cubicBezTo>
                  <a:pt x="20179" y="4754"/>
                  <a:pt x="20165" y="4637"/>
                  <a:pt x="20148" y="4519"/>
                </a:cubicBezTo>
                <a:cubicBezTo>
                  <a:pt x="20133" y="4406"/>
                  <a:pt x="20123" y="4282"/>
                  <a:pt x="20093" y="4171"/>
                </a:cubicBezTo>
                <a:cubicBezTo>
                  <a:pt x="20065" y="4069"/>
                  <a:pt x="20030" y="3965"/>
                  <a:pt x="19990" y="3865"/>
                </a:cubicBezTo>
                <a:cubicBezTo>
                  <a:pt x="19953" y="3774"/>
                  <a:pt x="19904" y="3695"/>
                  <a:pt x="19858" y="3605"/>
                </a:cubicBezTo>
                <a:cubicBezTo>
                  <a:pt x="19815" y="3524"/>
                  <a:pt x="19762" y="3457"/>
                  <a:pt x="19712" y="3377"/>
                </a:cubicBezTo>
                <a:cubicBezTo>
                  <a:pt x="19666" y="3303"/>
                  <a:pt x="19622" y="3215"/>
                  <a:pt x="19569" y="3143"/>
                </a:cubicBezTo>
                <a:cubicBezTo>
                  <a:pt x="19519" y="3075"/>
                  <a:pt x="19463" y="3021"/>
                  <a:pt x="19408" y="2955"/>
                </a:cubicBezTo>
                <a:cubicBezTo>
                  <a:pt x="19357" y="2893"/>
                  <a:pt x="19307" y="2820"/>
                  <a:pt x="19250" y="2760"/>
                </a:cubicBezTo>
                <a:cubicBezTo>
                  <a:pt x="19197" y="2702"/>
                  <a:pt x="19142" y="2643"/>
                  <a:pt x="19085" y="2587"/>
                </a:cubicBezTo>
                <a:cubicBezTo>
                  <a:pt x="19031" y="2534"/>
                  <a:pt x="18977" y="2469"/>
                  <a:pt x="18919" y="2417"/>
                </a:cubicBezTo>
                <a:cubicBezTo>
                  <a:pt x="18863" y="2367"/>
                  <a:pt x="18799" y="2349"/>
                  <a:pt x="18740" y="2300"/>
                </a:cubicBezTo>
                <a:cubicBezTo>
                  <a:pt x="18684" y="2254"/>
                  <a:pt x="18625" y="2214"/>
                  <a:pt x="18565" y="2168"/>
                </a:cubicBezTo>
                <a:cubicBezTo>
                  <a:pt x="18508" y="2125"/>
                  <a:pt x="18455" y="2055"/>
                  <a:pt x="18395" y="2013"/>
                </a:cubicBezTo>
                <a:cubicBezTo>
                  <a:pt x="18338" y="1972"/>
                  <a:pt x="18277" y="1941"/>
                  <a:pt x="18217" y="1901"/>
                </a:cubicBezTo>
                <a:cubicBezTo>
                  <a:pt x="18158" y="1862"/>
                  <a:pt x="18097" y="1836"/>
                  <a:pt x="18036" y="1798"/>
                </a:cubicBezTo>
                <a:cubicBezTo>
                  <a:pt x="17978" y="1761"/>
                  <a:pt x="17922" y="1701"/>
                  <a:pt x="17861" y="1665"/>
                </a:cubicBezTo>
                <a:cubicBezTo>
                  <a:pt x="17802" y="1631"/>
                  <a:pt x="17739" y="1617"/>
                  <a:pt x="17678" y="1583"/>
                </a:cubicBezTo>
                <a:cubicBezTo>
                  <a:pt x="17619" y="1550"/>
                  <a:pt x="17559" y="1512"/>
                  <a:pt x="17498" y="1479"/>
                </a:cubicBezTo>
                <a:cubicBezTo>
                  <a:pt x="17438" y="1448"/>
                  <a:pt x="17380" y="1403"/>
                  <a:pt x="17319" y="1372"/>
                </a:cubicBezTo>
                <a:cubicBezTo>
                  <a:pt x="17259" y="1342"/>
                  <a:pt x="17199" y="1308"/>
                  <a:pt x="17137" y="1279"/>
                </a:cubicBezTo>
                <a:cubicBezTo>
                  <a:pt x="17077" y="1250"/>
                  <a:pt x="17015" y="1232"/>
                  <a:pt x="16953" y="1204"/>
                </a:cubicBezTo>
                <a:cubicBezTo>
                  <a:pt x="16893" y="1177"/>
                  <a:pt x="16831" y="1159"/>
                  <a:pt x="16769" y="1132"/>
                </a:cubicBezTo>
                <a:cubicBezTo>
                  <a:pt x="16709" y="1106"/>
                  <a:pt x="16646" y="1091"/>
                  <a:pt x="16584" y="1066"/>
                </a:cubicBezTo>
                <a:cubicBezTo>
                  <a:pt x="16524" y="1041"/>
                  <a:pt x="16466" y="980"/>
                  <a:pt x="16404" y="956"/>
                </a:cubicBezTo>
                <a:cubicBezTo>
                  <a:pt x="16344" y="933"/>
                  <a:pt x="16279" y="938"/>
                  <a:pt x="16217" y="915"/>
                </a:cubicBezTo>
                <a:cubicBezTo>
                  <a:pt x="16156" y="893"/>
                  <a:pt x="16096" y="863"/>
                  <a:pt x="16033" y="841"/>
                </a:cubicBezTo>
                <a:cubicBezTo>
                  <a:pt x="15972" y="820"/>
                  <a:pt x="15911" y="793"/>
                  <a:pt x="15849" y="773"/>
                </a:cubicBezTo>
                <a:cubicBezTo>
                  <a:pt x="15788" y="752"/>
                  <a:pt x="15725" y="748"/>
                  <a:pt x="15662" y="728"/>
                </a:cubicBezTo>
                <a:cubicBezTo>
                  <a:pt x="15601" y="709"/>
                  <a:pt x="15540" y="686"/>
                  <a:pt x="15477" y="668"/>
                </a:cubicBezTo>
                <a:cubicBezTo>
                  <a:pt x="15416" y="649"/>
                  <a:pt x="15355" y="619"/>
                  <a:pt x="15293" y="601"/>
                </a:cubicBezTo>
                <a:cubicBezTo>
                  <a:pt x="15231" y="583"/>
                  <a:pt x="15169" y="565"/>
                  <a:pt x="15107" y="548"/>
                </a:cubicBezTo>
                <a:cubicBezTo>
                  <a:pt x="15045" y="532"/>
                  <a:pt x="14982" y="532"/>
                  <a:pt x="14919" y="516"/>
                </a:cubicBezTo>
                <a:cubicBezTo>
                  <a:pt x="14858" y="501"/>
                  <a:pt x="14796" y="480"/>
                  <a:pt x="14733" y="465"/>
                </a:cubicBezTo>
                <a:cubicBezTo>
                  <a:pt x="14672" y="450"/>
                  <a:pt x="14610" y="434"/>
                  <a:pt x="14547" y="420"/>
                </a:cubicBezTo>
                <a:cubicBezTo>
                  <a:pt x="14485" y="406"/>
                  <a:pt x="14422" y="402"/>
                  <a:pt x="14360" y="389"/>
                </a:cubicBezTo>
                <a:cubicBezTo>
                  <a:pt x="14298" y="376"/>
                  <a:pt x="14236" y="366"/>
                  <a:pt x="14173" y="353"/>
                </a:cubicBezTo>
                <a:cubicBezTo>
                  <a:pt x="14111" y="341"/>
                  <a:pt x="14049" y="319"/>
                  <a:pt x="13987" y="308"/>
                </a:cubicBezTo>
                <a:cubicBezTo>
                  <a:pt x="13925" y="296"/>
                  <a:pt x="13863" y="272"/>
                  <a:pt x="13800" y="261"/>
                </a:cubicBezTo>
                <a:cubicBezTo>
                  <a:pt x="13738" y="250"/>
                  <a:pt x="13676" y="230"/>
                  <a:pt x="13614" y="219"/>
                </a:cubicBezTo>
                <a:cubicBezTo>
                  <a:pt x="13551" y="209"/>
                  <a:pt x="13488" y="216"/>
                  <a:pt x="13426" y="207"/>
                </a:cubicBezTo>
                <a:cubicBezTo>
                  <a:pt x="13363" y="197"/>
                  <a:pt x="13301" y="197"/>
                  <a:pt x="13238" y="188"/>
                </a:cubicBezTo>
                <a:cubicBezTo>
                  <a:pt x="13176" y="179"/>
                  <a:pt x="13113" y="171"/>
                  <a:pt x="13051" y="163"/>
                </a:cubicBezTo>
                <a:cubicBezTo>
                  <a:pt x="12988" y="155"/>
                  <a:pt x="12926" y="154"/>
                  <a:pt x="12863" y="147"/>
                </a:cubicBezTo>
                <a:cubicBezTo>
                  <a:pt x="12801" y="140"/>
                  <a:pt x="12739" y="115"/>
                  <a:pt x="12676" y="108"/>
                </a:cubicBezTo>
                <a:cubicBezTo>
                  <a:pt x="12614" y="102"/>
                  <a:pt x="12551" y="91"/>
                  <a:pt x="12489" y="85"/>
                </a:cubicBezTo>
                <a:cubicBezTo>
                  <a:pt x="12426" y="79"/>
                  <a:pt x="12363" y="88"/>
                  <a:pt x="12301" y="83"/>
                </a:cubicBezTo>
                <a:cubicBezTo>
                  <a:pt x="12238" y="77"/>
                  <a:pt x="12176" y="47"/>
                  <a:pt x="12113" y="42"/>
                </a:cubicBezTo>
                <a:cubicBezTo>
                  <a:pt x="12051" y="38"/>
                  <a:pt x="11988" y="59"/>
                  <a:pt x="11925" y="55"/>
                </a:cubicBezTo>
                <a:cubicBezTo>
                  <a:pt x="11863" y="51"/>
                  <a:pt x="11800" y="53"/>
                  <a:pt x="11737" y="50"/>
                </a:cubicBezTo>
                <a:cubicBezTo>
                  <a:pt x="11675" y="47"/>
                  <a:pt x="11612" y="43"/>
                  <a:pt x="11550" y="40"/>
                </a:cubicBezTo>
                <a:cubicBezTo>
                  <a:pt x="11487" y="38"/>
                  <a:pt x="11425" y="4"/>
                  <a:pt x="11362" y="2"/>
                </a:cubicBezTo>
                <a:cubicBezTo>
                  <a:pt x="11299" y="0"/>
                  <a:pt x="11237" y="29"/>
                  <a:pt x="11174" y="28"/>
                </a:cubicBezTo>
                <a:cubicBezTo>
                  <a:pt x="11111" y="27"/>
                  <a:pt x="11049" y="23"/>
                  <a:pt x="10986" y="22"/>
                </a:cubicBezTo>
                <a:cubicBezTo>
                  <a:pt x="10923" y="21"/>
                  <a:pt x="10861" y="15"/>
                  <a:pt x="10798" y="15"/>
                </a:cubicBezTo>
                <a:cubicBezTo>
                  <a:pt x="10735" y="15"/>
                  <a:pt x="10673" y="-1"/>
                  <a:pt x="10610" y="0"/>
                </a:cubicBezTo>
                <a:cubicBezTo>
                  <a:pt x="10547" y="0"/>
                  <a:pt x="10485" y="-1"/>
                  <a:pt x="10422" y="1"/>
                </a:cubicBezTo>
                <a:cubicBezTo>
                  <a:pt x="10359" y="2"/>
                  <a:pt x="10297" y="6"/>
                  <a:pt x="10234" y="8"/>
                </a:cubicBezTo>
                <a:cubicBezTo>
                  <a:pt x="10172" y="10"/>
                  <a:pt x="10109" y="11"/>
                  <a:pt x="10046" y="14"/>
                </a:cubicBezTo>
                <a:cubicBezTo>
                  <a:pt x="9984" y="16"/>
                  <a:pt x="9921" y="40"/>
                  <a:pt x="9859" y="43"/>
                </a:cubicBezTo>
                <a:cubicBezTo>
                  <a:pt x="9796" y="47"/>
                  <a:pt x="9733" y="28"/>
                  <a:pt x="9671" y="32"/>
                </a:cubicBezTo>
                <a:cubicBezTo>
                  <a:pt x="9608" y="36"/>
                  <a:pt x="9546" y="74"/>
                  <a:pt x="9484" y="78"/>
                </a:cubicBezTo>
                <a:cubicBezTo>
                  <a:pt x="9421" y="83"/>
                  <a:pt x="9358" y="78"/>
                  <a:pt x="9296" y="83"/>
                </a:cubicBezTo>
                <a:cubicBezTo>
                  <a:pt x="9233" y="88"/>
                  <a:pt x="9171" y="98"/>
                  <a:pt x="9108" y="104"/>
                </a:cubicBezTo>
                <a:cubicBezTo>
                  <a:pt x="9045" y="110"/>
                  <a:pt x="8983" y="116"/>
                  <a:pt x="8921" y="122"/>
                </a:cubicBezTo>
                <a:cubicBezTo>
                  <a:pt x="8858" y="129"/>
                  <a:pt x="8795" y="124"/>
                  <a:pt x="8733" y="131"/>
                </a:cubicBezTo>
                <a:cubicBezTo>
                  <a:pt x="8670" y="138"/>
                  <a:pt x="8608" y="160"/>
                  <a:pt x="8546" y="168"/>
                </a:cubicBezTo>
                <a:cubicBezTo>
                  <a:pt x="8483" y="176"/>
                  <a:pt x="8420" y="162"/>
                  <a:pt x="8358" y="170"/>
                </a:cubicBezTo>
                <a:cubicBezTo>
                  <a:pt x="8295" y="179"/>
                  <a:pt x="8233" y="198"/>
                  <a:pt x="8171" y="207"/>
                </a:cubicBezTo>
                <a:cubicBezTo>
                  <a:pt x="8108" y="217"/>
                  <a:pt x="8045" y="222"/>
                  <a:pt x="7983" y="232"/>
                </a:cubicBezTo>
                <a:cubicBezTo>
                  <a:pt x="7921" y="243"/>
                  <a:pt x="7858" y="255"/>
                  <a:pt x="7796" y="266"/>
                </a:cubicBezTo>
                <a:cubicBezTo>
                  <a:pt x="7734" y="277"/>
                  <a:pt x="7671" y="289"/>
                  <a:pt x="7609" y="301"/>
                </a:cubicBezTo>
                <a:cubicBezTo>
                  <a:pt x="7547" y="312"/>
                  <a:pt x="7484" y="316"/>
                  <a:pt x="7422" y="328"/>
                </a:cubicBezTo>
                <a:cubicBezTo>
                  <a:pt x="7359" y="340"/>
                  <a:pt x="7297" y="355"/>
                  <a:pt x="7235" y="368"/>
                </a:cubicBezTo>
                <a:cubicBezTo>
                  <a:pt x="7173" y="382"/>
                  <a:pt x="7111" y="406"/>
                  <a:pt x="7049" y="420"/>
                </a:cubicBezTo>
                <a:cubicBezTo>
                  <a:pt x="6987" y="435"/>
                  <a:pt x="6924" y="444"/>
                  <a:pt x="6862" y="459"/>
                </a:cubicBezTo>
                <a:cubicBezTo>
                  <a:pt x="6800" y="474"/>
                  <a:pt x="6738" y="495"/>
                  <a:pt x="6677" y="511"/>
                </a:cubicBezTo>
                <a:cubicBezTo>
                  <a:pt x="6614" y="527"/>
                  <a:pt x="6550" y="518"/>
                  <a:pt x="6489" y="535"/>
                </a:cubicBezTo>
                <a:cubicBezTo>
                  <a:pt x="6426" y="552"/>
                  <a:pt x="6366" y="587"/>
                  <a:pt x="6304" y="604"/>
                </a:cubicBezTo>
                <a:cubicBezTo>
                  <a:pt x="6242" y="622"/>
                  <a:pt x="6179" y="637"/>
                  <a:pt x="6118" y="655"/>
                </a:cubicBezTo>
                <a:cubicBezTo>
                  <a:pt x="6056" y="674"/>
                  <a:pt x="5994" y="697"/>
                  <a:pt x="5933" y="716"/>
                </a:cubicBezTo>
                <a:cubicBezTo>
                  <a:pt x="5871" y="736"/>
                  <a:pt x="5808" y="743"/>
                  <a:pt x="5746" y="763"/>
                </a:cubicBezTo>
                <a:cubicBezTo>
                  <a:pt x="5684" y="784"/>
                  <a:pt x="5623" y="807"/>
                  <a:pt x="5562" y="828"/>
                </a:cubicBezTo>
                <a:cubicBezTo>
                  <a:pt x="5499" y="850"/>
                  <a:pt x="5438" y="869"/>
                  <a:pt x="5377" y="891"/>
                </a:cubicBezTo>
                <a:cubicBezTo>
                  <a:pt x="5315" y="914"/>
                  <a:pt x="5256" y="964"/>
                  <a:pt x="5195" y="988"/>
                </a:cubicBezTo>
                <a:cubicBezTo>
                  <a:pt x="5133" y="1012"/>
                  <a:pt x="5070" y="1021"/>
                  <a:pt x="5009" y="1046"/>
                </a:cubicBezTo>
                <a:cubicBezTo>
                  <a:pt x="4948" y="1071"/>
                  <a:pt x="4888" y="1114"/>
                  <a:pt x="4828" y="1140"/>
                </a:cubicBezTo>
                <a:cubicBezTo>
                  <a:pt x="4766" y="1166"/>
                  <a:pt x="4702" y="1163"/>
                  <a:pt x="4641" y="1191"/>
                </a:cubicBezTo>
                <a:cubicBezTo>
                  <a:pt x="4580" y="1218"/>
                  <a:pt x="4520" y="1259"/>
                  <a:pt x="4460" y="1287"/>
                </a:cubicBezTo>
                <a:cubicBezTo>
                  <a:pt x="4399" y="1317"/>
                  <a:pt x="4336" y="1330"/>
                  <a:pt x="4276" y="1360"/>
                </a:cubicBezTo>
                <a:cubicBezTo>
                  <a:pt x="4214" y="1391"/>
                  <a:pt x="4158" y="1448"/>
                  <a:pt x="4098" y="1480"/>
                </a:cubicBezTo>
                <a:cubicBezTo>
                  <a:pt x="4037" y="1512"/>
                  <a:pt x="3977" y="1549"/>
                  <a:pt x="3918" y="1582"/>
                </a:cubicBezTo>
                <a:cubicBezTo>
                  <a:pt x="3857" y="1616"/>
                  <a:pt x="3793" y="1627"/>
                  <a:pt x="3734" y="1662"/>
                </a:cubicBezTo>
                <a:cubicBezTo>
                  <a:pt x="3673" y="1698"/>
                  <a:pt x="3618" y="1758"/>
                  <a:pt x="3559" y="1795"/>
                </a:cubicBezTo>
                <a:cubicBezTo>
                  <a:pt x="3498" y="1833"/>
                  <a:pt x="3437" y="1858"/>
                  <a:pt x="3379" y="1897"/>
                </a:cubicBezTo>
                <a:cubicBezTo>
                  <a:pt x="3318" y="1937"/>
                  <a:pt x="3262" y="1989"/>
                  <a:pt x="3204" y="2030"/>
                </a:cubicBezTo>
                <a:cubicBezTo>
                  <a:pt x="3144" y="2073"/>
                  <a:pt x="3083" y="2101"/>
                  <a:pt x="3026" y="2145"/>
                </a:cubicBezTo>
                <a:cubicBezTo>
                  <a:pt x="2966" y="2191"/>
                  <a:pt x="2913" y="2258"/>
                  <a:pt x="2857" y="2305"/>
                </a:cubicBezTo>
                <a:cubicBezTo>
                  <a:pt x="2798" y="2353"/>
                  <a:pt x="2733" y="2369"/>
                  <a:pt x="2677" y="2418"/>
                </a:cubicBezTo>
                <a:cubicBezTo>
                  <a:pt x="2619" y="2470"/>
                  <a:pt x="2564" y="2529"/>
                  <a:pt x="2509" y="2582"/>
                </a:cubicBezTo>
                <a:cubicBezTo>
                  <a:pt x="2452" y="2638"/>
                  <a:pt x="2394" y="2687"/>
                  <a:pt x="2341" y="2744"/>
                </a:cubicBezTo>
                <a:cubicBezTo>
                  <a:pt x="2285" y="2805"/>
                  <a:pt x="2233" y="2874"/>
                  <a:pt x="2181" y="2936"/>
                </a:cubicBezTo>
                <a:cubicBezTo>
                  <a:pt x="2126" y="3002"/>
                  <a:pt x="2082" y="3092"/>
                  <a:pt x="2033" y="3159"/>
                </a:cubicBezTo>
                <a:cubicBezTo>
                  <a:pt x="1980" y="3231"/>
                  <a:pt x="1928" y="3298"/>
                  <a:pt x="1881" y="3372"/>
                </a:cubicBezTo>
                <a:cubicBezTo>
                  <a:pt x="1831" y="3452"/>
                  <a:pt x="1783" y="3527"/>
                  <a:pt x="1740" y="3609"/>
                </a:cubicBezTo>
                <a:cubicBezTo>
                  <a:pt x="1694" y="3698"/>
                  <a:pt x="1655" y="3793"/>
                  <a:pt x="1618" y="3884"/>
                </a:cubicBezTo>
                <a:cubicBezTo>
                  <a:pt x="1578" y="3984"/>
                  <a:pt x="1540" y="4079"/>
                  <a:pt x="1512" y="4181"/>
                </a:cubicBezTo>
                <a:cubicBezTo>
                  <a:pt x="1482" y="4292"/>
                  <a:pt x="1464" y="4406"/>
                  <a:pt x="1448" y="4519"/>
                </a:cubicBezTo>
                <a:cubicBezTo>
                  <a:pt x="1432" y="4637"/>
                  <a:pt x="1426" y="4753"/>
                  <a:pt x="1426" y="4874"/>
                </a:cubicBezTo>
                <a:cubicBezTo>
                  <a:pt x="1426" y="4987"/>
                  <a:pt x="1426" y="5098"/>
                  <a:pt x="1441" y="5209"/>
                </a:cubicBezTo>
                <a:cubicBezTo>
                  <a:pt x="1455" y="5316"/>
                  <a:pt x="1470" y="5426"/>
                  <a:pt x="1498" y="5530"/>
                </a:cubicBezTo>
                <a:cubicBezTo>
                  <a:pt x="1523" y="5628"/>
                  <a:pt x="1551" y="5729"/>
                  <a:pt x="1587" y="5825"/>
                </a:cubicBezTo>
                <a:cubicBezTo>
                  <a:pt x="1620" y="5912"/>
                  <a:pt x="1670" y="5979"/>
                  <a:pt x="1713" y="6065"/>
                </a:cubicBezTo>
                <a:cubicBezTo>
                  <a:pt x="1751" y="6144"/>
                  <a:pt x="1791" y="6226"/>
                  <a:pt x="1837" y="6303"/>
                </a:cubicBezTo>
                <a:cubicBezTo>
                  <a:pt x="1880" y="6374"/>
                  <a:pt x="1927" y="6454"/>
                  <a:pt x="1976" y="6524"/>
                </a:cubicBezTo>
                <a:cubicBezTo>
                  <a:pt x="1922" y="6591"/>
                  <a:pt x="1865" y="6659"/>
                  <a:pt x="1813" y="6728"/>
                </a:cubicBezTo>
                <a:cubicBezTo>
                  <a:pt x="1760" y="6798"/>
                  <a:pt x="1710" y="6874"/>
                  <a:pt x="1660" y="6945"/>
                </a:cubicBezTo>
                <a:cubicBezTo>
                  <a:pt x="1608" y="7018"/>
                  <a:pt x="1553" y="7080"/>
                  <a:pt x="1503" y="7155"/>
                </a:cubicBezTo>
                <a:cubicBezTo>
                  <a:pt x="1452" y="7230"/>
                  <a:pt x="1407" y="7316"/>
                  <a:pt x="1358" y="7393"/>
                </a:cubicBezTo>
                <a:cubicBezTo>
                  <a:pt x="1309" y="7472"/>
                  <a:pt x="1264" y="7559"/>
                  <a:pt x="1217" y="7639"/>
                </a:cubicBezTo>
                <a:cubicBezTo>
                  <a:pt x="1169" y="7721"/>
                  <a:pt x="1122" y="7802"/>
                  <a:pt x="1077" y="7886"/>
                </a:cubicBezTo>
                <a:cubicBezTo>
                  <a:pt x="1030" y="7971"/>
                  <a:pt x="985" y="8056"/>
                  <a:pt x="941" y="8142"/>
                </a:cubicBezTo>
                <a:cubicBezTo>
                  <a:pt x="896" y="8231"/>
                  <a:pt x="844" y="8304"/>
                  <a:pt x="802" y="8394"/>
                </a:cubicBezTo>
                <a:cubicBezTo>
                  <a:pt x="759" y="8487"/>
                  <a:pt x="724" y="8589"/>
                  <a:pt x="684" y="8683"/>
                </a:cubicBezTo>
                <a:cubicBezTo>
                  <a:pt x="643" y="8779"/>
                  <a:pt x="605" y="8876"/>
                  <a:pt x="568" y="8973"/>
                </a:cubicBezTo>
                <a:cubicBezTo>
                  <a:pt x="530" y="9073"/>
                  <a:pt x="495" y="9175"/>
                  <a:pt x="460" y="9276"/>
                </a:cubicBezTo>
                <a:cubicBezTo>
                  <a:pt x="425" y="9380"/>
                  <a:pt x="387" y="9479"/>
                  <a:pt x="356" y="9584"/>
                </a:cubicBezTo>
                <a:cubicBezTo>
                  <a:pt x="324" y="9691"/>
                  <a:pt x="291" y="9796"/>
                  <a:pt x="263" y="9904"/>
                </a:cubicBezTo>
                <a:cubicBezTo>
                  <a:pt x="235" y="10015"/>
                  <a:pt x="207" y="10126"/>
                  <a:pt x="183" y="10239"/>
                </a:cubicBezTo>
                <a:cubicBezTo>
                  <a:pt x="159" y="10353"/>
                  <a:pt x="140" y="10470"/>
                  <a:pt x="120" y="10586"/>
                </a:cubicBezTo>
                <a:cubicBezTo>
                  <a:pt x="100" y="10703"/>
                  <a:pt x="88" y="10824"/>
                  <a:pt x="73" y="10942"/>
                </a:cubicBezTo>
                <a:cubicBezTo>
                  <a:pt x="58" y="11061"/>
                  <a:pt x="43" y="11180"/>
                  <a:pt x="33" y="11300"/>
                </a:cubicBezTo>
                <a:cubicBezTo>
                  <a:pt x="22" y="11421"/>
                  <a:pt x="13" y="11542"/>
                  <a:pt x="8" y="11664"/>
                </a:cubicBezTo>
                <a:cubicBezTo>
                  <a:pt x="2" y="11786"/>
                  <a:pt x="0" y="11909"/>
                  <a:pt x="0" y="12031"/>
                </a:cubicBezTo>
                <a:cubicBezTo>
                  <a:pt x="0" y="12153"/>
                  <a:pt x="6" y="12274"/>
                  <a:pt x="11" y="12394"/>
                </a:cubicBezTo>
                <a:cubicBezTo>
                  <a:pt x="16" y="12515"/>
                  <a:pt x="14" y="12638"/>
                  <a:pt x="24" y="12758"/>
                </a:cubicBezTo>
                <a:cubicBezTo>
                  <a:pt x="34" y="12877"/>
                  <a:pt x="49" y="12996"/>
                  <a:pt x="64" y="13114"/>
                </a:cubicBezTo>
                <a:cubicBezTo>
                  <a:pt x="79" y="13231"/>
                  <a:pt x="100" y="13346"/>
                  <a:pt x="120" y="13461"/>
                </a:cubicBezTo>
                <a:cubicBezTo>
                  <a:pt x="139" y="13576"/>
                  <a:pt x="164" y="13687"/>
                  <a:pt x="188" y="13800"/>
                </a:cubicBezTo>
                <a:cubicBezTo>
                  <a:pt x="211" y="13912"/>
                  <a:pt x="229" y="14030"/>
                  <a:pt x="256" y="14139"/>
                </a:cubicBezTo>
                <a:cubicBezTo>
                  <a:pt x="284" y="14247"/>
                  <a:pt x="313" y="14356"/>
                  <a:pt x="344" y="14462"/>
                </a:cubicBezTo>
                <a:cubicBezTo>
                  <a:pt x="375" y="14566"/>
                  <a:pt x="415" y="14661"/>
                  <a:pt x="449" y="14764"/>
                </a:cubicBezTo>
                <a:cubicBezTo>
                  <a:pt x="483" y="14865"/>
                  <a:pt x="516" y="14968"/>
                  <a:pt x="553" y="15067"/>
                </a:cubicBezTo>
                <a:cubicBezTo>
                  <a:pt x="590" y="15164"/>
                  <a:pt x="624" y="15267"/>
                  <a:pt x="664" y="15362"/>
                </a:cubicBezTo>
                <a:cubicBezTo>
                  <a:pt x="703" y="15455"/>
                  <a:pt x="743" y="15549"/>
                  <a:pt x="785" y="15641"/>
                </a:cubicBezTo>
                <a:cubicBezTo>
                  <a:pt x="826" y="15730"/>
                  <a:pt x="872" y="15814"/>
                  <a:pt x="917" y="15902"/>
                </a:cubicBezTo>
                <a:cubicBezTo>
                  <a:pt x="960" y="15988"/>
                  <a:pt x="1005" y="16073"/>
                  <a:pt x="1050" y="16158"/>
                </a:cubicBezTo>
                <a:cubicBezTo>
                  <a:pt x="1095" y="16241"/>
                  <a:pt x="1137" y="16332"/>
                  <a:pt x="1184" y="16413"/>
                </a:cubicBezTo>
                <a:cubicBezTo>
                  <a:pt x="1231" y="16493"/>
                  <a:pt x="1280" y="16570"/>
                  <a:pt x="1328" y="16649"/>
                </a:cubicBezTo>
                <a:cubicBezTo>
                  <a:pt x="1376" y="16726"/>
                  <a:pt x="1428" y="16795"/>
                  <a:pt x="1478" y="16871"/>
                </a:cubicBezTo>
                <a:cubicBezTo>
                  <a:pt x="1526" y="16945"/>
                  <a:pt x="1578" y="17015"/>
                  <a:pt x="1629" y="17087"/>
                </a:cubicBezTo>
                <a:cubicBezTo>
                  <a:pt x="1679" y="17158"/>
                  <a:pt x="1736" y="17211"/>
                  <a:pt x="1788" y="17281"/>
                </a:cubicBezTo>
                <a:cubicBezTo>
                  <a:pt x="1839" y="17349"/>
                  <a:pt x="1880" y="17449"/>
                  <a:pt x="1933" y="17516"/>
                </a:cubicBezTo>
                <a:cubicBezTo>
                  <a:pt x="1985" y="17582"/>
                  <a:pt x="2046" y="17622"/>
                  <a:pt x="2100" y="17687"/>
                </a:cubicBezTo>
                <a:cubicBezTo>
                  <a:pt x="2153" y="17750"/>
                  <a:pt x="2206" y="17814"/>
                  <a:pt x="2260" y="17876"/>
                </a:cubicBezTo>
                <a:cubicBezTo>
                  <a:pt x="2314" y="17938"/>
                  <a:pt x="2368" y="18000"/>
                  <a:pt x="2423" y="18060"/>
                </a:cubicBezTo>
                <a:cubicBezTo>
                  <a:pt x="2477" y="18119"/>
                  <a:pt x="2528" y="18193"/>
                  <a:pt x="2583" y="18251"/>
                </a:cubicBezTo>
                <a:cubicBezTo>
                  <a:pt x="2638" y="18308"/>
                  <a:pt x="2692" y="18370"/>
                  <a:pt x="2748" y="18426"/>
                </a:cubicBezTo>
                <a:cubicBezTo>
                  <a:pt x="2804" y="18481"/>
                  <a:pt x="2868" y="18506"/>
                  <a:pt x="2924" y="18559"/>
                </a:cubicBezTo>
                <a:cubicBezTo>
                  <a:pt x="2980" y="18612"/>
                  <a:pt x="3035" y="18672"/>
                  <a:pt x="3092" y="18724"/>
                </a:cubicBezTo>
                <a:cubicBezTo>
                  <a:pt x="3149" y="18775"/>
                  <a:pt x="3205" y="18827"/>
                  <a:pt x="3263" y="18877"/>
                </a:cubicBezTo>
                <a:cubicBezTo>
                  <a:pt x="3320" y="18926"/>
                  <a:pt x="3377" y="18976"/>
                  <a:pt x="3435" y="19024"/>
                </a:cubicBezTo>
                <a:cubicBezTo>
                  <a:pt x="3492" y="19071"/>
                  <a:pt x="3553" y="19105"/>
                  <a:pt x="3611" y="19151"/>
                </a:cubicBezTo>
                <a:cubicBezTo>
                  <a:pt x="3669" y="19197"/>
                  <a:pt x="3727" y="19243"/>
                  <a:pt x="3786" y="19287"/>
                </a:cubicBezTo>
                <a:cubicBezTo>
                  <a:pt x="3844" y="19331"/>
                  <a:pt x="3896" y="19406"/>
                  <a:pt x="3955" y="19449"/>
                </a:cubicBezTo>
                <a:cubicBezTo>
                  <a:pt x="4014" y="19491"/>
                  <a:pt x="4075" y="19519"/>
                  <a:pt x="4135" y="19560"/>
                </a:cubicBezTo>
                <a:cubicBezTo>
                  <a:pt x="4194" y="19601"/>
                  <a:pt x="4255" y="19630"/>
                  <a:pt x="4314" y="19670"/>
                </a:cubicBezTo>
                <a:cubicBezTo>
                  <a:pt x="4373" y="19709"/>
                  <a:pt x="4430" y="19764"/>
                  <a:pt x="4490" y="19802"/>
                </a:cubicBezTo>
                <a:cubicBezTo>
                  <a:pt x="4549" y="19840"/>
                  <a:pt x="4612" y="19862"/>
                  <a:pt x="4672" y="19899"/>
                </a:cubicBezTo>
                <a:cubicBezTo>
                  <a:pt x="4731" y="19935"/>
                  <a:pt x="4789" y="19986"/>
                  <a:pt x="4849" y="20021"/>
                </a:cubicBezTo>
                <a:cubicBezTo>
                  <a:pt x="4909" y="20056"/>
                  <a:pt x="4972" y="20072"/>
                  <a:pt x="5032" y="20106"/>
                </a:cubicBezTo>
                <a:cubicBezTo>
                  <a:pt x="5092" y="20139"/>
                  <a:pt x="5152" y="20179"/>
                  <a:pt x="5212" y="20212"/>
                </a:cubicBezTo>
                <a:cubicBezTo>
                  <a:pt x="5273" y="20244"/>
                  <a:pt x="5331" y="20291"/>
                  <a:pt x="5392" y="20322"/>
                </a:cubicBezTo>
                <a:cubicBezTo>
                  <a:pt x="5452" y="20353"/>
                  <a:pt x="5515" y="20372"/>
                  <a:pt x="5576" y="20402"/>
                </a:cubicBezTo>
                <a:cubicBezTo>
                  <a:pt x="5636" y="20431"/>
                  <a:pt x="5696" y="20473"/>
                  <a:pt x="5757" y="20502"/>
                </a:cubicBezTo>
                <a:cubicBezTo>
                  <a:pt x="5818" y="20530"/>
                  <a:pt x="5880" y="20548"/>
                  <a:pt x="5941" y="20576"/>
                </a:cubicBezTo>
                <a:cubicBezTo>
                  <a:pt x="6002" y="20603"/>
                  <a:pt x="6065" y="20613"/>
                  <a:pt x="6127" y="20639"/>
                </a:cubicBezTo>
                <a:cubicBezTo>
                  <a:pt x="6188" y="20665"/>
                  <a:pt x="6246" y="20718"/>
                  <a:pt x="6308" y="20743"/>
                </a:cubicBezTo>
                <a:cubicBezTo>
                  <a:pt x="6369" y="20768"/>
                  <a:pt x="6430" y="20799"/>
                  <a:pt x="6492" y="20823"/>
                </a:cubicBezTo>
                <a:cubicBezTo>
                  <a:pt x="6553" y="20846"/>
                  <a:pt x="6617" y="20849"/>
                  <a:pt x="6679" y="20872"/>
                </a:cubicBezTo>
                <a:cubicBezTo>
                  <a:pt x="6740" y="20895"/>
                  <a:pt x="6800" y="20929"/>
                  <a:pt x="6862" y="20951"/>
                </a:cubicBezTo>
                <a:cubicBezTo>
                  <a:pt x="6924" y="20972"/>
                  <a:pt x="6987" y="20978"/>
                  <a:pt x="7049" y="20998"/>
                </a:cubicBezTo>
                <a:cubicBezTo>
                  <a:pt x="7111" y="21019"/>
                  <a:pt x="7172" y="21043"/>
                  <a:pt x="7235" y="21062"/>
                </a:cubicBezTo>
                <a:cubicBezTo>
                  <a:pt x="7296" y="21081"/>
                  <a:pt x="7358" y="21105"/>
                  <a:pt x="7420" y="21123"/>
                </a:cubicBezTo>
                <a:cubicBezTo>
                  <a:pt x="7482" y="21141"/>
                  <a:pt x="7545" y="21153"/>
                  <a:pt x="7607" y="21170"/>
                </a:cubicBezTo>
                <a:cubicBezTo>
                  <a:pt x="7669" y="21187"/>
                  <a:pt x="7732" y="21188"/>
                  <a:pt x="7795" y="21204"/>
                </a:cubicBezTo>
                <a:cubicBezTo>
                  <a:pt x="7857" y="21220"/>
                  <a:pt x="7918" y="21250"/>
                  <a:pt x="7980" y="21264"/>
                </a:cubicBezTo>
                <a:cubicBezTo>
                  <a:pt x="8042" y="21279"/>
                  <a:pt x="8106" y="21279"/>
                  <a:pt x="8168" y="21293"/>
                </a:cubicBezTo>
                <a:cubicBezTo>
                  <a:pt x="8230" y="21307"/>
                  <a:pt x="8292" y="21334"/>
                  <a:pt x="8355" y="21347"/>
                </a:cubicBezTo>
                <a:cubicBezTo>
                  <a:pt x="8417" y="21360"/>
                  <a:pt x="8478" y="21395"/>
                  <a:pt x="8541" y="21407"/>
                </a:cubicBezTo>
                <a:cubicBezTo>
                  <a:pt x="8603" y="21419"/>
                  <a:pt x="8666" y="21428"/>
                  <a:pt x="8728" y="21439"/>
                </a:cubicBezTo>
                <a:cubicBezTo>
                  <a:pt x="8791" y="21450"/>
                  <a:pt x="8854" y="21453"/>
                  <a:pt x="8916" y="21462"/>
                </a:cubicBezTo>
                <a:cubicBezTo>
                  <a:pt x="8979" y="21472"/>
                  <a:pt x="9041" y="21478"/>
                  <a:pt x="9104" y="21487"/>
                </a:cubicBezTo>
                <a:cubicBezTo>
                  <a:pt x="9167" y="21496"/>
                  <a:pt x="9230" y="21488"/>
                  <a:pt x="9293" y="21496"/>
                </a:cubicBezTo>
                <a:cubicBezTo>
                  <a:pt x="9355" y="21503"/>
                  <a:pt x="9418" y="21505"/>
                  <a:pt x="9481" y="21512"/>
                </a:cubicBezTo>
                <a:cubicBezTo>
                  <a:pt x="9543" y="21519"/>
                  <a:pt x="9606" y="21538"/>
                  <a:pt x="9668" y="21544"/>
                </a:cubicBezTo>
                <a:cubicBezTo>
                  <a:pt x="9731" y="21550"/>
                  <a:pt x="9793" y="21575"/>
                  <a:pt x="9856" y="21580"/>
                </a:cubicBezTo>
                <a:cubicBezTo>
                  <a:pt x="9919" y="21585"/>
                  <a:pt x="9982" y="21575"/>
                  <a:pt x="10045" y="21579"/>
                </a:cubicBezTo>
                <a:cubicBezTo>
                  <a:pt x="10107" y="21583"/>
                  <a:pt x="10170" y="21572"/>
                  <a:pt x="10233" y="21575"/>
                </a:cubicBezTo>
                <a:cubicBezTo>
                  <a:pt x="10296" y="21578"/>
                  <a:pt x="10359" y="21575"/>
                  <a:pt x="10421" y="21577"/>
                </a:cubicBezTo>
                <a:cubicBezTo>
                  <a:pt x="10484" y="21579"/>
                  <a:pt x="10547" y="21580"/>
                  <a:pt x="10610" y="21581"/>
                </a:cubicBezTo>
                <a:cubicBezTo>
                  <a:pt x="10672" y="21581"/>
                  <a:pt x="10735" y="21590"/>
                  <a:pt x="10798" y="21590"/>
                </a:cubicBezTo>
                <a:cubicBezTo>
                  <a:pt x="10861" y="21590"/>
                  <a:pt x="10925" y="21584"/>
                  <a:pt x="10988" y="21583"/>
                </a:cubicBezTo>
                <a:cubicBezTo>
                  <a:pt x="11051" y="21582"/>
                  <a:pt x="11115" y="21580"/>
                  <a:pt x="11178" y="21578"/>
                </a:cubicBezTo>
                <a:cubicBezTo>
                  <a:pt x="11241" y="21576"/>
                  <a:pt x="11305" y="21599"/>
                  <a:pt x="11368" y="21596"/>
                </a:cubicBezTo>
                <a:cubicBezTo>
                  <a:pt x="11432" y="21593"/>
                  <a:pt x="11494" y="21560"/>
                  <a:pt x="11558" y="21556"/>
                </a:cubicBezTo>
                <a:cubicBezTo>
                  <a:pt x="11621" y="21552"/>
                  <a:pt x="11685" y="21562"/>
                  <a:pt x="11748" y="21557"/>
                </a:cubicBezTo>
                <a:cubicBezTo>
                  <a:pt x="11811" y="21552"/>
                  <a:pt x="11875" y="21556"/>
                  <a:pt x="11938" y="21550"/>
                </a:cubicBezTo>
                <a:cubicBezTo>
                  <a:pt x="12001" y="21544"/>
                  <a:pt x="12064" y="21530"/>
                  <a:pt x="12127" y="21523"/>
                </a:cubicBezTo>
                <a:cubicBezTo>
                  <a:pt x="12191" y="21516"/>
                  <a:pt x="12253" y="21494"/>
                  <a:pt x="12316" y="21486"/>
                </a:cubicBezTo>
                <a:cubicBezTo>
                  <a:pt x="12380" y="21478"/>
                  <a:pt x="12444" y="21493"/>
                  <a:pt x="12507" y="21485"/>
                </a:cubicBezTo>
                <a:cubicBezTo>
                  <a:pt x="12570" y="21476"/>
                  <a:pt x="12633" y="21472"/>
                  <a:pt x="12696" y="21462"/>
                </a:cubicBezTo>
                <a:cubicBezTo>
                  <a:pt x="12760" y="21452"/>
                  <a:pt x="12822" y="21418"/>
                  <a:pt x="12885" y="21407"/>
                </a:cubicBezTo>
                <a:cubicBezTo>
                  <a:pt x="12948" y="21396"/>
                  <a:pt x="13011" y="21380"/>
                  <a:pt x="13073" y="21369"/>
                </a:cubicBezTo>
                <a:cubicBezTo>
                  <a:pt x="13137" y="21357"/>
                  <a:pt x="13202" y="21380"/>
                  <a:pt x="13264" y="21367"/>
                </a:cubicBezTo>
                <a:cubicBezTo>
                  <a:pt x="13327" y="21353"/>
                  <a:pt x="13388" y="21303"/>
                  <a:pt x="13451" y="21289"/>
                </a:cubicBezTo>
                <a:cubicBezTo>
                  <a:pt x="13514" y="21275"/>
                  <a:pt x="13579" y="21294"/>
                  <a:pt x="13642" y="21279"/>
                </a:cubicBezTo>
                <a:cubicBezTo>
                  <a:pt x="13705" y="21264"/>
                  <a:pt x="13767" y="21242"/>
                  <a:pt x="13830" y="21225"/>
                </a:cubicBezTo>
                <a:cubicBezTo>
                  <a:pt x="13893" y="21209"/>
                  <a:pt x="13955" y="21192"/>
                  <a:pt x="14018" y="21174"/>
                </a:cubicBezTo>
                <a:cubicBezTo>
                  <a:pt x="14081" y="21157"/>
                  <a:pt x="14143" y="21139"/>
                  <a:pt x="14206" y="21121"/>
                </a:cubicBezTo>
                <a:cubicBezTo>
                  <a:pt x="14269" y="21102"/>
                  <a:pt x="14331" y="21074"/>
                  <a:pt x="14393" y="21055"/>
                </a:cubicBezTo>
                <a:cubicBezTo>
                  <a:pt x="14456" y="21035"/>
                  <a:pt x="14517" y="21003"/>
                  <a:pt x="14579" y="20982"/>
                </a:cubicBezTo>
                <a:cubicBezTo>
                  <a:pt x="14642" y="20961"/>
                  <a:pt x="14705" y="20944"/>
                  <a:pt x="14767" y="20922"/>
                </a:cubicBezTo>
                <a:cubicBezTo>
                  <a:pt x="14829" y="20900"/>
                  <a:pt x="14892" y="20881"/>
                  <a:pt x="14954" y="20858"/>
                </a:cubicBezTo>
                <a:cubicBezTo>
                  <a:pt x="15016" y="20835"/>
                  <a:pt x="15078" y="20808"/>
                  <a:pt x="15140" y="20784"/>
                </a:cubicBezTo>
                <a:cubicBezTo>
                  <a:pt x="15202" y="20760"/>
                  <a:pt x="15265" y="20747"/>
                  <a:pt x="15327" y="20721"/>
                </a:cubicBezTo>
                <a:cubicBezTo>
                  <a:pt x="15389" y="20696"/>
                  <a:pt x="15452" y="20677"/>
                  <a:pt x="15513" y="20650"/>
                </a:cubicBezTo>
                <a:cubicBezTo>
                  <a:pt x="15575" y="20623"/>
                  <a:pt x="15637" y="20594"/>
                  <a:pt x="15698" y="20566"/>
                </a:cubicBezTo>
                <a:cubicBezTo>
                  <a:pt x="15760" y="20538"/>
                  <a:pt x="15821" y="20500"/>
                  <a:pt x="15882" y="20471"/>
                </a:cubicBezTo>
                <a:cubicBezTo>
                  <a:pt x="15944" y="20441"/>
                  <a:pt x="16006" y="20420"/>
                  <a:pt x="16067" y="20390"/>
                </a:cubicBezTo>
                <a:cubicBezTo>
                  <a:pt x="16129" y="20359"/>
                  <a:pt x="16190" y="20330"/>
                  <a:pt x="16251" y="20298"/>
                </a:cubicBezTo>
                <a:cubicBezTo>
                  <a:pt x="16313" y="20267"/>
                  <a:pt x="16372" y="20223"/>
                  <a:pt x="16433" y="20190"/>
                </a:cubicBezTo>
                <a:cubicBezTo>
                  <a:pt x="16494" y="20157"/>
                  <a:pt x="16558" y="20141"/>
                  <a:pt x="16618" y="20107"/>
                </a:cubicBezTo>
                <a:cubicBezTo>
                  <a:pt x="16679" y="20072"/>
                  <a:pt x="16740" y="20038"/>
                  <a:pt x="16800" y="20003"/>
                </a:cubicBezTo>
                <a:cubicBezTo>
                  <a:pt x="16861" y="19967"/>
                  <a:pt x="16922" y="19931"/>
                  <a:pt x="16982" y="19894"/>
                </a:cubicBezTo>
                <a:cubicBezTo>
                  <a:pt x="17042" y="19856"/>
                  <a:pt x="17097" y="19783"/>
                  <a:pt x="17156" y="19744"/>
                </a:cubicBezTo>
                <a:cubicBezTo>
                  <a:pt x="17217" y="19705"/>
                  <a:pt x="17277" y="19671"/>
                  <a:pt x="17337" y="19630"/>
                </a:cubicBezTo>
                <a:cubicBezTo>
                  <a:pt x="17397" y="19590"/>
                  <a:pt x="17455" y="19544"/>
                  <a:pt x="17514" y="19502"/>
                </a:cubicBezTo>
                <a:cubicBezTo>
                  <a:pt x="17574" y="19460"/>
                  <a:pt x="17638" y="19440"/>
                  <a:pt x="17697" y="19396"/>
                </a:cubicBezTo>
                <a:cubicBezTo>
                  <a:pt x="17756" y="19352"/>
                  <a:pt x="17816" y="19283"/>
                  <a:pt x="17874" y="19238"/>
                </a:cubicBezTo>
                <a:cubicBezTo>
                  <a:pt x="17917" y="19318"/>
                  <a:pt x="17965" y="19412"/>
                  <a:pt x="18015" y="19494"/>
                </a:cubicBezTo>
                <a:cubicBezTo>
                  <a:pt x="18061" y="19569"/>
                  <a:pt x="18106" y="19655"/>
                  <a:pt x="18158" y="19731"/>
                </a:cubicBezTo>
                <a:cubicBezTo>
                  <a:pt x="18206" y="19803"/>
                  <a:pt x="18258" y="19872"/>
                  <a:pt x="18310" y="19944"/>
                </a:cubicBezTo>
                <a:cubicBezTo>
                  <a:pt x="18360" y="20013"/>
                  <a:pt x="18415" y="20073"/>
                  <a:pt x="18468" y="20141"/>
                </a:cubicBezTo>
                <a:cubicBezTo>
                  <a:pt x="18519" y="20209"/>
                  <a:pt x="18570" y="20282"/>
                  <a:pt x="18622" y="20348"/>
                </a:cubicBezTo>
                <a:cubicBezTo>
                  <a:pt x="18675" y="20415"/>
                  <a:pt x="18731" y="20472"/>
                  <a:pt x="18783" y="20536"/>
                </a:cubicBezTo>
                <a:cubicBezTo>
                  <a:pt x="18838" y="20601"/>
                  <a:pt x="18887" y="20678"/>
                  <a:pt x="18939" y="20739"/>
                </a:cubicBezTo>
                <a:cubicBezTo>
                  <a:pt x="18995" y="20803"/>
                  <a:pt x="19051" y="20858"/>
                  <a:pt x="19104" y="20916"/>
                </a:cubicBezTo>
                <a:cubicBezTo>
                  <a:pt x="19161" y="20979"/>
                  <a:pt x="19220" y="21025"/>
                  <a:pt x="19272" y="21081"/>
                </a:cubicBezTo>
                <a:cubicBezTo>
                  <a:pt x="19331" y="21143"/>
                  <a:pt x="19379" y="21227"/>
                  <a:pt x="19430" y="21279"/>
                </a:cubicBezTo>
                <a:cubicBezTo>
                  <a:pt x="19494" y="21344"/>
                  <a:pt x="19551" y="21397"/>
                  <a:pt x="19598" y="21441"/>
                </a:cubicBezTo>
                <a:cubicBezTo>
                  <a:pt x="19721" y="21556"/>
                  <a:pt x="19784" y="21590"/>
                  <a:pt x="19744" y="21527"/>
                </a:cubicBezTo>
                <a:cubicBezTo>
                  <a:pt x="19694" y="21447"/>
                  <a:pt x="19652" y="21356"/>
                  <a:pt x="19607" y="21273"/>
                </a:cubicBezTo>
                <a:cubicBezTo>
                  <a:pt x="19560" y="21187"/>
                  <a:pt x="19505" y="21120"/>
                  <a:pt x="19463" y="21032"/>
                </a:cubicBezTo>
                <a:cubicBezTo>
                  <a:pt x="19420" y="20939"/>
                  <a:pt x="19389" y="20828"/>
                  <a:pt x="19352" y="20734"/>
                </a:cubicBezTo>
                <a:cubicBezTo>
                  <a:pt x="19312" y="20635"/>
                  <a:pt x="19263" y="20551"/>
                  <a:pt x="19229" y="20452"/>
                </a:cubicBezTo>
                <a:cubicBezTo>
                  <a:pt x="19194" y="20346"/>
                  <a:pt x="19178" y="20223"/>
                  <a:pt x="19148" y="20118"/>
                </a:cubicBezTo>
                <a:cubicBezTo>
                  <a:pt x="19117" y="20008"/>
                  <a:pt x="19089" y="19900"/>
                  <a:pt x="19065" y="19790"/>
                </a:cubicBezTo>
                <a:cubicBezTo>
                  <a:pt x="19039" y="19675"/>
                  <a:pt x="19016" y="19562"/>
                  <a:pt x="18997" y="19450"/>
                </a:cubicBezTo>
                <a:cubicBezTo>
                  <a:pt x="18976" y="19330"/>
                  <a:pt x="18955" y="19216"/>
                  <a:pt x="18940" y="19101"/>
                </a:cubicBezTo>
                <a:cubicBezTo>
                  <a:pt x="18925" y="18978"/>
                  <a:pt x="18911" y="18859"/>
                  <a:pt x="18901" y="18743"/>
                </a:cubicBezTo>
                <a:cubicBezTo>
                  <a:pt x="18891" y="18617"/>
                  <a:pt x="18874" y="18492"/>
                  <a:pt x="18869" y="18376"/>
                </a:cubicBezTo>
                <a:cubicBezTo>
                  <a:pt x="18925" y="18321"/>
                  <a:pt x="18981" y="18258"/>
                  <a:pt x="19036" y="18202"/>
                </a:cubicBezTo>
                <a:cubicBezTo>
                  <a:pt x="19091" y="18144"/>
                  <a:pt x="19145" y="18084"/>
                  <a:pt x="19199" y="18026"/>
                </a:cubicBezTo>
                <a:cubicBezTo>
                  <a:pt x="19253" y="17966"/>
                  <a:pt x="19308" y="17908"/>
                  <a:pt x="19361" y="17847"/>
                </a:cubicBezTo>
                <a:cubicBezTo>
                  <a:pt x="19415" y="17785"/>
                  <a:pt x="19465" y="17713"/>
                  <a:pt x="19517" y="17650"/>
                </a:cubicBezTo>
                <a:cubicBezTo>
                  <a:pt x="19570" y="17585"/>
                  <a:pt x="19633" y="17551"/>
                  <a:pt x="19684" y="17485"/>
                </a:cubicBezTo>
                <a:cubicBezTo>
                  <a:pt x="19737" y="17418"/>
                  <a:pt x="19785" y="17341"/>
                  <a:pt x="19835" y="17272"/>
                </a:cubicBezTo>
                <a:cubicBezTo>
                  <a:pt x="19887" y="17202"/>
                  <a:pt x="19936" y="17127"/>
                  <a:pt x="19985" y="17056"/>
                </a:cubicBezTo>
                <a:cubicBezTo>
                  <a:pt x="20036" y="16984"/>
                  <a:pt x="20089" y="16921"/>
                  <a:pt x="20138" y="16848"/>
                </a:cubicBezTo>
                <a:cubicBezTo>
                  <a:pt x="20187" y="16772"/>
                  <a:pt x="20235" y="16694"/>
                  <a:pt x="20282" y="16618"/>
                </a:cubicBezTo>
                <a:cubicBezTo>
                  <a:pt x="20330" y="16539"/>
                  <a:pt x="20377" y="16459"/>
                  <a:pt x="20423" y="16380"/>
                </a:cubicBezTo>
                <a:cubicBezTo>
                  <a:pt x="20470" y="16299"/>
                  <a:pt x="20517" y="16221"/>
                  <a:pt x="20562" y="16138"/>
                </a:cubicBezTo>
                <a:cubicBezTo>
                  <a:pt x="20607" y="16054"/>
                  <a:pt x="20646" y="15959"/>
                  <a:pt x="20689" y="15873"/>
                </a:cubicBezTo>
                <a:cubicBezTo>
                  <a:pt x="20732" y="15785"/>
                  <a:pt x="20779" y="15704"/>
                  <a:pt x="20819" y="15614"/>
                </a:cubicBezTo>
                <a:cubicBezTo>
                  <a:pt x="20861" y="15523"/>
                  <a:pt x="20897" y="15424"/>
                  <a:pt x="20935" y="15332"/>
                </a:cubicBezTo>
                <a:cubicBezTo>
                  <a:pt x="20975" y="15237"/>
                  <a:pt x="21017" y="15147"/>
                  <a:pt x="21053" y="15051"/>
                </a:cubicBezTo>
                <a:cubicBezTo>
                  <a:pt x="21090" y="14952"/>
                  <a:pt x="21119" y="14845"/>
                  <a:pt x="21152" y="14745"/>
                </a:cubicBezTo>
                <a:cubicBezTo>
                  <a:pt x="21186" y="14642"/>
                  <a:pt x="21210" y="14531"/>
                  <a:pt x="21240" y="14427"/>
                </a:cubicBezTo>
                <a:cubicBezTo>
                  <a:pt x="21271" y="14321"/>
                  <a:pt x="21317" y="14231"/>
                  <a:pt x="21343" y="14124"/>
                </a:cubicBezTo>
                <a:cubicBezTo>
                  <a:pt x="21371" y="14015"/>
                  <a:pt x="21386" y="13896"/>
                  <a:pt x="21409" y="13786"/>
                </a:cubicBezTo>
                <a:cubicBezTo>
                  <a:pt x="21433" y="13674"/>
                  <a:pt x="21459" y="13564"/>
                  <a:pt x="21478" y="13451"/>
                </a:cubicBezTo>
                <a:cubicBezTo>
                  <a:pt x="21497" y="13336"/>
                  <a:pt x="21511" y="13218"/>
                  <a:pt x="21526" y="13102"/>
                </a:cubicBezTo>
                <a:cubicBezTo>
                  <a:pt x="21541" y="12985"/>
                  <a:pt x="21555" y="12868"/>
                  <a:pt x="21565" y="12750"/>
                </a:cubicBezTo>
                <a:cubicBezTo>
                  <a:pt x="21575" y="12631"/>
                  <a:pt x="21590" y="12513"/>
                  <a:pt x="21595" y="12393"/>
                </a:cubicBezTo>
                <a:cubicBezTo>
                  <a:pt x="21600" y="12274"/>
                  <a:pt x="21597" y="12152"/>
                  <a:pt x="21597" y="12032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2476500" y="1435100"/>
            <a:ext cx="11315700" cy="1993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2730500" y="3568700"/>
            <a:ext cx="10502900" cy="3556000"/>
          </a:xfrm>
          <a:prstGeom prst="rect">
            <a:avLst/>
          </a:prstGeom>
        </p:spPr>
        <p:txBody>
          <a:bodyPr numCol="2" spcCol="0" anchor="t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2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000000"/>
              </a:gs>
            </a:gsLst>
            <a:lin ang="5400000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59" name="Shape"/>
          <p:cNvSpPr/>
          <p:nvPr/>
        </p:nvSpPr>
        <p:spPr>
          <a:xfrm>
            <a:off x="1003300" y="869244"/>
            <a:ext cx="14233504" cy="7377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7" fill="norm" stroke="1" extrusionOk="0">
                <a:moveTo>
                  <a:pt x="21597" y="12032"/>
                </a:moveTo>
                <a:cubicBezTo>
                  <a:pt x="21597" y="11909"/>
                  <a:pt x="21600" y="11785"/>
                  <a:pt x="21595" y="11664"/>
                </a:cubicBezTo>
                <a:cubicBezTo>
                  <a:pt x="21589" y="11541"/>
                  <a:pt x="21576" y="11421"/>
                  <a:pt x="21565" y="11300"/>
                </a:cubicBezTo>
                <a:cubicBezTo>
                  <a:pt x="21555" y="11179"/>
                  <a:pt x="21536" y="11062"/>
                  <a:pt x="21520" y="10943"/>
                </a:cubicBezTo>
                <a:cubicBezTo>
                  <a:pt x="21505" y="10825"/>
                  <a:pt x="21500" y="10700"/>
                  <a:pt x="21480" y="10583"/>
                </a:cubicBezTo>
                <a:cubicBezTo>
                  <a:pt x="21460" y="10468"/>
                  <a:pt x="21434" y="10355"/>
                  <a:pt x="21410" y="10241"/>
                </a:cubicBezTo>
                <a:cubicBezTo>
                  <a:pt x="21386" y="10128"/>
                  <a:pt x="21347" y="10028"/>
                  <a:pt x="21319" y="9918"/>
                </a:cubicBezTo>
                <a:cubicBezTo>
                  <a:pt x="21291" y="9809"/>
                  <a:pt x="21273" y="9689"/>
                  <a:pt x="21241" y="9582"/>
                </a:cubicBezTo>
                <a:cubicBezTo>
                  <a:pt x="21210" y="9477"/>
                  <a:pt x="21179" y="9369"/>
                  <a:pt x="21144" y="9266"/>
                </a:cubicBezTo>
                <a:cubicBezTo>
                  <a:pt x="21109" y="9165"/>
                  <a:pt x="21060" y="9083"/>
                  <a:pt x="21022" y="8983"/>
                </a:cubicBezTo>
                <a:cubicBezTo>
                  <a:pt x="20984" y="8885"/>
                  <a:pt x="20961" y="8765"/>
                  <a:pt x="20921" y="8669"/>
                </a:cubicBezTo>
                <a:cubicBezTo>
                  <a:pt x="20881" y="8575"/>
                  <a:pt x="20836" y="8487"/>
                  <a:pt x="20794" y="8395"/>
                </a:cubicBezTo>
                <a:cubicBezTo>
                  <a:pt x="20752" y="8305"/>
                  <a:pt x="20709" y="8215"/>
                  <a:pt x="20664" y="8126"/>
                </a:cubicBezTo>
                <a:cubicBezTo>
                  <a:pt x="20620" y="8039"/>
                  <a:pt x="20576" y="7951"/>
                  <a:pt x="20529" y="7866"/>
                </a:cubicBezTo>
                <a:cubicBezTo>
                  <a:pt x="20484" y="7782"/>
                  <a:pt x="20435" y="7705"/>
                  <a:pt x="20386" y="7623"/>
                </a:cubicBezTo>
                <a:cubicBezTo>
                  <a:pt x="20340" y="7542"/>
                  <a:pt x="20283" y="7481"/>
                  <a:pt x="20234" y="7402"/>
                </a:cubicBezTo>
                <a:cubicBezTo>
                  <a:pt x="20186" y="7325"/>
                  <a:pt x="20147" y="7221"/>
                  <a:pt x="20097" y="7146"/>
                </a:cubicBezTo>
                <a:cubicBezTo>
                  <a:pt x="20047" y="7071"/>
                  <a:pt x="19993" y="7005"/>
                  <a:pt x="19941" y="6932"/>
                </a:cubicBezTo>
                <a:cubicBezTo>
                  <a:pt x="19891" y="6861"/>
                  <a:pt x="19842" y="6782"/>
                  <a:pt x="19789" y="6711"/>
                </a:cubicBezTo>
                <a:cubicBezTo>
                  <a:pt x="19737" y="6643"/>
                  <a:pt x="19688" y="6590"/>
                  <a:pt x="19634" y="6522"/>
                </a:cubicBezTo>
                <a:cubicBezTo>
                  <a:pt x="19683" y="6452"/>
                  <a:pt x="19723" y="6388"/>
                  <a:pt x="19765" y="6317"/>
                </a:cubicBezTo>
                <a:cubicBezTo>
                  <a:pt x="19811" y="6240"/>
                  <a:pt x="19858" y="6169"/>
                  <a:pt x="19897" y="6090"/>
                </a:cubicBezTo>
                <a:cubicBezTo>
                  <a:pt x="19939" y="6004"/>
                  <a:pt x="19962" y="5893"/>
                  <a:pt x="19995" y="5805"/>
                </a:cubicBezTo>
                <a:cubicBezTo>
                  <a:pt x="20031" y="5710"/>
                  <a:pt x="20073" y="5628"/>
                  <a:pt x="20098" y="5530"/>
                </a:cubicBezTo>
                <a:cubicBezTo>
                  <a:pt x="20125" y="5426"/>
                  <a:pt x="20135" y="5313"/>
                  <a:pt x="20150" y="5206"/>
                </a:cubicBezTo>
                <a:cubicBezTo>
                  <a:pt x="20164" y="5095"/>
                  <a:pt x="20179" y="4987"/>
                  <a:pt x="20179" y="4874"/>
                </a:cubicBezTo>
                <a:cubicBezTo>
                  <a:pt x="20179" y="4754"/>
                  <a:pt x="20165" y="4637"/>
                  <a:pt x="20148" y="4519"/>
                </a:cubicBezTo>
                <a:cubicBezTo>
                  <a:pt x="20133" y="4406"/>
                  <a:pt x="20123" y="4282"/>
                  <a:pt x="20093" y="4171"/>
                </a:cubicBezTo>
                <a:cubicBezTo>
                  <a:pt x="20065" y="4069"/>
                  <a:pt x="20030" y="3965"/>
                  <a:pt x="19990" y="3865"/>
                </a:cubicBezTo>
                <a:cubicBezTo>
                  <a:pt x="19953" y="3774"/>
                  <a:pt x="19904" y="3695"/>
                  <a:pt x="19858" y="3605"/>
                </a:cubicBezTo>
                <a:cubicBezTo>
                  <a:pt x="19815" y="3524"/>
                  <a:pt x="19762" y="3457"/>
                  <a:pt x="19712" y="3377"/>
                </a:cubicBezTo>
                <a:cubicBezTo>
                  <a:pt x="19666" y="3303"/>
                  <a:pt x="19622" y="3215"/>
                  <a:pt x="19569" y="3143"/>
                </a:cubicBezTo>
                <a:cubicBezTo>
                  <a:pt x="19519" y="3075"/>
                  <a:pt x="19463" y="3021"/>
                  <a:pt x="19408" y="2955"/>
                </a:cubicBezTo>
                <a:cubicBezTo>
                  <a:pt x="19357" y="2893"/>
                  <a:pt x="19307" y="2820"/>
                  <a:pt x="19250" y="2760"/>
                </a:cubicBezTo>
                <a:cubicBezTo>
                  <a:pt x="19197" y="2702"/>
                  <a:pt x="19142" y="2643"/>
                  <a:pt x="19085" y="2587"/>
                </a:cubicBezTo>
                <a:cubicBezTo>
                  <a:pt x="19031" y="2534"/>
                  <a:pt x="18977" y="2469"/>
                  <a:pt x="18919" y="2417"/>
                </a:cubicBezTo>
                <a:cubicBezTo>
                  <a:pt x="18863" y="2367"/>
                  <a:pt x="18799" y="2349"/>
                  <a:pt x="18740" y="2300"/>
                </a:cubicBezTo>
                <a:cubicBezTo>
                  <a:pt x="18684" y="2254"/>
                  <a:pt x="18625" y="2214"/>
                  <a:pt x="18565" y="2168"/>
                </a:cubicBezTo>
                <a:cubicBezTo>
                  <a:pt x="18508" y="2125"/>
                  <a:pt x="18455" y="2055"/>
                  <a:pt x="18395" y="2013"/>
                </a:cubicBezTo>
                <a:cubicBezTo>
                  <a:pt x="18338" y="1972"/>
                  <a:pt x="18277" y="1941"/>
                  <a:pt x="18217" y="1901"/>
                </a:cubicBezTo>
                <a:cubicBezTo>
                  <a:pt x="18158" y="1862"/>
                  <a:pt x="18097" y="1836"/>
                  <a:pt x="18036" y="1798"/>
                </a:cubicBezTo>
                <a:cubicBezTo>
                  <a:pt x="17978" y="1761"/>
                  <a:pt x="17922" y="1701"/>
                  <a:pt x="17861" y="1665"/>
                </a:cubicBezTo>
                <a:cubicBezTo>
                  <a:pt x="17802" y="1631"/>
                  <a:pt x="17739" y="1617"/>
                  <a:pt x="17678" y="1583"/>
                </a:cubicBezTo>
                <a:cubicBezTo>
                  <a:pt x="17619" y="1550"/>
                  <a:pt x="17559" y="1512"/>
                  <a:pt x="17498" y="1479"/>
                </a:cubicBezTo>
                <a:cubicBezTo>
                  <a:pt x="17438" y="1448"/>
                  <a:pt x="17380" y="1403"/>
                  <a:pt x="17319" y="1372"/>
                </a:cubicBezTo>
                <a:cubicBezTo>
                  <a:pt x="17259" y="1342"/>
                  <a:pt x="17199" y="1308"/>
                  <a:pt x="17137" y="1279"/>
                </a:cubicBezTo>
                <a:cubicBezTo>
                  <a:pt x="17077" y="1250"/>
                  <a:pt x="17015" y="1232"/>
                  <a:pt x="16953" y="1204"/>
                </a:cubicBezTo>
                <a:cubicBezTo>
                  <a:pt x="16893" y="1177"/>
                  <a:pt x="16831" y="1159"/>
                  <a:pt x="16769" y="1132"/>
                </a:cubicBezTo>
                <a:cubicBezTo>
                  <a:pt x="16709" y="1106"/>
                  <a:pt x="16646" y="1091"/>
                  <a:pt x="16584" y="1066"/>
                </a:cubicBezTo>
                <a:cubicBezTo>
                  <a:pt x="16524" y="1041"/>
                  <a:pt x="16466" y="980"/>
                  <a:pt x="16404" y="956"/>
                </a:cubicBezTo>
                <a:cubicBezTo>
                  <a:pt x="16344" y="933"/>
                  <a:pt x="16279" y="938"/>
                  <a:pt x="16217" y="915"/>
                </a:cubicBezTo>
                <a:cubicBezTo>
                  <a:pt x="16156" y="893"/>
                  <a:pt x="16096" y="863"/>
                  <a:pt x="16033" y="841"/>
                </a:cubicBezTo>
                <a:cubicBezTo>
                  <a:pt x="15972" y="820"/>
                  <a:pt x="15911" y="793"/>
                  <a:pt x="15849" y="773"/>
                </a:cubicBezTo>
                <a:cubicBezTo>
                  <a:pt x="15788" y="752"/>
                  <a:pt x="15725" y="748"/>
                  <a:pt x="15662" y="728"/>
                </a:cubicBezTo>
                <a:cubicBezTo>
                  <a:pt x="15601" y="709"/>
                  <a:pt x="15540" y="686"/>
                  <a:pt x="15477" y="668"/>
                </a:cubicBezTo>
                <a:cubicBezTo>
                  <a:pt x="15416" y="649"/>
                  <a:pt x="15355" y="619"/>
                  <a:pt x="15293" y="601"/>
                </a:cubicBezTo>
                <a:cubicBezTo>
                  <a:pt x="15231" y="583"/>
                  <a:pt x="15169" y="565"/>
                  <a:pt x="15107" y="548"/>
                </a:cubicBezTo>
                <a:cubicBezTo>
                  <a:pt x="15045" y="532"/>
                  <a:pt x="14982" y="532"/>
                  <a:pt x="14919" y="516"/>
                </a:cubicBezTo>
                <a:cubicBezTo>
                  <a:pt x="14858" y="501"/>
                  <a:pt x="14796" y="480"/>
                  <a:pt x="14733" y="465"/>
                </a:cubicBezTo>
                <a:cubicBezTo>
                  <a:pt x="14672" y="450"/>
                  <a:pt x="14610" y="434"/>
                  <a:pt x="14547" y="420"/>
                </a:cubicBezTo>
                <a:cubicBezTo>
                  <a:pt x="14485" y="406"/>
                  <a:pt x="14422" y="402"/>
                  <a:pt x="14360" y="389"/>
                </a:cubicBezTo>
                <a:cubicBezTo>
                  <a:pt x="14298" y="376"/>
                  <a:pt x="14236" y="366"/>
                  <a:pt x="14173" y="353"/>
                </a:cubicBezTo>
                <a:cubicBezTo>
                  <a:pt x="14111" y="341"/>
                  <a:pt x="14049" y="319"/>
                  <a:pt x="13987" y="308"/>
                </a:cubicBezTo>
                <a:cubicBezTo>
                  <a:pt x="13925" y="296"/>
                  <a:pt x="13863" y="272"/>
                  <a:pt x="13800" y="261"/>
                </a:cubicBezTo>
                <a:cubicBezTo>
                  <a:pt x="13738" y="250"/>
                  <a:pt x="13676" y="230"/>
                  <a:pt x="13614" y="219"/>
                </a:cubicBezTo>
                <a:cubicBezTo>
                  <a:pt x="13551" y="209"/>
                  <a:pt x="13488" y="216"/>
                  <a:pt x="13426" y="207"/>
                </a:cubicBezTo>
                <a:cubicBezTo>
                  <a:pt x="13363" y="197"/>
                  <a:pt x="13301" y="197"/>
                  <a:pt x="13238" y="188"/>
                </a:cubicBezTo>
                <a:cubicBezTo>
                  <a:pt x="13176" y="179"/>
                  <a:pt x="13113" y="171"/>
                  <a:pt x="13051" y="163"/>
                </a:cubicBezTo>
                <a:cubicBezTo>
                  <a:pt x="12988" y="155"/>
                  <a:pt x="12926" y="154"/>
                  <a:pt x="12863" y="147"/>
                </a:cubicBezTo>
                <a:cubicBezTo>
                  <a:pt x="12801" y="140"/>
                  <a:pt x="12739" y="115"/>
                  <a:pt x="12676" y="108"/>
                </a:cubicBezTo>
                <a:cubicBezTo>
                  <a:pt x="12614" y="102"/>
                  <a:pt x="12551" y="91"/>
                  <a:pt x="12489" y="85"/>
                </a:cubicBezTo>
                <a:cubicBezTo>
                  <a:pt x="12426" y="79"/>
                  <a:pt x="12363" y="88"/>
                  <a:pt x="12301" y="83"/>
                </a:cubicBezTo>
                <a:cubicBezTo>
                  <a:pt x="12238" y="77"/>
                  <a:pt x="12176" y="47"/>
                  <a:pt x="12113" y="42"/>
                </a:cubicBezTo>
                <a:cubicBezTo>
                  <a:pt x="12051" y="38"/>
                  <a:pt x="11988" y="59"/>
                  <a:pt x="11925" y="55"/>
                </a:cubicBezTo>
                <a:cubicBezTo>
                  <a:pt x="11863" y="51"/>
                  <a:pt x="11800" y="53"/>
                  <a:pt x="11737" y="50"/>
                </a:cubicBezTo>
                <a:cubicBezTo>
                  <a:pt x="11675" y="47"/>
                  <a:pt x="11612" y="43"/>
                  <a:pt x="11550" y="40"/>
                </a:cubicBezTo>
                <a:cubicBezTo>
                  <a:pt x="11487" y="38"/>
                  <a:pt x="11425" y="4"/>
                  <a:pt x="11362" y="2"/>
                </a:cubicBezTo>
                <a:cubicBezTo>
                  <a:pt x="11299" y="0"/>
                  <a:pt x="11237" y="29"/>
                  <a:pt x="11174" y="28"/>
                </a:cubicBezTo>
                <a:cubicBezTo>
                  <a:pt x="11111" y="27"/>
                  <a:pt x="11049" y="23"/>
                  <a:pt x="10986" y="22"/>
                </a:cubicBezTo>
                <a:cubicBezTo>
                  <a:pt x="10923" y="21"/>
                  <a:pt x="10861" y="15"/>
                  <a:pt x="10798" y="15"/>
                </a:cubicBezTo>
                <a:cubicBezTo>
                  <a:pt x="10735" y="15"/>
                  <a:pt x="10673" y="-1"/>
                  <a:pt x="10610" y="0"/>
                </a:cubicBezTo>
                <a:cubicBezTo>
                  <a:pt x="10547" y="0"/>
                  <a:pt x="10485" y="-1"/>
                  <a:pt x="10422" y="1"/>
                </a:cubicBezTo>
                <a:cubicBezTo>
                  <a:pt x="10359" y="2"/>
                  <a:pt x="10297" y="6"/>
                  <a:pt x="10234" y="8"/>
                </a:cubicBezTo>
                <a:cubicBezTo>
                  <a:pt x="10172" y="10"/>
                  <a:pt x="10109" y="11"/>
                  <a:pt x="10046" y="14"/>
                </a:cubicBezTo>
                <a:cubicBezTo>
                  <a:pt x="9984" y="16"/>
                  <a:pt x="9921" y="40"/>
                  <a:pt x="9859" y="43"/>
                </a:cubicBezTo>
                <a:cubicBezTo>
                  <a:pt x="9796" y="47"/>
                  <a:pt x="9733" y="28"/>
                  <a:pt x="9671" y="32"/>
                </a:cubicBezTo>
                <a:cubicBezTo>
                  <a:pt x="9608" y="36"/>
                  <a:pt x="9546" y="74"/>
                  <a:pt x="9484" y="78"/>
                </a:cubicBezTo>
                <a:cubicBezTo>
                  <a:pt x="9421" y="83"/>
                  <a:pt x="9358" y="78"/>
                  <a:pt x="9296" y="83"/>
                </a:cubicBezTo>
                <a:cubicBezTo>
                  <a:pt x="9233" y="88"/>
                  <a:pt x="9171" y="98"/>
                  <a:pt x="9108" y="104"/>
                </a:cubicBezTo>
                <a:cubicBezTo>
                  <a:pt x="9045" y="110"/>
                  <a:pt x="8983" y="116"/>
                  <a:pt x="8921" y="122"/>
                </a:cubicBezTo>
                <a:cubicBezTo>
                  <a:pt x="8858" y="129"/>
                  <a:pt x="8795" y="124"/>
                  <a:pt x="8733" y="131"/>
                </a:cubicBezTo>
                <a:cubicBezTo>
                  <a:pt x="8670" y="138"/>
                  <a:pt x="8608" y="160"/>
                  <a:pt x="8546" y="168"/>
                </a:cubicBezTo>
                <a:cubicBezTo>
                  <a:pt x="8483" y="176"/>
                  <a:pt x="8420" y="162"/>
                  <a:pt x="8358" y="170"/>
                </a:cubicBezTo>
                <a:cubicBezTo>
                  <a:pt x="8295" y="179"/>
                  <a:pt x="8233" y="198"/>
                  <a:pt x="8171" y="207"/>
                </a:cubicBezTo>
                <a:cubicBezTo>
                  <a:pt x="8108" y="217"/>
                  <a:pt x="8045" y="222"/>
                  <a:pt x="7983" y="232"/>
                </a:cubicBezTo>
                <a:cubicBezTo>
                  <a:pt x="7921" y="243"/>
                  <a:pt x="7858" y="255"/>
                  <a:pt x="7796" y="266"/>
                </a:cubicBezTo>
                <a:cubicBezTo>
                  <a:pt x="7734" y="277"/>
                  <a:pt x="7671" y="289"/>
                  <a:pt x="7609" y="301"/>
                </a:cubicBezTo>
                <a:cubicBezTo>
                  <a:pt x="7547" y="312"/>
                  <a:pt x="7484" y="316"/>
                  <a:pt x="7422" y="328"/>
                </a:cubicBezTo>
                <a:cubicBezTo>
                  <a:pt x="7359" y="340"/>
                  <a:pt x="7297" y="355"/>
                  <a:pt x="7235" y="368"/>
                </a:cubicBezTo>
                <a:cubicBezTo>
                  <a:pt x="7173" y="382"/>
                  <a:pt x="7111" y="406"/>
                  <a:pt x="7049" y="420"/>
                </a:cubicBezTo>
                <a:cubicBezTo>
                  <a:pt x="6987" y="435"/>
                  <a:pt x="6924" y="444"/>
                  <a:pt x="6862" y="459"/>
                </a:cubicBezTo>
                <a:cubicBezTo>
                  <a:pt x="6800" y="474"/>
                  <a:pt x="6738" y="495"/>
                  <a:pt x="6677" y="511"/>
                </a:cubicBezTo>
                <a:cubicBezTo>
                  <a:pt x="6614" y="527"/>
                  <a:pt x="6550" y="518"/>
                  <a:pt x="6489" y="535"/>
                </a:cubicBezTo>
                <a:cubicBezTo>
                  <a:pt x="6426" y="552"/>
                  <a:pt x="6366" y="587"/>
                  <a:pt x="6304" y="604"/>
                </a:cubicBezTo>
                <a:cubicBezTo>
                  <a:pt x="6242" y="622"/>
                  <a:pt x="6179" y="637"/>
                  <a:pt x="6118" y="655"/>
                </a:cubicBezTo>
                <a:cubicBezTo>
                  <a:pt x="6056" y="674"/>
                  <a:pt x="5994" y="697"/>
                  <a:pt x="5933" y="716"/>
                </a:cubicBezTo>
                <a:cubicBezTo>
                  <a:pt x="5871" y="736"/>
                  <a:pt x="5808" y="743"/>
                  <a:pt x="5746" y="763"/>
                </a:cubicBezTo>
                <a:cubicBezTo>
                  <a:pt x="5684" y="784"/>
                  <a:pt x="5623" y="807"/>
                  <a:pt x="5562" y="828"/>
                </a:cubicBezTo>
                <a:cubicBezTo>
                  <a:pt x="5499" y="850"/>
                  <a:pt x="5438" y="869"/>
                  <a:pt x="5377" y="891"/>
                </a:cubicBezTo>
                <a:cubicBezTo>
                  <a:pt x="5315" y="914"/>
                  <a:pt x="5256" y="964"/>
                  <a:pt x="5195" y="988"/>
                </a:cubicBezTo>
                <a:cubicBezTo>
                  <a:pt x="5133" y="1012"/>
                  <a:pt x="5070" y="1021"/>
                  <a:pt x="5009" y="1046"/>
                </a:cubicBezTo>
                <a:cubicBezTo>
                  <a:pt x="4948" y="1071"/>
                  <a:pt x="4888" y="1114"/>
                  <a:pt x="4828" y="1140"/>
                </a:cubicBezTo>
                <a:cubicBezTo>
                  <a:pt x="4766" y="1166"/>
                  <a:pt x="4702" y="1163"/>
                  <a:pt x="4641" y="1191"/>
                </a:cubicBezTo>
                <a:cubicBezTo>
                  <a:pt x="4580" y="1218"/>
                  <a:pt x="4520" y="1259"/>
                  <a:pt x="4460" y="1287"/>
                </a:cubicBezTo>
                <a:cubicBezTo>
                  <a:pt x="4399" y="1317"/>
                  <a:pt x="4336" y="1330"/>
                  <a:pt x="4276" y="1360"/>
                </a:cubicBezTo>
                <a:cubicBezTo>
                  <a:pt x="4214" y="1391"/>
                  <a:pt x="4158" y="1448"/>
                  <a:pt x="4098" y="1480"/>
                </a:cubicBezTo>
                <a:cubicBezTo>
                  <a:pt x="4037" y="1512"/>
                  <a:pt x="3977" y="1549"/>
                  <a:pt x="3918" y="1582"/>
                </a:cubicBezTo>
                <a:cubicBezTo>
                  <a:pt x="3857" y="1616"/>
                  <a:pt x="3793" y="1627"/>
                  <a:pt x="3734" y="1662"/>
                </a:cubicBezTo>
                <a:cubicBezTo>
                  <a:pt x="3673" y="1698"/>
                  <a:pt x="3618" y="1758"/>
                  <a:pt x="3559" y="1795"/>
                </a:cubicBezTo>
                <a:cubicBezTo>
                  <a:pt x="3498" y="1833"/>
                  <a:pt x="3437" y="1858"/>
                  <a:pt x="3379" y="1897"/>
                </a:cubicBezTo>
                <a:cubicBezTo>
                  <a:pt x="3318" y="1937"/>
                  <a:pt x="3262" y="1989"/>
                  <a:pt x="3204" y="2030"/>
                </a:cubicBezTo>
                <a:cubicBezTo>
                  <a:pt x="3144" y="2073"/>
                  <a:pt x="3083" y="2101"/>
                  <a:pt x="3026" y="2145"/>
                </a:cubicBezTo>
                <a:cubicBezTo>
                  <a:pt x="2966" y="2191"/>
                  <a:pt x="2913" y="2258"/>
                  <a:pt x="2857" y="2305"/>
                </a:cubicBezTo>
                <a:cubicBezTo>
                  <a:pt x="2798" y="2353"/>
                  <a:pt x="2733" y="2369"/>
                  <a:pt x="2677" y="2418"/>
                </a:cubicBezTo>
                <a:cubicBezTo>
                  <a:pt x="2619" y="2470"/>
                  <a:pt x="2564" y="2529"/>
                  <a:pt x="2509" y="2582"/>
                </a:cubicBezTo>
                <a:cubicBezTo>
                  <a:pt x="2452" y="2638"/>
                  <a:pt x="2394" y="2687"/>
                  <a:pt x="2341" y="2744"/>
                </a:cubicBezTo>
                <a:cubicBezTo>
                  <a:pt x="2285" y="2805"/>
                  <a:pt x="2233" y="2874"/>
                  <a:pt x="2181" y="2936"/>
                </a:cubicBezTo>
                <a:cubicBezTo>
                  <a:pt x="2126" y="3002"/>
                  <a:pt x="2082" y="3092"/>
                  <a:pt x="2033" y="3159"/>
                </a:cubicBezTo>
                <a:cubicBezTo>
                  <a:pt x="1980" y="3231"/>
                  <a:pt x="1928" y="3298"/>
                  <a:pt x="1881" y="3372"/>
                </a:cubicBezTo>
                <a:cubicBezTo>
                  <a:pt x="1831" y="3452"/>
                  <a:pt x="1783" y="3527"/>
                  <a:pt x="1740" y="3609"/>
                </a:cubicBezTo>
                <a:cubicBezTo>
                  <a:pt x="1694" y="3698"/>
                  <a:pt x="1655" y="3793"/>
                  <a:pt x="1618" y="3884"/>
                </a:cubicBezTo>
                <a:cubicBezTo>
                  <a:pt x="1578" y="3984"/>
                  <a:pt x="1540" y="4079"/>
                  <a:pt x="1512" y="4181"/>
                </a:cubicBezTo>
                <a:cubicBezTo>
                  <a:pt x="1482" y="4292"/>
                  <a:pt x="1464" y="4406"/>
                  <a:pt x="1448" y="4519"/>
                </a:cubicBezTo>
                <a:cubicBezTo>
                  <a:pt x="1432" y="4637"/>
                  <a:pt x="1426" y="4753"/>
                  <a:pt x="1426" y="4874"/>
                </a:cubicBezTo>
                <a:cubicBezTo>
                  <a:pt x="1426" y="4987"/>
                  <a:pt x="1426" y="5098"/>
                  <a:pt x="1441" y="5209"/>
                </a:cubicBezTo>
                <a:cubicBezTo>
                  <a:pt x="1455" y="5316"/>
                  <a:pt x="1470" y="5426"/>
                  <a:pt x="1498" y="5530"/>
                </a:cubicBezTo>
                <a:cubicBezTo>
                  <a:pt x="1523" y="5628"/>
                  <a:pt x="1551" y="5729"/>
                  <a:pt x="1587" y="5825"/>
                </a:cubicBezTo>
                <a:cubicBezTo>
                  <a:pt x="1620" y="5912"/>
                  <a:pt x="1670" y="5979"/>
                  <a:pt x="1713" y="6065"/>
                </a:cubicBezTo>
                <a:cubicBezTo>
                  <a:pt x="1751" y="6144"/>
                  <a:pt x="1791" y="6226"/>
                  <a:pt x="1837" y="6303"/>
                </a:cubicBezTo>
                <a:cubicBezTo>
                  <a:pt x="1880" y="6374"/>
                  <a:pt x="1927" y="6454"/>
                  <a:pt x="1976" y="6524"/>
                </a:cubicBezTo>
                <a:cubicBezTo>
                  <a:pt x="1922" y="6591"/>
                  <a:pt x="1865" y="6659"/>
                  <a:pt x="1813" y="6728"/>
                </a:cubicBezTo>
                <a:cubicBezTo>
                  <a:pt x="1760" y="6798"/>
                  <a:pt x="1710" y="6874"/>
                  <a:pt x="1660" y="6945"/>
                </a:cubicBezTo>
                <a:cubicBezTo>
                  <a:pt x="1608" y="7018"/>
                  <a:pt x="1553" y="7080"/>
                  <a:pt x="1503" y="7155"/>
                </a:cubicBezTo>
                <a:cubicBezTo>
                  <a:pt x="1452" y="7230"/>
                  <a:pt x="1407" y="7316"/>
                  <a:pt x="1358" y="7393"/>
                </a:cubicBezTo>
                <a:cubicBezTo>
                  <a:pt x="1309" y="7472"/>
                  <a:pt x="1264" y="7559"/>
                  <a:pt x="1217" y="7639"/>
                </a:cubicBezTo>
                <a:cubicBezTo>
                  <a:pt x="1169" y="7721"/>
                  <a:pt x="1122" y="7802"/>
                  <a:pt x="1077" y="7886"/>
                </a:cubicBezTo>
                <a:cubicBezTo>
                  <a:pt x="1030" y="7971"/>
                  <a:pt x="985" y="8056"/>
                  <a:pt x="941" y="8142"/>
                </a:cubicBezTo>
                <a:cubicBezTo>
                  <a:pt x="896" y="8231"/>
                  <a:pt x="844" y="8304"/>
                  <a:pt x="802" y="8394"/>
                </a:cubicBezTo>
                <a:cubicBezTo>
                  <a:pt x="759" y="8487"/>
                  <a:pt x="724" y="8589"/>
                  <a:pt x="684" y="8683"/>
                </a:cubicBezTo>
                <a:cubicBezTo>
                  <a:pt x="643" y="8779"/>
                  <a:pt x="605" y="8876"/>
                  <a:pt x="568" y="8973"/>
                </a:cubicBezTo>
                <a:cubicBezTo>
                  <a:pt x="530" y="9073"/>
                  <a:pt x="495" y="9175"/>
                  <a:pt x="460" y="9276"/>
                </a:cubicBezTo>
                <a:cubicBezTo>
                  <a:pt x="425" y="9380"/>
                  <a:pt x="387" y="9479"/>
                  <a:pt x="356" y="9584"/>
                </a:cubicBezTo>
                <a:cubicBezTo>
                  <a:pt x="324" y="9691"/>
                  <a:pt x="291" y="9796"/>
                  <a:pt x="263" y="9904"/>
                </a:cubicBezTo>
                <a:cubicBezTo>
                  <a:pt x="235" y="10015"/>
                  <a:pt x="207" y="10126"/>
                  <a:pt x="183" y="10239"/>
                </a:cubicBezTo>
                <a:cubicBezTo>
                  <a:pt x="159" y="10353"/>
                  <a:pt x="140" y="10470"/>
                  <a:pt x="120" y="10586"/>
                </a:cubicBezTo>
                <a:cubicBezTo>
                  <a:pt x="100" y="10703"/>
                  <a:pt x="88" y="10824"/>
                  <a:pt x="73" y="10942"/>
                </a:cubicBezTo>
                <a:cubicBezTo>
                  <a:pt x="58" y="11061"/>
                  <a:pt x="43" y="11180"/>
                  <a:pt x="33" y="11300"/>
                </a:cubicBezTo>
                <a:cubicBezTo>
                  <a:pt x="22" y="11421"/>
                  <a:pt x="13" y="11542"/>
                  <a:pt x="8" y="11664"/>
                </a:cubicBezTo>
                <a:cubicBezTo>
                  <a:pt x="2" y="11786"/>
                  <a:pt x="0" y="11909"/>
                  <a:pt x="0" y="12031"/>
                </a:cubicBezTo>
                <a:cubicBezTo>
                  <a:pt x="0" y="12153"/>
                  <a:pt x="6" y="12274"/>
                  <a:pt x="11" y="12394"/>
                </a:cubicBezTo>
                <a:cubicBezTo>
                  <a:pt x="16" y="12515"/>
                  <a:pt x="14" y="12638"/>
                  <a:pt x="24" y="12758"/>
                </a:cubicBezTo>
                <a:cubicBezTo>
                  <a:pt x="34" y="12877"/>
                  <a:pt x="49" y="12996"/>
                  <a:pt x="64" y="13114"/>
                </a:cubicBezTo>
                <a:cubicBezTo>
                  <a:pt x="79" y="13231"/>
                  <a:pt x="100" y="13346"/>
                  <a:pt x="120" y="13461"/>
                </a:cubicBezTo>
                <a:cubicBezTo>
                  <a:pt x="139" y="13576"/>
                  <a:pt x="164" y="13687"/>
                  <a:pt x="188" y="13800"/>
                </a:cubicBezTo>
                <a:cubicBezTo>
                  <a:pt x="211" y="13912"/>
                  <a:pt x="229" y="14030"/>
                  <a:pt x="256" y="14139"/>
                </a:cubicBezTo>
                <a:cubicBezTo>
                  <a:pt x="284" y="14247"/>
                  <a:pt x="313" y="14356"/>
                  <a:pt x="344" y="14462"/>
                </a:cubicBezTo>
                <a:cubicBezTo>
                  <a:pt x="375" y="14566"/>
                  <a:pt x="415" y="14661"/>
                  <a:pt x="449" y="14764"/>
                </a:cubicBezTo>
                <a:cubicBezTo>
                  <a:pt x="483" y="14865"/>
                  <a:pt x="516" y="14968"/>
                  <a:pt x="553" y="15067"/>
                </a:cubicBezTo>
                <a:cubicBezTo>
                  <a:pt x="590" y="15164"/>
                  <a:pt x="624" y="15267"/>
                  <a:pt x="664" y="15362"/>
                </a:cubicBezTo>
                <a:cubicBezTo>
                  <a:pt x="703" y="15455"/>
                  <a:pt x="743" y="15549"/>
                  <a:pt x="785" y="15641"/>
                </a:cubicBezTo>
                <a:cubicBezTo>
                  <a:pt x="826" y="15730"/>
                  <a:pt x="872" y="15814"/>
                  <a:pt x="917" y="15902"/>
                </a:cubicBezTo>
                <a:cubicBezTo>
                  <a:pt x="960" y="15988"/>
                  <a:pt x="1005" y="16073"/>
                  <a:pt x="1050" y="16158"/>
                </a:cubicBezTo>
                <a:cubicBezTo>
                  <a:pt x="1095" y="16241"/>
                  <a:pt x="1137" y="16332"/>
                  <a:pt x="1184" y="16413"/>
                </a:cubicBezTo>
                <a:cubicBezTo>
                  <a:pt x="1231" y="16493"/>
                  <a:pt x="1280" y="16570"/>
                  <a:pt x="1328" y="16649"/>
                </a:cubicBezTo>
                <a:cubicBezTo>
                  <a:pt x="1376" y="16726"/>
                  <a:pt x="1428" y="16795"/>
                  <a:pt x="1478" y="16871"/>
                </a:cubicBezTo>
                <a:cubicBezTo>
                  <a:pt x="1526" y="16945"/>
                  <a:pt x="1578" y="17015"/>
                  <a:pt x="1629" y="17087"/>
                </a:cubicBezTo>
                <a:cubicBezTo>
                  <a:pt x="1679" y="17158"/>
                  <a:pt x="1736" y="17211"/>
                  <a:pt x="1788" y="17281"/>
                </a:cubicBezTo>
                <a:cubicBezTo>
                  <a:pt x="1839" y="17349"/>
                  <a:pt x="1880" y="17449"/>
                  <a:pt x="1933" y="17516"/>
                </a:cubicBezTo>
                <a:cubicBezTo>
                  <a:pt x="1985" y="17582"/>
                  <a:pt x="2046" y="17622"/>
                  <a:pt x="2100" y="17687"/>
                </a:cubicBezTo>
                <a:cubicBezTo>
                  <a:pt x="2153" y="17750"/>
                  <a:pt x="2206" y="17814"/>
                  <a:pt x="2260" y="17876"/>
                </a:cubicBezTo>
                <a:cubicBezTo>
                  <a:pt x="2314" y="17938"/>
                  <a:pt x="2368" y="18000"/>
                  <a:pt x="2423" y="18060"/>
                </a:cubicBezTo>
                <a:cubicBezTo>
                  <a:pt x="2477" y="18119"/>
                  <a:pt x="2528" y="18193"/>
                  <a:pt x="2583" y="18251"/>
                </a:cubicBezTo>
                <a:cubicBezTo>
                  <a:pt x="2638" y="18308"/>
                  <a:pt x="2692" y="18370"/>
                  <a:pt x="2748" y="18426"/>
                </a:cubicBezTo>
                <a:cubicBezTo>
                  <a:pt x="2804" y="18481"/>
                  <a:pt x="2868" y="18506"/>
                  <a:pt x="2924" y="18559"/>
                </a:cubicBezTo>
                <a:cubicBezTo>
                  <a:pt x="2980" y="18612"/>
                  <a:pt x="3035" y="18672"/>
                  <a:pt x="3092" y="18724"/>
                </a:cubicBezTo>
                <a:cubicBezTo>
                  <a:pt x="3149" y="18775"/>
                  <a:pt x="3205" y="18827"/>
                  <a:pt x="3263" y="18877"/>
                </a:cubicBezTo>
                <a:cubicBezTo>
                  <a:pt x="3320" y="18926"/>
                  <a:pt x="3377" y="18976"/>
                  <a:pt x="3435" y="19024"/>
                </a:cubicBezTo>
                <a:cubicBezTo>
                  <a:pt x="3492" y="19071"/>
                  <a:pt x="3553" y="19105"/>
                  <a:pt x="3611" y="19151"/>
                </a:cubicBezTo>
                <a:cubicBezTo>
                  <a:pt x="3669" y="19197"/>
                  <a:pt x="3727" y="19243"/>
                  <a:pt x="3786" y="19287"/>
                </a:cubicBezTo>
                <a:cubicBezTo>
                  <a:pt x="3844" y="19331"/>
                  <a:pt x="3896" y="19406"/>
                  <a:pt x="3955" y="19449"/>
                </a:cubicBezTo>
                <a:cubicBezTo>
                  <a:pt x="4014" y="19491"/>
                  <a:pt x="4075" y="19519"/>
                  <a:pt x="4135" y="19560"/>
                </a:cubicBezTo>
                <a:cubicBezTo>
                  <a:pt x="4194" y="19601"/>
                  <a:pt x="4255" y="19630"/>
                  <a:pt x="4314" y="19670"/>
                </a:cubicBezTo>
                <a:cubicBezTo>
                  <a:pt x="4373" y="19709"/>
                  <a:pt x="4430" y="19764"/>
                  <a:pt x="4490" y="19802"/>
                </a:cubicBezTo>
                <a:cubicBezTo>
                  <a:pt x="4549" y="19840"/>
                  <a:pt x="4612" y="19862"/>
                  <a:pt x="4672" y="19899"/>
                </a:cubicBezTo>
                <a:cubicBezTo>
                  <a:pt x="4731" y="19935"/>
                  <a:pt x="4789" y="19986"/>
                  <a:pt x="4849" y="20021"/>
                </a:cubicBezTo>
                <a:cubicBezTo>
                  <a:pt x="4909" y="20056"/>
                  <a:pt x="4972" y="20072"/>
                  <a:pt x="5032" y="20106"/>
                </a:cubicBezTo>
                <a:cubicBezTo>
                  <a:pt x="5092" y="20139"/>
                  <a:pt x="5152" y="20179"/>
                  <a:pt x="5212" y="20212"/>
                </a:cubicBezTo>
                <a:cubicBezTo>
                  <a:pt x="5273" y="20244"/>
                  <a:pt x="5331" y="20291"/>
                  <a:pt x="5392" y="20322"/>
                </a:cubicBezTo>
                <a:cubicBezTo>
                  <a:pt x="5452" y="20353"/>
                  <a:pt x="5515" y="20372"/>
                  <a:pt x="5576" y="20402"/>
                </a:cubicBezTo>
                <a:cubicBezTo>
                  <a:pt x="5636" y="20431"/>
                  <a:pt x="5696" y="20473"/>
                  <a:pt x="5757" y="20502"/>
                </a:cubicBezTo>
                <a:cubicBezTo>
                  <a:pt x="5818" y="20530"/>
                  <a:pt x="5880" y="20548"/>
                  <a:pt x="5941" y="20576"/>
                </a:cubicBezTo>
                <a:cubicBezTo>
                  <a:pt x="6002" y="20603"/>
                  <a:pt x="6065" y="20613"/>
                  <a:pt x="6127" y="20639"/>
                </a:cubicBezTo>
                <a:cubicBezTo>
                  <a:pt x="6188" y="20665"/>
                  <a:pt x="6246" y="20718"/>
                  <a:pt x="6308" y="20743"/>
                </a:cubicBezTo>
                <a:cubicBezTo>
                  <a:pt x="6369" y="20768"/>
                  <a:pt x="6430" y="20799"/>
                  <a:pt x="6492" y="20823"/>
                </a:cubicBezTo>
                <a:cubicBezTo>
                  <a:pt x="6553" y="20846"/>
                  <a:pt x="6617" y="20849"/>
                  <a:pt x="6679" y="20872"/>
                </a:cubicBezTo>
                <a:cubicBezTo>
                  <a:pt x="6740" y="20895"/>
                  <a:pt x="6800" y="20929"/>
                  <a:pt x="6862" y="20951"/>
                </a:cubicBezTo>
                <a:cubicBezTo>
                  <a:pt x="6924" y="20972"/>
                  <a:pt x="6987" y="20978"/>
                  <a:pt x="7049" y="20998"/>
                </a:cubicBezTo>
                <a:cubicBezTo>
                  <a:pt x="7111" y="21019"/>
                  <a:pt x="7172" y="21043"/>
                  <a:pt x="7235" y="21062"/>
                </a:cubicBezTo>
                <a:cubicBezTo>
                  <a:pt x="7296" y="21081"/>
                  <a:pt x="7358" y="21105"/>
                  <a:pt x="7420" y="21123"/>
                </a:cubicBezTo>
                <a:cubicBezTo>
                  <a:pt x="7482" y="21141"/>
                  <a:pt x="7545" y="21153"/>
                  <a:pt x="7607" y="21170"/>
                </a:cubicBezTo>
                <a:cubicBezTo>
                  <a:pt x="7669" y="21187"/>
                  <a:pt x="7732" y="21188"/>
                  <a:pt x="7795" y="21204"/>
                </a:cubicBezTo>
                <a:cubicBezTo>
                  <a:pt x="7857" y="21220"/>
                  <a:pt x="7918" y="21250"/>
                  <a:pt x="7980" y="21264"/>
                </a:cubicBezTo>
                <a:cubicBezTo>
                  <a:pt x="8042" y="21279"/>
                  <a:pt x="8106" y="21279"/>
                  <a:pt x="8168" y="21293"/>
                </a:cubicBezTo>
                <a:cubicBezTo>
                  <a:pt x="8230" y="21307"/>
                  <a:pt x="8292" y="21334"/>
                  <a:pt x="8355" y="21347"/>
                </a:cubicBezTo>
                <a:cubicBezTo>
                  <a:pt x="8417" y="21360"/>
                  <a:pt x="8478" y="21395"/>
                  <a:pt x="8541" y="21407"/>
                </a:cubicBezTo>
                <a:cubicBezTo>
                  <a:pt x="8603" y="21419"/>
                  <a:pt x="8666" y="21428"/>
                  <a:pt x="8728" y="21439"/>
                </a:cubicBezTo>
                <a:cubicBezTo>
                  <a:pt x="8791" y="21450"/>
                  <a:pt x="8854" y="21453"/>
                  <a:pt x="8916" y="21462"/>
                </a:cubicBezTo>
                <a:cubicBezTo>
                  <a:pt x="8979" y="21472"/>
                  <a:pt x="9041" y="21478"/>
                  <a:pt x="9104" y="21487"/>
                </a:cubicBezTo>
                <a:cubicBezTo>
                  <a:pt x="9167" y="21496"/>
                  <a:pt x="9230" y="21488"/>
                  <a:pt x="9293" y="21496"/>
                </a:cubicBezTo>
                <a:cubicBezTo>
                  <a:pt x="9355" y="21503"/>
                  <a:pt x="9418" y="21505"/>
                  <a:pt x="9481" y="21512"/>
                </a:cubicBezTo>
                <a:cubicBezTo>
                  <a:pt x="9543" y="21519"/>
                  <a:pt x="9606" y="21538"/>
                  <a:pt x="9668" y="21544"/>
                </a:cubicBezTo>
                <a:cubicBezTo>
                  <a:pt x="9731" y="21550"/>
                  <a:pt x="9793" y="21575"/>
                  <a:pt x="9856" y="21580"/>
                </a:cubicBezTo>
                <a:cubicBezTo>
                  <a:pt x="9919" y="21585"/>
                  <a:pt x="9982" y="21575"/>
                  <a:pt x="10045" y="21579"/>
                </a:cubicBezTo>
                <a:cubicBezTo>
                  <a:pt x="10107" y="21583"/>
                  <a:pt x="10170" y="21572"/>
                  <a:pt x="10233" y="21575"/>
                </a:cubicBezTo>
                <a:cubicBezTo>
                  <a:pt x="10296" y="21578"/>
                  <a:pt x="10359" y="21575"/>
                  <a:pt x="10421" y="21577"/>
                </a:cubicBezTo>
                <a:cubicBezTo>
                  <a:pt x="10484" y="21579"/>
                  <a:pt x="10547" y="21580"/>
                  <a:pt x="10610" y="21581"/>
                </a:cubicBezTo>
                <a:cubicBezTo>
                  <a:pt x="10672" y="21581"/>
                  <a:pt x="10735" y="21590"/>
                  <a:pt x="10798" y="21590"/>
                </a:cubicBezTo>
                <a:cubicBezTo>
                  <a:pt x="10861" y="21590"/>
                  <a:pt x="10925" y="21584"/>
                  <a:pt x="10988" y="21583"/>
                </a:cubicBezTo>
                <a:cubicBezTo>
                  <a:pt x="11051" y="21582"/>
                  <a:pt x="11115" y="21580"/>
                  <a:pt x="11178" y="21578"/>
                </a:cubicBezTo>
                <a:cubicBezTo>
                  <a:pt x="11241" y="21576"/>
                  <a:pt x="11305" y="21599"/>
                  <a:pt x="11368" y="21596"/>
                </a:cubicBezTo>
                <a:cubicBezTo>
                  <a:pt x="11432" y="21593"/>
                  <a:pt x="11494" y="21560"/>
                  <a:pt x="11558" y="21556"/>
                </a:cubicBezTo>
                <a:cubicBezTo>
                  <a:pt x="11621" y="21552"/>
                  <a:pt x="11685" y="21562"/>
                  <a:pt x="11748" y="21557"/>
                </a:cubicBezTo>
                <a:cubicBezTo>
                  <a:pt x="11811" y="21552"/>
                  <a:pt x="11875" y="21556"/>
                  <a:pt x="11938" y="21550"/>
                </a:cubicBezTo>
                <a:cubicBezTo>
                  <a:pt x="12001" y="21544"/>
                  <a:pt x="12064" y="21530"/>
                  <a:pt x="12127" y="21523"/>
                </a:cubicBezTo>
                <a:cubicBezTo>
                  <a:pt x="12191" y="21516"/>
                  <a:pt x="12253" y="21494"/>
                  <a:pt x="12316" y="21486"/>
                </a:cubicBezTo>
                <a:cubicBezTo>
                  <a:pt x="12380" y="21478"/>
                  <a:pt x="12444" y="21493"/>
                  <a:pt x="12507" y="21485"/>
                </a:cubicBezTo>
                <a:cubicBezTo>
                  <a:pt x="12570" y="21476"/>
                  <a:pt x="12633" y="21472"/>
                  <a:pt x="12696" y="21462"/>
                </a:cubicBezTo>
                <a:cubicBezTo>
                  <a:pt x="12760" y="21452"/>
                  <a:pt x="12822" y="21418"/>
                  <a:pt x="12885" y="21407"/>
                </a:cubicBezTo>
                <a:cubicBezTo>
                  <a:pt x="12948" y="21396"/>
                  <a:pt x="13011" y="21380"/>
                  <a:pt x="13073" y="21369"/>
                </a:cubicBezTo>
                <a:cubicBezTo>
                  <a:pt x="13137" y="21357"/>
                  <a:pt x="13202" y="21380"/>
                  <a:pt x="13264" y="21367"/>
                </a:cubicBezTo>
                <a:cubicBezTo>
                  <a:pt x="13327" y="21353"/>
                  <a:pt x="13388" y="21303"/>
                  <a:pt x="13451" y="21289"/>
                </a:cubicBezTo>
                <a:cubicBezTo>
                  <a:pt x="13514" y="21275"/>
                  <a:pt x="13579" y="21294"/>
                  <a:pt x="13642" y="21279"/>
                </a:cubicBezTo>
                <a:cubicBezTo>
                  <a:pt x="13705" y="21264"/>
                  <a:pt x="13767" y="21242"/>
                  <a:pt x="13830" y="21225"/>
                </a:cubicBezTo>
                <a:cubicBezTo>
                  <a:pt x="13893" y="21209"/>
                  <a:pt x="13955" y="21192"/>
                  <a:pt x="14018" y="21174"/>
                </a:cubicBezTo>
                <a:cubicBezTo>
                  <a:pt x="14081" y="21157"/>
                  <a:pt x="14143" y="21139"/>
                  <a:pt x="14206" y="21121"/>
                </a:cubicBezTo>
                <a:cubicBezTo>
                  <a:pt x="14269" y="21102"/>
                  <a:pt x="14331" y="21074"/>
                  <a:pt x="14393" y="21055"/>
                </a:cubicBezTo>
                <a:cubicBezTo>
                  <a:pt x="14456" y="21035"/>
                  <a:pt x="14517" y="21003"/>
                  <a:pt x="14579" y="20982"/>
                </a:cubicBezTo>
                <a:cubicBezTo>
                  <a:pt x="14642" y="20961"/>
                  <a:pt x="14705" y="20944"/>
                  <a:pt x="14767" y="20922"/>
                </a:cubicBezTo>
                <a:cubicBezTo>
                  <a:pt x="14829" y="20900"/>
                  <a:pt x="14892" y="20881"/>
                  <a:pt x="14954" y="20858"/>
                </a:cubicBezTo>
                <a:cubicBezTo>
                  <a:pt x="15016" y="20835"/>
                  <a:pt x="15078" y="20808"/>
                  <a:pt x="15140" y="20784"/>
                </a:cubicBezTo>
                <a:cubicBezTo>
                  <a:pt x="15202" y="20760"/>
                  <a:pt x="15265" y="20747"/>
                  <a:pt x="15327" y="20721"/>
                </a:cubicBezTo>
                <a:cubicBezTo>
                  <a:pt x="15389" y="20696"/>
                  <a:pt x="15452" y="20677"/>
                  <a:pt x="15513" y="20650"/>
                </a:cubicBezTo>
                <a:cubicBezTo>
                  <a:pt x="15575" y="20623"/>
                  <a:pt x="15637" y="20594"/>
                  <a:pt x="15698" y="20566"/>
                </a:cubicBezTo>
                <a:cubicBezTo>
                  <a:pt x="15760" y="20538"/>
                  <a:pt x="15821" y="20500"/>
                  <a:pt x="15882" y="20471"/>
                </a:cubicBezTo>
                <a:cubicBezTo>
                  <a:pt x="15944" y="20441"/>
                  <a:pt x="16006" y="20420"/>
                  <a:pt x="16067" y="20390"/>
                </a:cubicBezTo>
                <a:cubicBezTo>
                  <a:pt x="16129" y="20359"/>
                  <a:pt x="16190" y="20330"/>
                  <a:pt x="16251" y="20298"/>
                </a:cubicBezTo>
                <a:cubicBezTo>
                  <a:pt x="16313" y="20267"/>
                  <a:pt x="16372" y="20223"/>
                  <a:pt x="16433" y="20190"/>
                </a:cubicBezTo>
                <a:cubicBezTo>
                  <a:pt x="16494" y="20157"/>
                  <a:pt x="16558" y="20141"/>
                  <a:pt x="16618" y="20107"/>
                </a:cubicBezTo>
                <a:cubicBezTo>
                  <a:pt x="16679" y="20072"/>
                  <a:pt x="16740" y="20038"/>
                  <a:pt x="16800" y="20003"/>
                </a:cubicBezTo>
                <a:cubicBezTo>
                  <a:pt x="16861" y="19967"/>
                  <a:pt x="16922" y="19931"/>
                  <a:pt x="16982" y="19894"/>
                </a:cubicBezTo>
                <a:cubicBezTo>
                  <a:pt x="17042" y="19856"/>
                  <a:pt x="17097" y="19783"/>
                  <a:pt x="17156" y="19744"/>
                </a:cubicBezTo>
                <a:cubicBezTo>
                  <a:pt x="17217" y="19705"/>
                  <a:pt x="17277" y="19671"/>
                  <a:pt x="17337" y="19630"/>
                </a:cubicBezTo>
                <a:cubicBezTo>
                  <a:pt x="17397" y="19590"/>
                  <a:pt x="17455" y="19544"/>
                  <a:pt x="17514" y="19502"/>
                </a:cubicBezTo>
                <a:cubicBezTo>
                  <a:pt x="17574" y="19460"/>
                  <a:pt x="17638" y="19440"/>
                  <a:pt x="17697" y="19396"/>
                </a:cubicBezTo>
                <a:cubicBezTo>
                  <a:pt x="17756" y="19352"/>
                  <a:pt x="17816" y="19283"/>
                  <a:pt x="17874" y="19238"/>
                </a:cubicBezTo>
                <a:cubicBezTo>
                  <a:pt x="17917" y="19318"/>
                  <a:pt x="17965" y="19412"/>
                  <a:pt x="18015" y="19494"/>
                </a:cubicBezTo>
                <a:cubicBezTo>
                  <a:pt x="18061" y="19569"/>
                  <a:pt x="18106" y="19655"/>
                  <a:pt x="18158" y="19731"/>
                </a:cubicBezTo>
                <a:cubicBezTo>
                  <a:pt x="18206" y="19803"/>
                  <a:pt x="18258" y="19872"/>
                  <a:pt x="18310" y="19944"/>
                </a:cubicBezTo>
                <a:cubicBezTo>
                  <a:pt x="18360" y="20013"/>
                  <a:pt x="18415" y="20073"/>
                  <a:pt x="18468" y="20141"/>
                </a:cubicBezTo>
                <a:cubicBezTo>
                  <a:pt x="18519" y="20209"/>
                  <a:pt x="18570" y="20282"/>
                  <a:pt x="18622" y="20348"/>
                </a:cubicBezTo>
                <a:cubicBezTo>
                  <a:pt x="18675" y="20415"/>
                  <a:pt x="18731" y="20472"/>
                  <a:pt x="18783" y="20536"/>
                </a:cubicBezTo>
                <a:cubicBezTo>
                  <a:pt x="18838" y="20601"/>
                  <a:pt x="18887" y="20678"/>
                  <a:pt x="18939" y="20739"/>
                </a:cubicBezTo>
                <a:cubicBezTo>
                  <a:pt x="18995" y="20803"/>
                  <a:pt x="19051" y="20858"/>
                  <a:pt x="19104" y="20916"/>
                </a:cubicBezTo>
                <a:cubicBezTo>
                  <a:pt x="19161" y="20979"/>
                  <a:pt x="19220" y="21025"/>
                  <a:pt x="19272" y="21081"/>
                </a:cubicBezTo>
                <a:cubicBezTo>
                  <a:pt x="19331" y="21143"/>
                  <a:pt x="19379" y="21227"/>
                  <a:pt x="19430" y="21279"/>
                </a:cubicBezTo>
                <a:cubicBezTo>
                  <a:pt x="19494" y="21344"/>
                  <a:pt x="19551" y="21397"/>
                  <a:pt x="19598" y="21441"/>
                </a:cubicBezTo>
                <a:cubicBezTo>
                  <a:pt x="19721" y="21556"/>
                  <a:pt x="19784" y="21590"/>
                  <a:pt x="19744" y="21527"/>
                </a:cubicBezTo>
                <a:cubicBezTo>
                  <a:pt x="19694" y="21447"/>
                  <a:pt x="19652" y="21356"/>
                  <a:pt x="19607" y="21273"/>
                </a:cubicBezTo>
                <a:cubicBezTo>
                  <a:pt x="19560" y="21187"/>
                  <a:pt x="19505" y="21120"/>
                  <a:pt x="19463" y="21032"/>
                </a:cubicBezTo>
                <a:cubicBezTo>
                  <a:pt x="19420" y="20939"/>
                  <a:pt x="19389" y="20828"/>
                  <a:pt x="19352" y="20734"/>
                </a:cubicBezTo>
                <a:cubicBezTo>
                  <a:pt x="19312" y="20635"/>
                  <a:pt x="19263" y="20551"/>
                  <a:pt x="19229" y="20452"/>
                </a:cubicBezTo>
                <a:cubicBezTo>
                  <a:pt x="19194" y="20346"/>
                  <a:pt x="19178" y="20223"/>
                  <a:pt x="19148" y="20118"/>
                </a:cubicBezTo>
                <a:cubicBezTo>
                  <a:pt x="19117" y="20008"/>
                  <a:pt x="19089" y="19900"/>
                  <a:pt x="19065" y="19790"/>
                </a:cubicBezTo>
                <a:cubicBezTo>
                  <a:pt x="19039" y="19675"/>
                  <a:pt x="19016" y="19562"/>
                  <a:pt x="18997" y="19450"/>
                </a:cubicBezTo>
                <a:cubicBezTo>
                  <a:pt x="18976" y="19330"/>
                  <a:pt x="18955" y="19216"/>
                  <a:pt x="18940" y="19101"/>
                </a:cubicBezTo>
                <a:cubicBezTo>
                  <a:pt x="18925" y="18978"/>
                  <a:pt x="18911" y="18859"/>
                  <a:pt x="18901" y="18743"/>
                </a:cubicBezTo>
                <a:cubicBezTo>
                  <a:pt x="18891" y="18617"/>
                  <a:pt x="18874" y="18492"/>
                  <a:pt x="18869" y="18376"/>
                </a:cubicBezTo>
                <a:cubicBezTo>
                  <a:pt x="18925" y="18321"/>
                  <a:pt x="18981" y="18258"/>
                  <a:pt x="19036" y="18202"/>
                </a:cubicBezTo>
                <a:cubicBezTo>
                  <a:pt x="19091" y="18144"/>
                  <a:pt x="19145" y="18084"/>
                  <a:pt x="19199" y="18026"/>
                </a:cubicBezTo>
                <a:cubicBezTo>
                  <a:pt x="19253" y="17966"/>
                  <a:pt x="19308" y="17908"/>
                  <a:pt x="19361" y="17847"/>
                </a:cubicBezTo>
                <a:cubicBezTo>
                  <a:pt x="19415" y="17785"/>
                  <a:pt x="19465" y="17713"/>
                  <a:pt x="19517" y="17650"/>
                </a:cubicBezTo>
                <a:cubicBezTo>
                  <a:pt x="19570" y="17585"/>
                  <a:pt x="19633" y="17551"/>
                  <a:pt x="19684" y="17485"/>
                </a:cubicBezTo>
                <a:cubicBezTo>
                  <a:pt x="19737" y="17418"/>
                  <a:pt x="19785" y="17341"/>
                  <a:pt x="19835" y="17272"/>
                </a:cubicBezTo>
                <a:cubicBezTo>
                  <a:pt x="19887" y="17202"/>
                  <a:pt x="19936" y="17127"/>
                  <a:pt x="19985" y="17056"/>
                </a:cubicBezTo>
                <a:cubicBezTo>
                  <a:pt x="20036" y="16984"/>
                  <a:pt x="20089" y="16921"/>
                  <a:pt x="20138" y="16848"/>
                </a:cubicBezTo>
                <a:cubicBezTo>
                  <a:pt x="20187" y="16772"/>
                  <a:pt x="20235" y="16694"/>
                  <a:pt x="20282" y="16618"/>
                </a:cubicBezTo>
                <a:cubicBezTo>
                  <a:pt x="20330" y="16539"/>
                  <a:pt x="20377" y="16459"/>
                  <a:pt x="20423" y="16380"/>
                </a:cubicBezTo>
                <a:cubicBezTo>
                  <a:pt x="20470" y="16299"/>
                  <a:pt x="20517" y="16221"/>
                  <a:pt x="20562" y="16138"/>
                </a:cubicBezTo>
                <a:cubicBezTo>
                  <a:pt x="20607" y="16054"/>
                  <a:pt x="20646" y="15959"/>
                  <a:pt x="20689" y="15873"/>
                </a:cubicBezTo>
                <a:cubicBezTo>
                  <a:pt x="20732" y="15785"/>
                  <a:pt x="20779" y="15704"/>
                  <a:pt x="20819" y="15614"/>
                </a:cubicBezTo>
                <a:cubicBezTo>
                  <a:pt x="20861" y="15523"/>
                  <a:pt x="20897" y="15424"/>
                  <a:pt x="20935" y="15332"/>
                </a:cubicBezTo>
                <a:cubicBezTo>
                  <a:pt x="20975" y="15237"/>
                  <a:pt x="21017" y="15147"/>
                  <a:pt x="21053" y="15051"/>
                </a:cubicBezTo>
                <a:cubicBezTo>
                  <a:pt x="21090" y="14952"/>
                  <a:pt x="21119" y="14845"/>
                  <a:pt x="21152" y="14745"/>
                </a:cubicBezTo>
                <a:cubicBezTo>
                  <a:pt x="21186" y="14642"/>
                  <a:pt x="21210" y="14531"/>
                  <a:pt x="21240" y="14427"/>
                </a:cubicBezTo>
                <a:cubicBezTo>
                  <a:pt x="21271" y="14321"/>
                  <a:pt x="21317" y="14231"/>
                  <a:pt x="21343" y="14124"/>
                </a:cubicBezTo>
                <a:cubicBezTo>
                  <a:pt x="21371" y="14015"/>
                  <a:pt x="21386" y="13896"/>
                  <a:pt x="21409" y="13786"/>
                </a:cubicBezTo>
                <a:cubicBezTo>
                  <a:pt x="21433" y="13674"/>
                  <a:pt x="21459" y="13564"/>
                  <a:pt x="21478" y="13451"/>
                </a:cubicBezTo>
                <a:cubicBezTo>
                  <a:pt x="21497" y="13336"/>
                  <a:pt x="21511" y="13218"/>
                  <a:pt x="21526" y="13102"/>
                </a:cubicBezTo>
                <a:cubicBezTo>
                  <a:pt x="21541" y="12985"/>
                  <a:pt x="21555" y="12868"/>
                  <a:pt x="21565" y="12750"/>
                </a:cubicBezTo>
                <a:cubicBezTo>
                  <a:pt x="21575" y="12631"/>
                  <a:pt x="21590" y="12513"/>
                  <a:pt x="21595" y="12393"/>
                </a:cubicBezTo>
                <a:cubicBezTo>
                  <a:pt x="21600" y="12274"/>
                  <a:pt x="21597" y="12152"/>
                  <a:pt x="21597" y="12032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76500" y="1435100"/>
            <a:ext cx="11315700" cy="1993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2730500" y="3568700"/>
            <a:ext cx="10502900" cy="3556000"/>
          </a:xfrm>
          <a:prstGeom prst="rect">
            <a:avLst/>
          </a:prstGeom>
        </p:spPr>
        <p:txBody>
          <a:bodyPr numCol="2" spcCol="0" anchor="t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36602">
                <a:srgbClr val="FF2F92"/>
              </a:gs>
              <a:gs pos="100000">
                <a:srgbClr val="000000"/>
              </a:gs>
            </a:gsLst>
            <a:lin ang="9355506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78" name="Shape"/>
          <p:cNvSpPr/>
          <p:nvPr/>
        </p:nvSpPr>
        <p:spPr>
          <a:xfrm>
            <a:off x="1104899" y="790222"/>
            <a:ext cx="14144646" cy="750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fill="norm" stroke="1" extrusionOk="0">
                <a:moveTo>
                  <a:pt x="21514" y="9617"/>
                </a:moveTo>
                <a:cubicBezTo>
                  <a:pt x="21500" y="9500"/>
                  <a:pt x="21494" y="9379"/>
                  <a:pt x="21475" y="9265"/>
                </a:cubicBezTo>
                <a:cubicBezTo>
                  <a:pt x="21457" y="9151"/>
                  <a:pt x="21428" y="9043"/>
                  <a:pt x="21405" y="8931"/>
                </a:cubicBezTo>
                <a:cubicBezTo>
                  <a:pt x="21383" y="8820"/>
                  <a:pt x="21354" y="8714"/>
                  <a:pt x="21328" y="8605"/>
                </a:cubicBezTo>
                <a:cubicBezTo>
                  <a:pt x="21301" y="8497"/>
                  <a:pt x="21285" y="8379"/>
                  <a:pt x="21254" y="8273"/>
                </a:cubicBezTo>
                <a:cubicBezTo>
                  <a:pt x="21224" y="8169"/>
                  <a:pt x="21189" y="8068"/>
                  <a:pt x="21156" y="7966"/>
                </a:cubicBezTo>
                <a:cubicBezTo>
                  <a:pt x="21122" y="7865"/>
                  <a:pt x="21083" y="7770"/>
                  <a:pt x="21046" y="7672"/>
                </a:cubicBezTo>
                <a:cubicBezTo>
                  <a:pt x="21010" y="7575"/>
                  <a:pt x="20969" y="7484"/>
                  <a:pt x="20929" y="7390"/>
                </a:cubicBezTo>
                <a:cubicBezTo>
                  <a:pt x="20890" y="7297"/>
                  <a:pt x="20860" y="7188"/>
                  <a:pt x="20818" y="7097"/>
                </a:cubicBezTo>
                <a:cubicBezTo>
                  <a:pt x="20776" y="7009"/>
                  <a:pt x="20725" y="6935"/>
                  <a:pt x="20680" y="6848"/>
                </a:cubicBezTo>
                <a:cubicBezTo>
                  <a:pt x="20637" y="6763"/>
                  <a:pt x="20590" y="6683"/>
                  <a:pt x="20543" y="6600"/>
                </a:cubicBezTo>
                <a:cubicBezTo>
                  <a:pt x="20498" y="6518"/>
                  <a:pt x="20452" y="6435"/>
                  <a:pt x="20404" y="6356"/>
                </a:cubicBezTo>
                <a:cubicBezTo>
                  <a:pt x="20357" y="6278"/>
                  <a:pt x="20307" y="6204"/>
                  <a:pt x="20257" y="6128"/>
                </a:cubicBezTo>
                <a:cubicBezTo>
                  <a:pt x="20208" y="6054"/>
                  <a:pt x="20167" y="5959"/>
                  <a:pt x="20116" y="5886"/>
                </a:cubicBezTo>
                <a:cubicBezTo>
                  <a:pt x="20065" y="5815"/>
                  <a:pt x="20004" y="5771"/>
                  <a:pt x="19952" y="5702"/>
                </a:cubicBezTo>
                <a:cubicBezTo>
                  <a:pt x="19900" y="5634"/>
                  <a:pt x="19853" y="5552"/>
                  <a:pt x="19800" y="5485"/>
                </a:cubicBezTo>
                <a:cubicBezTo>
                  <a:pt x="19747" y="5421"/>
                  <a:pt x="19687" y="5376"/>
                  <a:pt x="19633" y="5313"/>
                </a:cubicBezTo>
                <a:cubicBezTo>
                  <a:pt x="19579" y="5251"/>
                  <a:pt x="19526" y="5186"/>
                  <a:pt x="19471" y="5126"/>
                </a:cubicBezTo>
                <a:cubicBezTo>
                  <a:pt x="19416" y="5067"/>
                  <a:pt x="19364" y="4996"/>
                  <a:pt x="19308" y="4939"/>
                </a:cubicBezTo>
                <a:cubicBezTo>
                  <a:pt x="19253" y="4883"/>
                  <a:pt x="19195" y="4833"/>
                  <a:pt x="19138" y="4778"/>
                </a:cubicBezTo>
                <a:cubicBezTo>
                  <a:pt x="19082" y="4724"/>
                  <a:pt x="19023" y="4681"/>
                  <a:pt x="18965" y="4629"/>
                </a:cubicBezTo>
                <a:cubicBezTo>
                  <a:pt x="18908" y="4577"/>
                  <a:pt x="18852" y="4524"/>
                  <a:pt x="18794" y="4474"/>
                </a:cubicBezTo>
                <a:cubicBezTo>
                  <a:pt x="18736" y="4425"/>
                  <a:pt x="18677" y="4381"/>
                  <a:pt x="18619" y="4334"/>
                </a:cubicBezTo>
                <a:cubicBezTo>
                  <a:pt x="18561" y="4287"/>
                  <a:pt x="18506" y="4225"/>
                  <a:pt x="18447" y="4180"/>
                </a:cubicBezTo>
                <a:cubicBezTo>
                  <a:pt x="18388" y="4136"/>
                  <a:pt x="18328" y="4097"/>
                  <a:pt x="18269" y="4054"/>
                </a:cubicBezTo>
                <a:cubicBezTo>
                  <a:pt x="18210" y="4012"/>
                  <a:pt x="18149" y="3976"/>
                  <a:pt x="18089" y="3935"/>
                </a:cubicBezTo>
                <a:cubicBezTo>
                  <a:pt x="18030" y="3895"/>
                  <a:pt x="17975" y="3828"/>
                  <a:pt x="17915" y="3789"/>
                </a:cubicBezTo>
                <a:cubicBezTo>
                  <a:pt x="17855" y="3751"/>
                  <a:pt x="17793" y="3725"/>
                  <a:pt x="17732" y="3689"/>
                </a:cubicBezTo>
                <a:cubicBezTo>
                  <a:pt x="17672" y="3652"/>
                  <a:pt x="17609" y="3630"/>
                  <a:pt x="17548" y="3595"/>
                </a:cubicBezTo>
                <a:cubicBezTo>
                  <a:pt x="17487" y="3561"/>
                  <a:pt x="17430" y="3507"/>
                  <a:pt x="17368" y="3474"/>
                </a:cubicBezTo>
                <a:cubicBezTo>
                  <a:pt x="17308" y="3442"/>
                  <a:pt x="17245" y="3421"/>
                  <a:pt x="17183" y="3390"/>
                </a:cubicBezTo>
                <a:cubicBezTo>
                  <a:pt x="17122" y="3359"/>
                  <a:pt x="17060" y="3337"/>
                  <a:pt x="16998" y="3307"/>
                </a:cubicBezTo>
                <a:cubicBezTo>
                  <a:pt x="16937" y="3278"/>
                  <a:pt x="16876" y="3246"/>
                  <a:pt x="16814" y="3218"/>
                </a:cubicBezTo>
                <a:cubicBezTo>
                  <a:pt x="16752" y="3191"/>
                  <a:pt x="16690" y="3168"/>
                  <a:pt x="16628" y="3142"/>
                </a:cubicBezTo>
                <a:cubicBezTo>
                  <a:pt x="16566" y="3116"/>
                  <a:pt x="16504" y="3090"/>
                  <a:pt x="16442" y="3065"/>
                </a:cubicBezTo>
                <a:cubicBezTo>
                  <a:pt x="16380" y="3041"/>
                  <a:pt x="16319" y="3005"/>
                  <a:pt x="16257" y="2983"/>
                </a:cubicBezTo>
                <a:cubicBezTo>
                  <a:pt x="16195" y="2960"/>
                  <a:pt x="16130" y="2964"/>
                  <a:pt x="16067" y="2943"/>
                </a:cubicBezTo>
                <a:cubicBezTo>
                  <a:pt x="16005" y="2922"/>
                  <a:pt x="15943" y="2897"/>
                  <a:pt x="15880" y="2877"/>
                </a:cubicBezTo>
                <a:cubicBezTo>
                  <a:pt x="15818" y="2858"/>
                  <a:pt x="15756" y="2838"/>
                  <a:pt x="15693" y="2820"/>
                </a:cubicBezTo>
                <a:cubicBezTo>
                  <a:pt x="15630" y="2802"/>
                  <a:pt x="15570" y="2751"/>
                  <a:pt x="15507" y="2735"/>
                </a:cubicBezTo>
                <a:cubicBezTo>
                  <a:pt x="15444" y="2718"/>
                  <a:pt x="15381" y="2706"/>
                  <a:pt x="15318" y="2690"/>
                </a:cubicBezTo>
                <a:cubicBezTo>
                  <a:pt x="15255" y="2675"/>
                  <a:pt x="15191" y="2677"/>
                  <a:pt x="15128" y="2663"/>
                </a:cubicBezTo>
                <a:cubicBezTo>
                  <a:pt x="15065" y="2650"/>
                  <a:pt x="15002" y="2632"/>
                  <a:pt x="14939" y="2619"/>
                </a:cubicBezTo>
                <a:cubicBezTo>
                  <a:pt x="14876" y="2607"/>
                  <a:pt x="14812" y="2611"/>
                  <a:pt x="14749" y="2599"/>
                </a:cubicBezTo>
                <a:cubicBezTo>
                  <a:pt x="14686" y="2588"/>
                  <a:pt x="14624" y="2547"/>
                  <a:pt x="14561" y="2537"/>
                </a:cubicBezTo>
                <a:cubicBezTo>
                  <a:pt x="14498" y="2528"/>
                  <a:pt x="14434" y="2519"/>
                  <a:pt x="14371" y="2511"/>
                </a:cubicBezTo>
                <a:cubicBezTo>
                  <a:pt x="14308" y="2502"/>
                  <a:pt x="14244" y="2517"/>
                  <a:pt x="14180" y="2510"/>
                </a:cubicBezTo>
                <a:cubicBezTo>
                  <a:pt x="14117" y="2503"/>
                  <a:pt x="14053" y="2510"/>
                  <a:pt x="13990" y="2504"/>
                </a:cubicBezTo>
                <a:cubicBezTo>
                  <a:pt x="13927" y="2498"/>
                  <a:pt x="13863" y="2488"/>
                  <a:pt x="13800" y="2483"/>
                </a:cubicBezTo>
                <a:cubicBezTo>
                  <a:pt x="13737" y="2479"/>
                  <a:pt x="13674" y="2443"/>
                  <a:pt x="13610" y="2440"/>
                </a:cubicBezTo>
                <a:cubicBezTo>
                  <a:pt x="13547" y="2436"/>
                  <a:pt x="13484" y="2446"/>
                  <a:pt x="13421" y="2444"/>
                </a:cubicBezTo>
                <a:cubicBezTo>
                  <a:pt x="13373" y="2370"/>
                  <a:pt x="13328" y="2289"/>
                  <a:pt x="13277" y="2219"/>
                </a:cubicBezTo>
                <a:cubicBezTo>
                  <a:pt x="13227" y="2150"/>
                  <a:pt x="13174" y="2087"/>
                  <a:pt x="13121" y="2021"/>
                </a:cubicBezTo>
                <a:cubicBezTo>
                  <a:pt x="13069" y="1958"/>
                  <a:pt x="13017" y="1892"/>
                  <a:pt x="12962" y="1831"/>
                </a:cubicBezTo>
                <a:cubicBezTo>
                  <a:pt x="12909" y="1773"/>
                  <a:pt x="12845" y="1746"/>
                  <a:pt x="12789" y="1690"/>
                </a:cubicBezTo>
                <a:cubicBezTo>
                  <a:pt x="12735" y="1635"/>
                  <a:pt x="12679" y="1582"/>
                  <a:pt x="12622" y="1530"/>
                </a:cubicBezTo>
                <a:cubicBezTo>
                  <a:pt x="12567" y="1479"/>
                  <a:pt x="12515" y="1410"/>
                  <a:pt x="12457" y="1362"/>
                </a:cubicBezTo>
                <a:cubicBezTo>
                  <a:pt x="12400" y="1315"/>
                  <a:pt x="12344" y="1262"/>
                  <a:pt x="12285" y="1217"/>
                </a:cubicBezTo>
                <a:cubicBezTo>
                  <a:pt x="12228" y="1174"/>
                  <a:pt x="12169" y="1136"/>
                  <a:pt x="12109" y="1095"/>
                </a:cubicBezTo>
                <a:cubicBezTo>
                  <a:pt x="12051" y="1055"/>
                  <a:pt x="11994" y="1006"/>
                  <a:pt x="11934" y="967"/>
                </a:cubicBezTo>
                <a:cubicBezTo>
                  <a:pt x="11876" y="930"/>
                  <a:pt x="11814" y="904"/>
                  <a:pt x="11754" y="869"/>
                </a:cubicBezTo>
                <a:cubicBezTo>
                  <a:pt x="11695" y="834"/>
                  <a:pt x="11633" y="813"/>
                  <a:pt x="11572" y="781"/>
                </a:cubicBezTo>
                <a:cubicBezTo>
                  <a:pt x="11512" y="749"/>
                  <a:pt x="11456" y="694"/>
                  <a:pt x="11394" y="664"/>
                </a:cubicBezTo>
                <a:cubicBezTo>
                  <a:pt x="11335" y="635"/>
                  <a:pt x="11273" y="613"/>
                  <a:pt x="11211" y="585"/>
                </a:cubicBezTo>
                <a:cubicBezTo>
                  <a:pt x="11151" y="558"/>
                  <a:pt x="11087" y="558"/>
                  <a:pt x="11025" y="533"/>
                </a:cubicBezTo>
                <a:cubicBezTo>
                  <a:pt x="10965" y="508"/>
                  <a:pt x="10907" y="458"/>
                  <a:pt x="10845" y="435"/>
                </a:cubicBezTo>
                <a:cubicBezTo>
                  <a:pt x="10784" y="412"/>
                  <a:pt x="10723" y="386"/>
                  <a:pt x="10661" y="365"/>
                </a:cubicBezTo>
                <a:cubicBezTo>
                  <a:pt x="10600" y="344"/>
                  <a:pt x="10535" y="356"/>
                  <a:pt x="10473" y="337"/>
                </a:cubicBezTo>
                <a:cubicBezTo>
                  <a:pt x="10412" y="318"/>
                  <a:pt x="10353" y="263"/>
                  <a:pt x="10291" y="246"/>
                </a:cubicBezTo>
                <a:cubicBezTo>
                  <a:pt x="10229" y="229"/>
                  <a:pt x="10167" y="221"/>
                  <a:pt x="10104" y="206"/>
                </a:cubicBezTo>
                <a:cubicBezTo>
                  <a:pt x="10042" y="191"/>
                  <a:pt x="9980" y="177"/>
                  <a:pt x="9918" y="163"/>
                </a:cubicBezTo>
                <a:cubicBezTo>
                  <a:pt x="9856" y="150"/>
                  <a:pt x="9794" y="136"/>
                  <a:pt x="9731" y="124"/>
                </a:cubicBezTo>
                <a:cubicBezTo>
                  <a:pt x="9669" y="113"/>
                  <a:pt x="9607" y="109"/>
                  <a:pt x="9544" y="99"/>
                </a:cubicBezTo>
                <a:cubicBezTo>
                  <a:pt x="9482" y="89"/>
                  <a:pt x="9419" y="104"/>
                  <a:pt x="9356" y="96"/>
                </a:cubicBezTo>
                <a:cubicBezTo>
                  <a:pt x="9294" y="88"/>
                  <a:pt x="9233" y="46"/>
                  <a:pt x="9170" y="39"/>
                </a:cubicBezTo>
                <a:cubicBezTo>
                  <a:pt x="9108" y="33"/>
                  <a:pt x="9045" y="37"/>
                  <a:pt x="8982" y="32"/>
                </a:cubicBezTo>
                <a:cubicBezTo>
                  <a:pt x="8920" y="27"/>
                  <a:pt x="8858" y="13"/>
                  <a:pt x="8795" y="9"/>
                </a:cubicBezTo>
                <a:cubicBezTo>
                  <a:pt x="8733" y="6"/>
                  <a:pt x="8670" y="6"/>
                  <a:pt x="8607" y="5"/>
                </a:cubicBezTo>
                <a:cubicBezTo>
                  <a:pt x="8545" y="3"/>
                  <a:pt x="8482" y="10"/>
                  <a:pt x="8420" y="10"/>
                </a:cubicBezTo>
                <a:cubicBezTo>
                  <a:pt x="8357" y="10"/>
                  <a:pt x="8295" y="-1"/>
                  <a:pt x="8232" y="0"/>
                </a:cubicBezTo>
                <a:cubicBezTo>
                  <a:pt x="8170" y="1"/>
                  <a:pt x="8107" y="41"/>
                  <a:pt x="8045" y="43"/>
                </a:cubicBezTo>
                <a:cubicBezTo>
                  <a:pt x="7982" y="46"/>
                  <a:pt x="7920" y="25"/>
                  <a:pt x="7857" y="29"/>
                </a:cubicBezTo>
                <a:cubicBezTo>
                  <a:pt x="7795" y="33"/>
                  <a:pt x="7733" y="59"/>
                  <a:pt x="7670" y="65"/>
                </a:cubicBezTo>
                <a:cubicBezTo>
                  <a:pt x="7608" y="70"/>
                  <a:pt x="7545" y="62"/>
                  <a:pt x="7482" y="69"/>
                </a:cubicBezTo>
                <a:cubicBezTo>
                  <a:pt x="7420" y="76"/>
                  <a:pt x="7358" y="95"/>
                  <a:pt x="7295" y="103"/>
                </a:cubicBezTo>
                <a:cubicBezTo>
                  <a:pt x="7233" y="112"/>
                  <a:pt x="7170" y="91"/>
                  <a:pt x="7107" y="101"/>
                </a:cubicBezTo>
                <a:cubicBezTo>
                  <a:pt x="7045" y="111"/>
                  <a:pt x="6982" y="120"/>
                  <a:pt x="6920" y="132"/>
                </a:cubicBezTo>
                <a:cubicBezTo>
                  <a:pt x="6858" y="143"/>
                  <a:pt x="6797" y="172"/>
                  <a:pt x="6734" y="185"/>
                </a:cubicBezTo>
                <a:cubicBezTo>
                  <a:pt x="6672" y="197"/>
                  <a:pt x="6611" y="229"/>
                  <a:pt x="6549" y="243"/>
                </a:cubicBezTo>
                <a:cubicBezTo>
                  <a:pt x="6487" y="256"/>
                  <a:pt x="6424" y="252"/>
                  <a:pt x="6362" y="267"/>
                </a:cubicBezTo>
                <a:cubicBezTo>
                  <a:pt x="6299" y="283"/>
                  <a:pt x="6237" y="313"/>
                  <a:pt x="6175" y="329"/>
                </a:cubicBezTo>
                <a:cubicBezTo>
                  <a:pt x="6112" y="346"/>
                  <a:pt x="6049" y="350"/>
                  <a:pt x="5986" y="368"/>
                </a:cubicBezTo>
                <a:cubicBezTo>
                  <a:pt x="5924" y="386"/>
                  <a:pt x="5861" y="401"/>
                  <a:pt x="5799" y="421"/>
                </a:cubicBezTo>
                <a:cubicBezTo>
                  <a:pt x="5737" y="441"/>
                  <a:pt x="5673" y="448"/>
                  <a:pt x="5611" y="468"/>
                </a:cubicBezTo>
                <a:cubicBezTo>
                  <a:pt x="5549" y="490"/>
                  <a:pt x="5490" y="543"/>
                  <a:pt x="5428" y="566"/>
                </a:cubicBezTo>
                <a:cubicBezTo>
                  <a:pt x="5366" y="588"/>
                  <a:pt x="5305" y="617"/>
                  <a:pt x="5243" y="641"/>
                </a:cubicBezTo>
                <a:cubicBezTo>
                  <a:pt x="5181" y="665"/>
                  <a:pt x="5116" y="663"/>
                  <a:pt x="5055" y="688"/>
                </a:cubicBezTo>
                <a:cubicBezTo>
                  <a:pt x="4993" y="713"/>
                  <a:pt x="4932" y="750"/>
                  <a:pt x="4871" y="777"/>
                </a:cubicBezTo>
                <a:cubicBezTo>
                  <a:pt x="4809" y="804"/>
                  <a:pt x="4749" y="844"/>
                  <a:pt x="4688" y="872"/>
                </a:cubicBezTo>
                <a:cubicBezTo>
                  <a:pt x="4627" y="901"/>
                  <a:pt x="4562" y="906"/>
                  <a:pt x="4502" y="936"/>
                </a:cubicBezTo>
                <a:cubicBezTo>
                  <a:pt x="4440" y="966"/>
                  <a:pt x="4382" y="1018"/>
                  <a:pt x="4322" y="1049"/>
                </a:cubicBezTo>
                <a:cubicBezTo>
                  <a:pt x="4260" y="1081"/>
                  <a:pt x="4199" y="1108"/>
                  <a:pt x="4139" y="1141"/>
                </a:cubicBezTo>
                <a:cubicBezTo>
                  <a:pt x="4078" y="1174"/>
                  <a:pt x="4015" y="1194"/>
                  <a:pt x="3955" y="1229"/>
                </a:cubicBezTo>
                <a:cubicBezTo>
                  <a:pt x="3894" y="1264"/>
                  <a:pt x="3833" y="1295"/>
                  <a:pt x="3773" y="1331"/>
                </a:cubicBezTo>
                <a:cubicBezTo>
                  <a:pt x="3713" y="1368"/>
                  <a:pt x="3655" y="1415"/>
                  <a:pt x="3595" y="1453"/>
                </a:cubicBezTo>
                <a:cubicBezTo>
                  <a:pt x="3535" y="1492"/>
                  <a:pt x="3477" y="1539"/>
                  <a:pt x="3418" y="1578"/>
                </a:cubicBezTo>
                <a:cubicBezTo>
                  <a:pt x="3358" y="1619"/>
                  <a:pt x="3301" y="1669"/>
                  <a:pt x="3242" y="1711"/>
                </a:cubicBezTo>
                <a:cubicBezTo>
                  <a:pt x="3182" y="1753"/>
                  <a:pt x="3116" y="1761"/>
                  <a:pt x="3058" y="1805"/>
                </a:cubicBezTo>
                <a:cubicBezTo>
                  <a:pt x="2999" y="1849"/>
                  <a:pt x="2946" y="1920"/>
                  <a:pt x="2888" y="1965"/>
                </a:cubicBezTo>
                <a:cubicBezTo>
                  <a:pt x="2829" y="2011"/>
                  <a:pt x="2770" y="2051"/>
                  <a:pt x="2712" y="2098"/>
                </a:cubicBezTo>
                <a:cubicBezTo>
                  <a:pt x="2654" y="2146"/>
                  <a:pt x="2595" y="2189"/>
                  <a:pt x="2538" y="2239"/>
                </a:cubicBezTo>
                <a:cubicBezTo>
                  <a:pt x="2480" y="2289"/>
                  <a:pt x="2427" y="2354"/>
                  <a:pt x="2371" y="2405"/>
                </a:cubicBezTo>
                <a:cubicBezTo>
                  <a:pt x="2313" y="2458"/>
                  <a:pt x="2256" y="2508"/>
                  <a:pt x="2201" y="2562"/>
                </a:cubicBezTo>
                <a:cubicBezTo>
                  <a:pt x="2144" y="2617"/>
                  <a:pt x="2085" y="2661"/>
                  <a:pt x="2030" y="2717"/>
                </a:cubicBezTo>
                <a:cubicBezTo>
                  <a:pt x="1974" y="2774"/>
                  <a:pt x="1918" y="2831"/>
                  <a:pt x="1864" y="2890"/>
                </a:cubicBezTo>
                <a:cubicBezTo>
                  <a:pt x="1809" y="2950"/>
                  <a:pt x="1759" y="3025"/>
                  <a:pt x="1706" y="3086"/>
                </a:cubicBezTo>
                <a:cubicBezTo>
                  <a:pt x="1651" y="3149"/>
                  <a:pt x="1596" y="3207"/>
                  <a:pt x="1544" y="3271"/>
                </a:cubicBezTo>
                <a:cubicBezTo>
                  <a:pt x="1490" y="3337"/>
                  <a:pt x="1437" y="3402"/>
                  <a:pt x="1386" y="3469"/>
                </a:cubicBezTo>
                <a:cubicBezTo>
                  <a:pt x="1334" y="3538"/>
                  <a:pt x="1286" y="3615"/>
                  <a:pt x="1236" y="3685"/>
                </a:cubicBezTo>
                <a:cubicBezTo>
                  <a:pt x="1184" y="3757"/>
                  <a:pt x="1135" y="3832"/>
                  <a:pt x="1087" y="3905"/>
                </a:cubicBezTo>
                <a:cubicBezTo>
                  <a:pt x="1037" y="3981"/>
                  <a:pt x="985" y="4050"/>
                  <a:pt x="939" y="4127"/>
                </a:cubicBezTo>
                <a:cubicBezTo>
                  <a:pt x="890" y="4206"/>
                  <a:pt x="839" y="4277"/>
                  <a:pt x="794" y="4358"/>
                </a:cubicBezTo>
                <a:cubicBezTo>
                  <a:pt x="748" y="4441"/>
                  <a:pt x="699" y="4518"/>
                  <a:pt x="656" y="4603"/>
                </a:cubicBezTo>
                <a:cubicBezTo>
                  <a:pt x="612" y="4691"/>
                  <a:pt x="576" y="4791"/>
                  <a:pt x="536" y="4880"/>
                </a:cubicBezTo>
                <a:cubicBezTo>
                  <a:pt x="494" y="4972"/>
                  <a:pt x="458" y="5070"/>
                  <a:pt x="421" y="5164"/>
                </a:cubicBezTo>
                <a:cubicBezTo>
                  <a:pt x="383" y="5261"/>
                  <a:pt x="347" y="5358"/>
                  <a:pt x="314" y="5456"/>
                </a:cubicBezTo>
                <a:cubicBezTo>
                  <a:pt x="279" y="5559"/>
                  <a:pt x="251" y="5664"/>
                  <a:pt x="222" y="5767"/>
                </a:cubicBezTo>
                <a:cubicBezTo>
                  <a:pt x="192" y="5875"/>
                  <a:pt x="157" y="5974"/>
                  <a:pt x="133" y="6082"/>
                </a:cubicBezTo>
                <a:cubicBezTo>
                  <a:pt x="109" y="6194"/>
                  <a:pt x="85" y="6305"/>
                  <a:pt x="68" y="6417"/>
                </a:cubicBezTo>
                <a:cubicBezTo>
                  <a:pt x="50" y="6533"/>
                  <a:pt x="43" y="6652"/>
                  <a:pt x="33" y="6768"/>
                </a:cubicBezTo>
                <a:cubicBezTo>
                  <a:pt x="22" y="6886"/>
                  <a:pt x="3" y="7003"/>
                  <a:pt x="0" y="7121"/>
                </a:cubicBezTo>
                <a:cubicBezTo>
                  <a:pt x="-2" y="7240"/>
                  <a:pt x="13" y="7359"/>
                  <a:pt x="19" y="7477"/>
                </a:cubicBezTo>
                <a:cubicBezTo>
                  <a:pt x="25" y="7595"/>
                  <a:pt x="38" y="7710"/>
                  <a:pt x="52" y="7827"/>
                </a:cubicBezTo>
                <a:cubicBezTo>
                  <a:pt x="66" y="7942"/>
                  <a:pt x="84" y="8055"/>
                  <a:pt x="106" y="8166"/>
                </a:cubicBezTo>
                <a:cubicBezTo>
                  <a:pt x="127" y="8277"/>
                  <a:pt x="138" y="8398"/>
                  <a:pt x="167" y="8505"/>
                </a:cubicBezTo>
                <a:cubicBezTo>
                  <a:pt x="195" y="8609"/>
                  <a:pt x="241" y="8696"/>
                  <a:pt x="276" y="8797"/>
                </a:cubicBezTo>
                <a:cubicBezTo>
                  <a:pt x="310" y="8895"/>
                  <a:pt x="345" y="8991"/>
                  <a:pt x="385" y="9085"/>
                </a:cubicBezTo>
                <a:cubicBezTo>
                  <a:pt x="424" y="9176"/>
                  <a:pt x="463" y="9268"/>
                  <a:pt x="508" y="9356"/>
                </a:cubicBezTo>
                <a:cubicBezTo>
                  <a:pt x="550" y="9440"/>
                  <a:pt x="590" y="9535"/>
                  <a:pt x="637" y="9616"/>
                </a:cubicBezTo>
                <a:cubicBezTo>
                  <a:pt x="683" y="9694"/>
                  <a:pt x="731" y="9772"/>
                  <a:pt x="781" y="9847"/>
                </a:cubicBezTo>
                <a:cubicBezTo>
                  <a:pt x="830" y="9919"/>
                  <a:pt x="881" y="9989"/>
                  <a:pt x="934" y="10058"/>
                </a:cubicBezTo>
                <a:cubicBezTo>
                  <a:pt x="984" y="10125"/>
                  <a:pt x="1037" y="10191"/>
                  <a:pt x="1091" y="10255"/>
                </a:cubicBezTo>
                <a:cubicBezTo>
                  <a:pt x="1144" y="10317"/>
                  <a:pt x="1203" y="10360"/>
                  <a:pt x="1259" y="10420"/>
                </a:cubicBezTo>
                <a:cubicBezTo>
                  <a:pt x="1313" y="10477"/>
                  <a:pt x="1363" y="10553"/>
                  <a:pt x="1420" y="10607"/>
                </a:cubicBezTo>
                <a:cubicBezTo>
                  <a:pt x="1475" y="10661"/>
                  <a:pt x="1539" y="10683"/>
                  <a:pt x="1597" y="10734"/>
                </a:cubicBezTo>
                <a:cubicBezTo>
                  <a:pt x="1654" y="10783"/>
                  <a:pt x="1709" y="10840"/>
                  <a:pt x="1768" y="10887"/>
                </a:cubicBezTo>
                <a:cubicBezTo>
                  <a:pt x="1825" y="10933"/>
                  <a:pt x="1884" y="10974"/>
                  <a:pt x="1943" y="11018"/>
                </a:cubicBezTo>
                <a:cubicBezTo>
                  <a:pt x="2001" y="11060"/>
                  <a:pt x="2064" y="11109"/>
                  <a:pt x="2124" y="11150"/>
                </a:cubicBezTo>
                <a:cubicBezTo>
                  <a:pt x="2097" y="11264"/>
                  <a:pt x="2066" y="11384"/>
                  <a:pt x="2044" y="11499"/>
                </a:cubicBezTo>
                <a:cubicBezTo>
                  <a:pt x="2021" y="11616"/>
                  <a:pt x="2007" y="11737"/>
                  <a:pt x="1988" y="11855"/>
                </a:cubicBezTo>
                <a:cubicBezTo>
                  <a:pt x="1969" y="11975"/>
                  <a:pt x="1941" y="12089"/>
                  <a:pt x="1926" y="12209"/>
                </a:cubicBezTo>
                <a:cubicBezTo>
                  <a:pt x="1912" y="12330"/>
                  <a:pt x="1904" y="12454"/>
                  <a:pt x="1894" y="12576"/>
                </a:cubicBezTo>
                <a:cubicBezTo>
                  <a:pt x="1884" y="12699"/>
                  <a:pt x="1875" y="12821"/>
                  <a:pt x="1870" y="12945"/>
                </a:cubicBezTo>
                <a:cubicBezTo>
                  <a:pt x="1864" y="13068"/>
                  <a:pt x="1863" y="13192"/>
                  <a:pt x="1863" y="13316"/>
                </a:cubicBezTo>
                <a:cubicBezTo>
                  <a:pt x="1862" y="13440"/>
                  <a:pt x="1865" y="13563"/>
                  <a:pt x="1870" y="13687"/>
                </a:cubicBezTo>
                <a:cubicBezTo>
                  <a:pt x="1875" y="13810"/>
                  <a:pt x="1878" y="13935"/>
                  <a:pt x="1888" y="14058"/>
                </a:cubicBezTo>
                <a:cubicBezTo>
                  <a:pt x="1898" y="14180"/>
                  <a:pt x="1911" y="14301"/>
                  <a:pt x="1926" y="14423"/>
                </a:cubicBezTo>
                <a:cubicBezTo>
                  <a:pt x="1941" y="14539"/>
                  <a:pt x="1963" y="14652"/>
                  <a:pt x="1981" y="14766"/>
                </a:cubicBezTo>
                <a:cubicBezTo>
                  <a:pt x="2000" y="14880"/>
                  <a:pt x="2018" y="14994"/>
                  <a:pt x="2041" y="15106"/>
                </a:cubicBezTo>
                <a:cubicBezTo>
                  <a:pt x="2064" y="15217"/>
                  <a:pt x="2092" y="15324"/>
                  <a:pt x="2118" y="15433"/>
                </a:cubicBezTo>
                <a:cubicBezTo>
                  <a:pt x="2145" y="15541"/>
                  <a:pt x="2162" y="15659"/>
                  <a:pt x="2192" y="15764"/>
                </a:cubicBezTo>
                <a:cubicBezTo>
                  <a:pt x="2223" y="15868"/>
                  <a:pt x="2263" y="15963"/>
                  <a:pt x="2297" y="16065"/>
                </a:cubicBezTo>
                <a:cubicBezTo>
                  <a:pt x="2330" y="16165"/>
                  <a:pt x="2364" y="16266"/>
                  <a:pt x="2401" y="16364"/>
                </a:cubicBezTo>
                <a:cubicBezTo>
                  <a:pt x="2437" y="16461"/>
                  <a:pt x="2477" y="16554"/>
                  <a:pt x="2517" y="16648"/>
                </a:cubicBezTo>
                <a:cubicBezTo>
                  <a:pt x="2556" y="16741"/>
                  <a:pt x="2591" y="16841"/>
                  <a:pt x="2633" y="16932"/>
                </a:cubicBezTo>
                <a:cubicBezTo>
                  <a:pt x="2675" y="17021"/>
                  <a:pt x="2719" y="17107"/>
                  <a:pt x="2763" y="17194"/>
                </a:cubicBezTo>
                <a:cubicBezTo>
                  <a:pt x="2807" y="17279"/>
                  <a:pt x="2851" y="17366"/>
                  <a:pt x="2897" y="17449"/>
                </a:cubicBezTo>
                <a:cubicBezTo>
                  <a:pt x="2943" y="17530"/>
                  <a:pt x="2999" y="17591"/>
                  <a:pt x="3047" y="17670"/>
                </a:cubicBezTo>
                <a:cubicBezTo>
                  <a:pt x="3095" y="17748"/>
                  <a:pt x="3138" y="17836"/>
                  <a:pt x="3188" y="17912"/>
                </a:cubicBezTo>
                <a:cubicBezTo>
                  <a:pt x="3236" y="17986"/>
                  <a:pt x="3292" y="18046"/>
                  <a:pt x="3343" y="18118"/>
                </a:cubicBezTo>
                <a:cubicBezTo>
                  <a:pt x="3393" y="18189"/>
                  <a:pt x="3435" y="18284"/>
                  <a:pt x="3487" y="18353"/>
                </a:cubicBezTo>
                <a:cubicBezTo>
                  <a:pt x="3539" y="18421"/>
                  <a:pt x="3595" y="18477"/>
                  <a:pt x="3649" y="18544"/>
                </a:cubicBezTo>
                <a:cubicBezTo>
                  <a:pt x="3701" y="18608"/>
                  <a:pt x="3750" y="18686"/>
                  <a:pt x="3804" y="18750"/>
                </a:cubicBezTo>
                <a:cubicBezTo>
                  <a:pt x="3858" y="18811"/>
                  <a:pt x="3920" y="18849"/>
                  <a:pt x="3975" y="18909"/>
                </a:cubicBezTo>
                <a:cubicBezTo>
                  <a:pt x="4030" y="18969"/>
                  <a:pt x="4086" y="19023"/>
                  <a:pt x="4142" y="19081"/>
                </a:cubicBezTo>
                <a:cubicBezTo>
                  <a:pt x="4197" y="19137"/>
                  <a:pt x="4247" y="19214"/>
                  <a:pt x="4304" y="19269"/>
                </a:cubicBezTo>
                <a:cubicBezTo>
                  <a:pt x="4360" y="19323"/>
                  <a:pt x="4423" y="19354"/>
                  <a:pt x="4480" y="19406"/>
                </a:cubicBezTo>
                <a:cubicBezTo>
                  <a:pt x="4537" y="19457"/>
                  <a:pt x="4591" y="19520"/>
                  <a:pt x="4649" y="19570"/>
                </a:cubicBezTo>
                <a:cubicBezTo>
                  <a:pt x="4706" y="19619"/>
                  <a:pt x="4767" y="19656"/>
                  <a:pt x="4825" y="19704"/>
                </a:cubicBezTo>
                <a:cubicBezTo>
                  <a:pt x="4883" y="19750"/>
                  <a:pt x="4939" y="19810"/>
                  <a:pt x="4998" y="19855"/>
                </a:cubicBezTo>
                <a:cubicBezTo>
                  <a:pt x="5056" y="19900"/>
                  <a:pt x="5120" y="19922"/>
                  <a:pt x="5179" y="19965"/>
                </a:cubicBezTo>
                <a:cubicBezTo>
                  <a:pt x="5238" y="20007"/>
                  <a:pt x="5291" y="20082"/>
                  <a:pt x="5351" y="20123"/>
                </a:cubicBezTo>
                <a:cubicBezTo>
                  <a:pt x="5410" y="20163"/>
                  <a:pt x="5471" y="20197"/>
                  <a:pt x="5531" y="20235"/>
                </a:cubicBezTo>
                <a:cubicBezTo>
                  <a:pt x="5591" y="20274"/>
                  <a:pt x="5650" y="20319"/>
                  <a:pt x="5710" y="20356"/>
                </a:cubicBezTo>
                <a:cubicBezTo>
                  <a:pt x="5770" y="20392"/>
                  <a:pt x="5832" y="20419"/>
                  <a:pt x="5893" y="20454"/>
                </a:cubicBezTo>
                <a:cubicBezTo>
                  <a:pt x="5954" y="20489"/>
                  <a:pt x="6019" y="20496"/>
                  <a:pt x="6080" y="20529"/>
                </a:cubicBezTo>
                <a:cubicBezTo>
                  <a:pt x="6140" y="20561"/>
                  <a:pt x="6200" y="20601"/>
                  <a:pt x="6262" y="20632"/>
                </a:cubicBezTo>
                <a:cubicBezTo>
                  <a:pt x="6323" y="20663"/>
                  <a:pt x="6383" y="20699"/>
                  <a:pt x="6445" y="20728"/>
                </a:cubicBezTo>
                <a:cubicBezTo>
                  <a:pt x="6506" y="20757"/>
                  <a:pt x="6568" y="20779"/>
                  <a:pt x="6630" y="20807"/>
                </a:cubicBezTo>
                <a:cubicBezTo>
                  <a:pt x="6691" y="20834"/>
                  <a:pt x="6752" y="20870"/>
                  <a:pt x="6814" y="20896"/>
                </a:cubicBezTo>
                <a:cubicBezTo>
                  <a:pt x="6876" y="20922"/>
                  <a:pt x="6939" y="20936"/>
                  <a:pt x="7001" y="20960"/>
                </a:cubicBezTo>
                <a:cubicBezTo>
                  <a:pt x="7063" y="20985"/>
                  <a:pt x="7125" y="21004"/>
                  <a:pt x="7188" y="21027"/>
                </a:cubicBezTo>
                <a:cubicBezTo>
                  <a:pt x="7250" y="21049"/>
                  <a:pt x="7311" y="21085"/>
                  <a:pt x="7373" y="21106"/>
                </a:cubicBezTo>
                <a:cubicBezTo>
                  <a:pt x="7435" y="21127"/>
                  <a:pt x="7497" y="21158"/>
                  <a:pt x="7560" y="21178"/>
                </a:cubicBezTo>
                <a:cubicBezTo>
                  <a:pt x="7622" y="21197"/>
                  <a:pt x="7684" y="21223"/>
                  <a:pt x="7747" y="21241"/>
                </a:cubicBezTo>
                <a:cubicBezTo>
                  <a:pt x="7809" y="21260"/>
                  <a:pt x="7874" y="21246"/>
                  <a:pt x="7937" y="21263"/>
                </a:cubicBezTo>
                <a:cubicBezTo>
                  <a:pt x="8000" y="21280"/>
                  <a:pt x="8062" y="21302"/>
                  <a:pt x="8125" y="21318"/>
                </a:cubicBezTo>
                <a:cubicBezTo>
                  <a:pt x="8187" y="21333"/>
                  <a:pt x="8250" y="21348"/>
                  <a:pt x="8313" y="21362"/>
                </a:cubicBezTo>
                <a:cubicBezTo>
                  <a:pt x="8376" y="21376"/>
                  <a:pt x="8438" y="21398"/>
                  <a:pt x="8502" y="21411"/>
                </a:cubicBezTo>
                <a:cubicBezTo>
                  <a:pt x="8564" y="21424"/>
                  <a:pt x="8628" y="21429"/>
                  <a:pt x="8691" y="21440"/>
                </a:cubicBezTo>
                <a:cubicBezTo>
                  <a:pt x="8754" y="21451"/>
                  <a:pt x="8816" y="21476"/>
                  <a:pt x="8880" y="21486"/>
                </a:cubicBezTo>
                <a:cubicBezTo>
                  <a:pt x="8943" y="21496"/>
                  <a:pt x="9006" y="21493"/>
                  <a:pt x="9070" y="21501"/>
                </a:cubicBezTo>
                <a:cubicBezTo>
                  <a:pt x="9133" y="21510"/>
                  <a:pt x="9196" y="21508"/>
                  <a:pt x="9260" y="21515"/>
                </a:cubicBezTo>
                <a:cubicBezTo>
                  <a:pt x="9323" y="21522"/>
                  <a:pt x="9386" y="21531"/>
                  <a:pt x="9449" y="21537"/>
                </a:cubicBezTo>
                <a:cubicBezTo>
                  <a:pt x="9512" y="21543"/>
                  <a:pt x="9576" y="21550"/>
                  <a:pt x="9639" y="21554"/>
                </a:cubicBezTo>
                <a:cubicBezTo>
                  <a:pt x="9702" y="21559"/>
                  <a:pt x="9765" y="21587"/>
                  <a:pt x="9829" y="21590"/>
                </a:cubicBezTo>
                <a:cubicBezTo>
                  <a:pt x="9892" y="21594"/>
                  <a:pt x="9955" y="21582"/>
                  <a:pt x="10019" y="21585"/>
                </a:cubicBezTo>
                <a:cubicBezTo>
                  <a:pt x="10082" y="21587"/>
                  <a:pt x="10145" y="21588"/>
                  <a:pt x="10209" y="21589"/>
                </a:cubicBezTo>
                <a:cubicBezTo>
                  <a:pt x="10272" y="21590"/>
                  <a:pt x="10335" y="21588"/>
                  <a:pt x="10399" y="21588"/>
                </a:cubicBezTo>
                <a:cubicBezTo>
                  <a:pt x="10462" y="21587"/>
                  <a:pt x="10526" y="21597"/>
                  <a:pt x="10589" y="21595"/>
                </a:cubicBezTo>
                <a:cubicBezTo>
                  <a:pt x="10652" y="21594"/>
                  <a:pt x="10716" y="21599"/>
                  <a:pt x="10779" y="21596"/>
                </a:cubicBezTo>
                <a:cubicBezTo>
                  <a:pt x="10842" y="21594"/>
                  <a:pt x="10906" y="21593"/>
                  <a:pt x="10969" y="21589"/>
                </a:cubicBezTo>
                <a:cubicBezTo>
                  <a:pt x="11032" y="21585"/>
                  <a:pt x="11096" y="21574"/>
                  <a:pt x="11159" y="21569"/>
                </a:cubicBezTo>
                <a:cubicBezTo>
                  <a:pt x="11222" y="21564"/>
                  <a:pt x="11285" y="21548"/>
                  <a:pt x="11349" y="21541"/>
                </a:cubicBezTo>
                <a:cubicBezTo>
                  <a:pt x="11412" y="21535"/>
                  <a:pt x="11475" y="21533"/>
                  <a:pt x="11539" y="21525"/>
                </a:cubicBezTo>
                <a:cubicBezTo>
                  <a:pt x="11602" y="21518"/>
                  <a:pt x="11665" y="21513"/>
                  <a:pt x="11728" y="21505"/>
                </a:cubicBezTo>
                <a:cubicBezTo>
                  <a:pt x="11792" y="21496"/>
                  <a:pt x="11855" y="21487"/>
                  <a:pt x="11918" y="21477"/>
                </a:cubicBezTo>
                <a:cubicBezTo>
                  <a:pt x="11981" y="21467"/>
                  <a:pt x="12044" y="21451"/>
                  <a:pt x="12107" y="21440"/>
                </a:cubicBezTo>
                <a:cubicBezTo>
                  <a:pt x="12170" y="21429"/>
                  <a:pt x="12234" y="21436"/>
                  <a:pt x="12297" y="21424"/>
                </a:cubicBezTo>
                <a:cubicBezTo>
                  <a:pt x="12360" y="21412"/>
                  <a:pt x="12423" y="21395"/>
                  <a:pt x="12486" y="21382"/>
                </a:cubicBezTo>
                <a:cubicBezTo>
                  <a:pt x="12549" y="21369"/>
                  <a:pt x="12612" y="21347"/>
                  <a:pt x="12675" y="21333"/>
                </a:cubicBezTo>
                <a:cubicBezTo>
                  <a:pt x="12737" y="21319"/>
                  <a:pt x="12800" y="21297"/>
                  <a:pt x="12863" y="21282"/>
                </a:cubicBezTo>
                <a:cubicBezTo>
                  <a:pt x="12925" y="21267"/>
                  <a:pt x="12987" y="21268"/>
                  <a:pt x="13049" y="21252"/>
                </a:cubicBezTo>
                <a:cubicBezTo>
                  <a:pt x="13110" y="21236"/>
                  <a:pt x="13172" y="21220"/>
                  <a:pt x="13233" y="21203"/>
                </a:cubicBezTo>
                <a:cubicBezTo>
                  <a:pt x="13295" y="21186"/>
                  <a:pt x="13355" y="21151"/>
                  <a:pt x="13416" y="21133"/>
                </a:cubicBezTo>
                <a:cubicBezTo>
                  <a:pt x="13478" y="21114"/>
                  <a:pt x="13540" y="21102"/>
                  <a:pt x="13601" y="21082"/>
                </a:cubicBezTo>
                <a:cubicBezTo>
                  <a:pt x="13662" y="21063"/>
                  <a:pt x="13724" y="21053"/>
                  <a:pt x="13785" y="21032"/>
                </a:cubicBezTo>
                <a:cubicBezTo>
                  <a:pt x="13847" y="21011"/>
                  <a:pt x="13908" y="20991"/>
                  <a:pt x="13969" y="20969"/>
                </a:cubicBezTo>
                <a:cubicBezTo>
                  <a:pt x="14030" y="20947"/>
                  <a:pt x="14090" y="20916"/>
                  <a:pt x="14151" y="20893"/>
                </a:cubicBezTo>
                <a:cubicBezTo>
                  <a:pt x="14212" y="20870"/>
                  <a:pt x="14273" y="20845"/>
                  <a:pt x="14333" y="20821"/>
                </a:cubicBezTo>
                <a:cubicBezTo>
                  <a:pt x="14394" y="20797"/>
                  <a:pt x="14456" y="20784"/>
                  <a:pt x="14517" y="20759"/>
                </a:cubicBezTo>
                <a:cubicBezTo>
                  <a:pt x="14578" y="20733"/>
                  <a:pt x="14638" y="20704"/>
                  <a:pt x="14698" y="20678"/>
                </a:cubicBezTo>
                <a:cubicBezTo>
                  <a:pt x="14759" y="20652"/>
                  <a:pt x="14818" y="20617"/>
                  <a:pt x="14879" y="20589"/>
                </a:cubicBezTo>
                <a:cubicBezTo>
                  <a:pt x="14939" y="20561"/>
                  <a:pt x="14999" y="20529"/>
                  <a:pt x="15059" y="20501"/>
                </a:cubicBezTo>
                <a:cubicBezTo>
                  <a:pt x="15119" y="20472"/>
                  <a:pt x="15177" y="20422"/>
                  <a:pt x="15236" y="20392"/>
                </a:cubicBezTo>
                <a:cubicBezTo>
                  <a:pt x="15297" y="20362"/>
                  <a:pt x="15362" y="20368"/>
                  <a:pt x="15422" y="20337"/>
                </a:cubicBezTo>
                <a:cubicBezTo>
                  <a:pt x="15482" y="20305"/>
                  <a:pt x="15537" y="20245"/>
                  <a:pt x="15597" y="20212"/>
                </a:cubicBezTo>
                <a:cubicBezTo>
                  <a:pt x="15657" y="20180"/>
                  <a:pt x="15716" y="20148"/>
                  <a:pt x="15775" y="20114"/>
                </a:cubicBezTo>
                <a:cubicBezTo>
                  <a:pt x="15835" y="20080"/>
                  <a:pt x="15895" y="20048"/>
                  <a:pt x="15954" y="20013"/>
                </a:cubicBezTo>
                <a:cubicBezTo>
                  <a:pt x="16013" y="19978"/>
                  <a:pt x="16075" y="19959"/>
                  <a:pt x="16134" y="19923"/>
                </a:cubicBezTo>
                <a:cubicBezTo>
                  <a:pt x="16193" y="19886"/>
                  <a:pt x="16254" y="19856"/>
                  <a:pt x="16312" y="19819"/>
                </a:cubicBezTo>
                <a:cubicBezTo>
                  <a:pt x="16371" y="19781"/>
                  <a:pt x="16424" y="19712"/>
                  <a:pt x="16483" y="19673"/>
                </a:cubicBezTo>
                <a:cubicBezTo>
                  <a:pt x="16542" y="19634"/>
                  <a:pt x="16602" y="19603"/>
                  <a:pt x="16660" y="19563"/>
                </a:cubicBezTo>
                <a:cubicBezTo>
                  <a:pt x="16718" y="19522"/>
                  <a:pt x="16777" y="19483"/>
                  <a:pt x="16834" y="19442"/>
                </a:cubicBezTo>
                <a:cubicBezTo>
                  <a:pt x="16893" y="19400"/>
                  <a:pt x="16951" y="19359"/>
                  <a:pt x="17008" y="19316"/>
                </a:cubicBezTo>
                <a:cubicBezTo>
                  <a:pt x="17066" y="19273"/>
                  <a:pt x="17121" y="19216"/>
                  <a:pt x="17178" y="19172"/>
                </a:cubicBezTo>
                <a:cubicBezTo>
                  <a:pt x="17236" y="19127"/>
                  <a:pt x="17298" y="19082"/>
                  <a:pt x="17354" y="19036"/>
                </a:cubicBezTo>
                <a:cubicBezTo>
                  <a:pt x="17402" y="19101"/>
                  <a:pt x="17451" y="19195"/>
                  <a:pt x="17512" y="19257"/>
                </a:cubicBezTo>
                <a:cubicBezTo>
                  <a:pt x="17565" y="19312"/>
                  <a:pt x="17626" y="19352"/>
                  <a:pt x="17687" y="19405"/>
                </a:cubicBezTo>
                <a:cubicBezTo>
                  <a:pt x="17743" y="19453"/>
                  <a:pt x="17805" y="19489"/>
                  <a:pt x="17866" y="19535"/>
                </a:cubicBezTo>
                <a:cubicBezTo>
                  <a:pt x="17924" y="19579"/>
                  <a:pt x="17981" y="19637"/>
                  <a:pt x="18042" y="19679"/>
                </a:cubicBezTo>
                <a:cubicBezTo>
                  <a:pt x="18101" y="19719"/>
                  <a:pt x="18165" y="19743"/>
                  <a:pt x="18226" y="19781"/>
                </a:cubicBezTo>
                <a:cubicBezTo>
                  <a:pt x="18286" y="19819"/>
                  <a:pt x="18345" y="19870"/>
                  <a:pt x="18406" y="19905"/>
                </a:cubicBezTo>
                <a:cubicBezTo>
                  <a:pt x="18467" y="19940"/>
                  <a:pt x="18532" y="19956"/>
                  <a:pt x="18593" y="19989"/>
                </a:cubicBezTo>
                <a:cubicBezTo>
                  <a:pt x="18655" y="20022"/>
                  <a:pt x="18716" y="20061"/>
                  <a:pt x="18776" y="20091"/>
                </a:cubicBezTo>
                <a:cubicBezTo>
                  <a:pt x="18840" y="20123"/>
                  <a:pt x="18900" y="20167"/>
                  <a:pt x="18960" y="20195"/>
                </a:cubicBezTo>
                <a:cubicBezTo>
                  <a:pt x="19025" y="20225"/>
                  <a:pt x="19089" y="20241"/>
                  <a:pt x="19148" y="20267"/>
                </a:cubicBezTo>
                <a:cubicBezTo>
                  <a:pt x="19215" y="20296"/>
                  <a:pt x="19276" y="20334"/>
                  <a:pt x="19334" y="20357"/>
                </a:cubicBezTo>
                <a:cubicBezTo>
                  <a:pt x="19405" y="20385"/>
                  <a:pt x="19470" y="20398"/>
                  <a:pt x="19523" y="20415"/>
                </a:cubicBezTo>
                <a:cubicBezTo>
                  <a:pt x="19659" y="20460"/>
                  <a:pt x="19721" y="20486"/>
                  <a:pt x="19673" y="20447"/>
                </a:cubicBezTo>
                <a:cubicBezTo>
                  <a:pt x="19617" y="20400"/>
                  <a:pt x="19568" y="20326"/>
                  <a:pt x="19516" y="20275"/>
                </a:cubicBezTo>
                <a:cubicBezTo>
                  <a:pt x="19461" y="20221"/>
                  <a:pt x="19410" y="20160"/>
                  <a:pt x="19360" y="20102"/>
                </a:cubicBezTo>
                <a:cubicBezTo>
                  <a:pt x="19307" y="20042"/>
                  <a:pt x="19251" y="19996"/>
                  <a:pt x="19203" y="19932"/>
                </a:cubicBezTo>
                <a:cubicBezTo>
                  <a:pt x="19152" y="19864"/>
                  <a:pt x="19108" y="19784"/>
                  <a:pt x="19063" y="19713"/>
                </a:cubicBezTo>
                <a:cubicBezTo>
                  <a:pt x="19016" y="19638"/>
                  <a:pt x="18965" y="19573"/>
                  <a:pt x="18923" y="19495"/>
                </a:cubicBezTo>
                <a:cubicBezTo>
                  <a:pt x="18879" y="19413"/>
                  <a:pt x="18839" y="19327"/>
                  <a:pt x="18800" y="19243"/>
                </a:cubicBezTo>
                <a:cubicBezTo>
                  <a:pt x="18759" y="19155"/>
                  <a:pt x="18724" y="19063"/>
                  <a:pt x="18689" y="18974"/>
                </a:cubicBezTo>
                <a:cubicBezTo>
                  <a:pt x="18652" y="18880"/>
                  <a:pt x="18615" y="18788"/>
                  <a:pt x="18584" y="18694"/>
                </a:cubicBezTo>
                <a:cubicBezTo>
                  <a:pt x="18551" y="18594"/>
                  <a:pt x="18514" y="18502"/>
                  <a:pt x="18487" y="18404"/>
                </a:cubicBezTo>
                <a:cubicBezTo>
                  <a:pt x="18458" y="18299"/>
                  <a:pt x="18439" y="18186"/>
                  <a:pt x="18416" y="18085"/>
                </a:cubicBezTo>
                <a:cubicBezTo>
                  <a:pt x="18472" y="18028"/>
                  <a:pt x="18524" y="17956"/>
                  <a:pt x="18579" y="17898"/>
                </a:cubicBezTo>
                <a:cubicBezTo>
                  <a:pt x="18634" y="17839"/>
                  <a:pt x="18692" y="17792"/>
                  <a:pt x="18746" y="17732"/>
                </a:cubicBezTo>
                <a:cubicBezTo>
                  <a:pt x="18801" y="17671"/>
                  <a:pt x="18861" y="17629"/>
                  <a:pt x="18914" y="17568"/>
                </a:cubicBezTo>
                <a:cubicBezTo>
                  <a:pt x="18968" y="17505"/>
                  <a:pt x="19022" y="17441"/>
                  <a:pt x="19074" y="17377"/>
                </a:cubicBezTo>
                <a:cubicBezTo>
                  <a:pt x="19128" y="17313"/>
                  <a:pt x="19178" y="17241"/>
                  <a:pt x="19230" y="17176"/>
                </a:cubicBezTo>
                <a:cubicBezTo>
                  <a:pt x="19283" y="17109"/>
                  <a:pt x="19334" y="17039"/>
                  <a:pt x="19385" y="16972"/>
                </a:cubicBezTo>
                <a:cubicBezTo>
                  <a:pt x="19437" y="16903"/>
                  <a:pt x="19484" y="16821"/>
                  <a:pt x="19534" y="16751"/>
                </a:cubicBezTo>
                <a:cubicBezTo>
                  <a:pt x="19586" y="16681"/>
                  <a:pt x="19634" y="16605"/>
                  <a:pt x="19684" y="16534"/>
                </a:cubicBezTo>
                <a:cubicBezTo>
                  <a:pt x="19734" y="16461"/>
                  <a:pt x="19788" y="16397"/>
                  <a:pt x="19836" y="16323"/>
                </a:cubicBezTo>
                <a:cubicBezTo>
                  <a:pt x="19886" y="16248"/>
                  <a:pt x="19941" y="16187"/>
                  <a:pt x="19988" y="16111"/>
                </a:cubicBezTo>
                <a:cubicBezTo>
                  <a:pt x="20037" y="16033"/>
                  <a:pt x="20080" y="15944"/>
                  <a:pt x="20126" y="15866"/>
                </a:cubicBezTo>
                <a:cubicBezTo>
                  <a:pt x="20173" y="15786"/>
                  <a:pt x="20215" y="15695"/>
                  <a:pt x="20260" y="15614"/>
                </a:cubicBezTo>
                <a:cubicBezTo>
                  <a:pt x="20306" y="15531"/>
                  <a:pt x="20349" y="15445"/>
                  <a:pt x="20393" y="15361"/>
                </a:cubicBezTo>
                <a:cubicBezTo>
                  <a:pt x="20437" y="15276"/>
                  <a:pt x="20481" y="15190"/>
                  <a:pt x="20523" y="15104"/>
                </a:cubicBezTo>
                <a:cubicBezTo>
                  <a:pt x="20566" y="15016"/>
                  <a:pt x="20611" y="14933"/>
                  <a:pt x="20652" y="14844"/>
                </a:cubicBezTo>
                <a:cubicBezTo>
                  <a:pt x="20694" y="14753"/>
                  <a:pt x="20732" y="14658"/>
                  <a:pt x="20771" y="14567"/>
                </a:cubicBezTo>
                <a:cubicBezTo>
                  <a:pt x="20810" y="14473"/>
                  <a:pt x="20849" y="14379"/>
                  <a:pt x="20886" y="14285"/>
                </a:cubicBezTo>
                <a:cubicBezTo>
                  <a:pt x="20924" y="14188"/>
                  <a:pt x="20971" y="14106"/>
                  <a:pt x="21006" y="14008"/>
                </a:cubicBezTo>
                <a:cubicBezTo>
                  <a:pt x="21041" y="13909"/>
                  <a:pt x="21062" y="13793"/>
                  <a:pt x="21095" y="13693"/>
                </a:cubicBezTo>
                <a:cubicBezTo>
                  <a:pt x="21128" y="13591"/>
                  <a:pt x="21166" y="13496"/>
                  <a:pt x="21196" y="13393"/>
                </a:cubicBezTo>
                <a:cubicBezTo>
                  <a:pt x="21227" y="13288"/>
                  <a:pt x="21260" y="13186"/>
                  <a:pt x="21287" y="13080"/>
                </a:cubicBezTo>
                <a:cubicBezTo>
                  <a:pt x="21314" y="12972"/>
                  <a:pt x="21337" y="12861"/>
                  <a:pt x="21361" y="12752"/>
                </a:cubicBezTo>
                <a:cubicBezTo>
                  <a:pt x="21385" y="12641"/>
                  <a:pt x="21400" y="12526"/>
                  <a:pt x="21420" y="12414"/>
                </a:cubicBezTo>
                <a:cubicBezTo>
                  <a:pt x="21441" y="12301"/>
                  <a:pt x="21472" y="12196"/>
                  <a:pt x="21489" y="12082"/>
                </a:cubicBezTo>
                <a:cubicBezTo>
                  <a:pt x="21506" y="11967"/>
                  <a:pt x="21524" y="11852"/>
                  <a:pt x="21536" y="11737"/>
                </a:cubicBezTo>
                <a:cubicBezTo>
                  <a:pt x="21549" y="11620"/>
                  <a:pt x="21548" y="11499"/>
                  <a:pt x="21557" y="11382"/>
                </a:cubicBezTo>
                <a:cubicBezTo>
                  <a:pt x="21565" y="11264"/>
                  <a:pt x="21569" y="11146"/>
                  <a:pt x="21573" y="11028"/>
                </a:cubicBezTo>
                <a:cubicBezTo>
                  <a:pt x="21577" y="10909"/>
                  <a:pt x="21598" y="10792"/>
                  <a:pt x="21598" y="10673"/>
                </a:cubicBezTo>
                <a:cubicBezTo>
                  <a:pt x="21597" y="10554"/>
                  <a:pt x="21575" y="10437"/>
                  <a:pt x="21570" y="10319"/>
                </a:cubicBezTo>
                <a:cubicBezTo>
                  <a:pt x="21565" y="10201"/>
                  <a:pt x="21575" y="10079"/>
                  <a:pt x="21565" y="9961"/>
                </a:cubicBezTo>
                <a:cubicBezTo>
                  <a:pt x="21555" y="9844"/>
                  <a:pt x="21528" y="9733"/>
                  <a:pt x="21514" y="9617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36688">
                <a:srgbClr val="FF2F92"/>
              </a:gs>
              <a:gs pos="100000">
                <a:srgbClr val="FF86B8"/>
              </a:gs>
            </a:gsLst>
            <a:path path="circle">
              <a:fillToRect l="37721" t="-19636" r="62278" b="119636"/>
            </a:path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88" name="Shape"/>
          <p:cNvSpPr/>
          <p:nvPr/>
        </p:nvSpPr>
        <p:spPr>
          <a:xfrm rot="300000">
            <a:off x="1033115" y="711193"/>
            <a:ext cx="14133159" cy="768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fill="norm" stroke="1" extrusionOk="0">
                <a:moveTo>
                  <a:pt x="20549" y="18849"/>
                </a:moveTo>
                <a:cubicBezTo>
                  <a:pt x="20491" y="18800"/>
                  <a:pt x="20436" y="18749"/>
                  <a:pt x="20383" y="18696"/>
                </a:cubicBezTo>
                <a:cubicBezTo>
                  <a:pt x="20328" y="18640"/>
                  <a:pt x="20277" y="18577"/>
                  <a:pt x="20226" y="18517"/>
                </a:cubicBezTo>
                <a:cubicBezTo>
                  <a:pt x="20173" y="18454"/>
                  <a:pt x="20128" y="18376"/>
                  <a:pt x="20080" y="18309"/>
                </a:cubicBezTo>
                <a:cubicBezTo>
                  <a:pt x="20029" y="18239"/>
                  <a:pt x="19976" y="18180"/>
                  <a:pt x="19931" y="18106"/>
                </a:cubicBezTo>
                <a:cubicBezTo>
                  <a:pt x="19884" y="18029"/>
                  <a:pt x="19839" y="17952"/>
                  <a:pt x="19797" y="17872"/>
                </a:cubicBezTo>
                <a:cubicBezTo>
                  <a:pt x="19754" y="17788"/>
                  <a:pt x="19714" y="17701"/>
                  <a:pt x="19676" y="17615"/>
                </a:cubicBezTo>
                <a:cubicBezTo>
                  <a:pt x="19636" y="17525"/>
                  <a:pt x="19598" y="17435"/>
                  <a:pt x="19564" y="17344"/>
                </a:cubicBezTo>
                <a:cubicBezTo>
                  <a:pt x="19528" y="17249"/>
                  <a:pt x="19489" y="17158"/>
                  <a:pt x="19459" y="17063"/>
                </a:cubicBezTo>
                <a:cubicBezTo>
                  <a:pt x="19428" y="16962"/>
                  <a:pt x="19412" y="16848"/>
                  <a:pt x="19386" y="16749"/>
                </a:cubicBezTo>
                <a:cubicBezTo>
                  <a:pt x="19359" y="16643"/>
                  <a:pt x="19339" y="16546"/>
                  <a:pt x="19318" y="16445"/>
                </a:cubicBezTo>
                <a:cubicBezTo>
                  <a:pt x="19368" y="16376"/>
                  <a:pt x="19411" y="16305"/>
                  <a:pt x="19459" y="16235"/>
                </a:cubicBezTo>
                <a:cubicBezTo>
                  <a:pt x="19508" y="16164"/>
                  <a:pt x="19561" y="16102"/>
                  <a:pt x="19609" y="16030"/>
                </a:cubicBezTo>
                <a:cubicBezTo>
                  <a:pt x="19657" y="15957"/>
                  <a:pt x="19702" y="15879"/>
                  <a:pt x="19749" y="15805"/>
                </a:cubicBezTo>
                <a:cubicBezTo>
                  <a:pt x="19797" y="15730"/>
                  <a:pt x="19836" y="15639"/>
                  <a:pt x="19882" y="15564"/>
                </a:cubicBezTo>
                <a:cubicBezTo>
                  <a:pt x="19928" y="15487"/>
                  <a:pt x="19980" y="15421"/>
                  <a:pt x="20025" y="15343"/>
                </a:cubicBezTo>
                <a:cubicBezTo>
                  <a:pt x="20070" y="15264"/>
                  <a:pt x="20118" y="15191"/>
                  <a:pt x="20162" y="15111"/>
                </a:cubicBezTo>
                <a:cubicBezTo>
                  <a:pt x="20206" y="15030"/>
                  <a:pt x="20243" y="14936"/>
                  <a:pt x="20286" y="14854"/>
                </a:cubicBezTo>
                <a:cubicBezTo>
                  <a:pt x="20329" y="14771"/>
                  <a:pt x="20379" y="14701"/>
                  <a:pt x="20421" y="14617"/>
                </a:cubicBezTo>
                <a:cubicBezTo>
                  <a:pt x="20462" y="14531"/>
                  <a:pt x="20499" y="14438"/>
                  <a:pt x="20539" y="14351"/>
                </a:cubicBezTo>
                <a:cubicBezTo>
                  <a:pt x="20579" y="14263"/>
                  <a:pt x="20612" y="14166"/>
                  <a:pt x="20651" y="14077"/>
                </a:cubicBezTo>
                <a:cubicBezTo>
                  <a:pt x="20690" y="13987"/>
                  <a:pt x="20729" y="13898"/>
                  <a:pt x="20765" y="13807"/>
                </a:cubicBezTo>
                <a:cubicBezTo>
                  <a:pt x="20803" y="13715"/>
                  <a:pt x="20848" y="13634"/>
                  <a:pt x="20883" y="13541"/>
                </a:cubicBezTo>
                <a:cubicBezTo>
                  <a:pt x="20919" y="13446"/>
                  <a:pt x="20942" y="13338"/>
                  <a:pt x="20975" y="13242"/>
                </a:cubicBezTo>
                <a:cubicBezTo>
                  <a:pt x="21009" y="13145"/>
                  <a:pt x="21050" y="13057"/>
                  <a:pt x="21081" y="12959"/>
                </a:cubicBezTo>
                <a:cubicBezTo>
                  <a:pt x="21113" y="12860"/>
                  <a:pt x="21130" y="12746"/>
                  <a:pt x="21158" y="12646"/>
                </a:cubicBezTo>
                <a:cubicBezTo>
                  <a:pt x="21187" y="12544"/>
                  <a:pt x="21231" y="12456"/>
                  <a:pt x="21257" y="12354"/>
                </a:cubicBezTo>
                <a:cubicBezTo>
                  <a:pt x="21284" y="12250"/>
                  <a:pt x="21304" y="12141"/>
                  <a:pt x="21328" y="12037"/>
                </a:cubicBezTo>
                <a:cubicBezTo>
                  <a:pt x="21352" y="11930"/>
                  <a:pt x="21363" y="11816"/>
                  <a:pt x="21384" y="11709"/>
                </a:cubicBezTo>
                <a:cubicBezTo>
                  <a:pt x="21406" y="11601"/>
                  <a:pt x="21430" y="11496"/>
                  <a:pt x="21448" y="11388"/>
                </a:cubicBezTo>
                <a:cubicBezTo>
                  <a:pt x="21466" y="11278"/>
                  <a:pt x="21481" y="11168"/>
                  <a:pt x="21496" y="11057"/>
                </a:cubicBezTo>
                <a:cubicBezTo>
                  <a:pt x="21512" y="10946"/>
                  <a:pt x="21526" y="10836"/>
                  <a:pt x="21537" y="10724"/>
                </a:cubicBezTo>
                <a:cubicBezTo>
                  <a:pt x="21549" y="10611"/>
                  <a:pt x="21573" y="10503"/>
                  <a:pt x="21582" y="10390"/>
                </a:cubicBezTo>
                <a:cubicBezTo>
                  <a:pt x="21590" y="10276"/>
                  <a:pt x="21583" y="10160"/>
                  <a:pt x="21587" y="10046"/>
                </a:cubicBezTo>
                <a:cubicBezTo>
                  <a:pt x="21592" y="9932"/>
                  <a:pt x="21591" y="9818"/>
                  <a:pt x="21592" y="9704"/>
                </a:cubicBezTo>
                <a:cubicBezTo>
                  <a:pt x="21593" y="9590"/>
                  <a:pt x="21599" y="9476"/>
                  <a:pt x="21596" y="9362"/>
                </a:cubicBezTo>
                <a:cubicBezTo>
                  <a:pt x="21594" y="9248"/>
                  <a:pt x="21591" y="9134"/>
                  <a:pt x="21585" y="9020"/>
                </a:cubicBezTo>
                <a:cubicBezTo>
                  <a:pt x="21579" y="8907"/>
                  <a:pt x="21562" y="8797"/>
                  <a:pt x="21552" y="8683"/>
                </a:cubicBezTo>
                <a:cubicBezTo>
                  <a:pt x="21543" y="8571"/>
                  <a:pt x="21538" y="8457"/>
                  <a:pt x="21524" y="8345"/>
                </a:cubicBezTo>
                <a:cubicBezTo>
                  <a:pt x="21511" y="8232"/>
                  <a:pt x="21492" y="8122"/>
                  <a:pt x="21476" y="8011"/>
                </a:cubicBezTo>
                <a:cubicBezTo>
                  <a:pt x="21459" y="7900"/>
                  <a:pt x="21445" y="7788"/>
                  <a:pt x="21425" y="7678"/>
                </a:cubicBezTo>
                <a:cubicBezTo>
                  <a:pt x="21405" y="7570"/>
                  <a:pt x="21377" y="7466"/>
                  <a:pt x="21353" y="7359"/>
                </a:cubicBezTo>
                <a:cubicBezTo>
                  <a:pt x="21330" y="7252"/>
                  <a:pt x="21312" y="7141"/>
                  <a:pt x="21286" y="7036"/>
                </a:cubicBezTo>
                <a:cubicBezTo>
                  <a:pt x="21259" y="6932"/>
                  <a:pt x="21231" y="6829"/>
                  <a:pt x="21201" y="6727"/>
                </a:cubicBezTo>
                <a:cubicBezTo>
                  <a:pt x="21172" y="6626"/>
                  <a:pt x="21143" y="6523"/>
                  <a:pt x="21110" y="6424"/>
                </a:cubicBezTo>
                <a:cubicBezTo>
                  <a:pt x="21078" y="6326"/>
                  <a:pt x="21037" y="6237"/>
                  <a:pt x="21002" y="6141"/>
                </a:cubicBezTo>
                <a:cubicBezTo>
                  <a:pt x="20967" y="6046"/>
                  <a:pt x="20944" y="5935"/>
                  <a:pt x="20906" y="5841"/>
                </a:cubicBezTo>
                <a:cubicBezTo>
                  <a:pt x="20869" y="5749"/>
                  <a:pt x="20830" y="5659"/>
                  <a:pt x="20790" y="5568"/>
                </a:cubicBezTo>
                <a:cubicBezTo>
                  <a:pt x="20751" y="5479"/>
                  <a:pt x="20707" y="5397"/>
                  <a:pt x="20665" y="5309"/>
                </a:cubicBezTo>
                <a:cubicBezTo>
                  <a:pt x="20624" y="5223"/>
                  <a:pt x="20576" y="5147"/>
                  <a:pt x="20533" y="5063"/>
                </a:cubicBezTo>
                <a:cubicBezTo>
                  <a:pt x="20490" y="4979"/>
                  <a:pt x="20449" y="4894"/>
                  <a:pt x="20404" y="4812"/>
                </a:cubicBezTo>
                <a:cubicBezTo>
                  <a:pt x="20359" y="4732"/>
                  <a:pt x="20315" y="4650"/>
                  <a:pt x="20269" y="4571"/>
                </a:cubicBezTo>
                <a:cubicBezTo>
                  <a:pt x="20223" y="4494"/>
                  <a:pt x="20177" y="4416"/>
                  <a:pt x="20129" y="4340"/>
                </a:cubicBezTo>
                <a:cubicBezTo>
                  <a:pt x="20082" y="4265"/>
                  <a:pt x="20037" y="4183"/>
                  <a:pt x="19988" y="4110"/>
                </a:cubicBezTo>
                <a:cubicBezTo>
                  <a:pt x="19940" y="4038"/>
                  <a:pt x="19891" y="3965"/>
                  <a:pt x="19841" y="3894"/>
                </a:cubicBezTo>
                <a:cubicBezTo>
                  <a:pt x="19792" y="3825"/>
                  <a:pt x="19738" y="3764"/>
                  <a:pt x="19687" y="3696"/>
                </a:cubicBezTo>
                <a:cubicBezTo>
                  <a:pt x="19636" y="3629"/>
                  <a:pt x="19584" y="3567"/>
                  <a:pt x="19531" y="3501"/>
                </a:cubicBezTo>
                <a:cubicBezTo>
                  <a:pt x="19480" y="3437"/>
                  <a:pt x="19430" y="3368"/>
                  <a:pt x="19377" y="3305"/>
                </a:cubicBezTo>
                <a:cubicBezTo>
                  <a:pt x="19324" y="3243"/>
                  <a:pt x="19270" y="3186"/>
                  <a:pt x="19216" y="3126"/>
                </a:cubicBezTo>
                <a:cubicBezTo>
                  <a:pt x="19162" y="3066"/>
                  <a:pt x="19105" y="3019"/>
                  <a:pt x="19050" y="2961"/>
                </a:cubicBezTo>
                <a:cubicBezTo>
                  <a:pt x="18996" y="2904"/>
                  <a:pt x="18943" y="2845"/>
                  <a:pt x="18887" y="2789"/>
                </a:cubicBezTo>
                <a:cubicBezTo>
                  <a:pt x="18833" y="2734"/>
                  <a:pt x="18775" y="2687"/>
                  <a:pt x="18719" y="2634"/>
                </a:cubicBezTo>
                <a:cubicBezTo>
                  <a:pt x="18664" y="2581"/>
                  <a:pt x="18612" y="2517"/>
                  <a:pt x="18555" y="2466"/>
                </a:cubicBezTo>
                <a:cubicBezTo>
                  <a:pt x="18499" y="2415"/>
                  <a:pt x="18440" y="2377"/>
                  <a:pt x="18383" y="2327"/>
                </a:cubicBezTo>
                <a:cubicBezTo>
                  <a:pt x="18326" y="2279"/>
                  <a:pt x="18274" y="2213"/>
                  <a:pt x="18216" y="2165"/>
                </a:cubicBezTo>
                <a:cubicBezTo>
                  <a:pt x="18160" y="2118"/>
                  <a:pt x="18103" y="2070"/>
                  <a:pt x="18045" y="2024"/>
                </a:cubicBezTo>
                <a:cubicBezTo>
                  <a:pt x="17987" y="1979"/>
                  <a:pt x="17924" y="1958"/>
                  <a:pt x="17866" y="1915"/>
                </a:cubicBezTo>
                <a:cubicBezTo>
                  <a:pt x="17808" y="1871"/>
                  <a:pt x="17751" y="1824"/>
                  <a:pt x="17692" y="1782"/>
                </a:cubicBezTo>
                <a:cubicBezTo>
                  <a:pt x="17634" y="1741"/>
                  <a:pt x="17576" y="1701"/>
                  <a:pt x="17517" y="1661"/>
                </a:cubicBezTo>
                <a:cubicBezTo>
                  <a:pt x="17458" y="1622"/>
                  <a:pt x="17405" y="1553"/>
                  <a:pt x="17345" y="1514"/>
                </a:cubicBezTo>
                <a:cubicBezTo>
                  <a:pt x="17287" y="1476"/>
                  <a:pt x="17222" y="1469"/>
                  <a:pt x="17162" y="1432"/>
                </a:cubicBezTo>
                <a:cubicBezTo>
                  <a:pt x="17103" y="1396"/>
                  <a:pt x="17046" y="1343"/>
                  <a:pt x="16986" y="1308"/>
                </a:cubicBezTo>
                <a:cubicBezTo>
                  <a:pt x="16927" y="1273"/>
                  <a:pt x="16865" y="1250"/>
                  <a:pt x="16805" y="1217"/>
                </a:cubicBezTo>
                <a:cubicBezTo>
                  <a:pt x="16745" y="1184"/>
                  <a:pt x="16687" y="1137"/>
                  <a:pt x="16627" y="1105"/>
                </a:cubicBezTo>
                <a:cubicBezTo>
                  <a:pt x="16567" y="1074"/>
                  <a:pt x="16506" y="1044"/>
                  <a:pt x="16445" y="1014"/>
                </a:cubicBezTo>
                <a:cubicBezTo>
                  <a:pt x="16385" y="984"/>
                  <a:pt x="16322" y="975"/>
                  <a:pt x="16261" y="947"/>
                </a:cubicBezTo>
                <a:cubicBezTo>
                  <a:pt x="16200" y="918"/>
                  <a:pt x="16143" y="866"/>
                  <a:pt x="16082" y="839"/>
                </a:cubicBezTo>
                <a:cubicBezTo>
                  <a:pt x="16021" y="812"/>
                  <a:pt x="15960" y="786"/>
                  <a:pt x="15899" y="760"/>
                </a:cubicBezTo>
                <a:cubicBezTo>
                  <a:pt x="15838" y="735"/>
                  <a:pt x="15777" y="705"/>
                  <a:pt x="15716" y="681"/>
                </a:cubicBezTo>
                <a:cubicBezTo>
                  <a:pt x="15654" y="657"/>
                  <a:pt x="15593" y="631"/>
                  <a:pt x="15532" y="609"/>
                </a:cubicBezTo>
                <a:cubicBezTo>
                  <a:pt x="15470" y="586"/>
                  <a:pt x="15408" y="575"/>
                  <a:pt x="15346" y="553"/>
                </a:cubicBezTo>
                <a:cubicBezTo>
                  <a:pt x="15285" y="532"/>
                  <a:pt x="15223" y="507"/>
                  <a:pt x="15161" y="487"/>
                </a:cubicBezTo>
                <a:cubicBezTo>
                  <a:pt x="15100" y="467"/>
                  <a:pt x="15039" y="439"/>
                  <a:pt x="14977" y="420"/>
                </a:cubicBezTo>
                <a:cubicBezTo>
                  <a:pt x="14915" y="401"/>
                  <a:pt x="14852" y="402"/>
                  <a:pt x="14789" y="385"/>
                </a:cubicBezTo>
                <a:cubicBezTo>
                  <a:pt x="14728" y="367"/>
                  <a:pt x="14666" y="346"/>
                  <a:pt x="14604" y="329"/>
                </a:cubicBezTo>
                <a:cubicBezTo>
                  <a:pt x="14542" y="313"/>
                  <a:pt x="14481" y="282"/>
                  <a:pt x="14419" y="267"/>
                </a:cubicBezTo>
                <a:cubicBezTo>
                  <a:pt x="14357" y="252"/>
                  <a:pt x="14292" y="271"/>
                  <a:pt x="14230" y="257"/>
                </a:cubicBezTo>
                <a:cubicBezTo>
                  <a:pt x="14168" y="244"/>
                  <a:pt x="14108" y="197"/>
                  <a:pt x="14045" y="184"/>
                </a:cubicBezTo>
                <a:cubicBezTo>
                  <a:pt x="13983" y="172"/>
                  <a:pt x="13921" y="160"/>
                  <a:pt x="13858" y="148"/>
                </a:cubicBezTo>
                <a:cubicBezTo>
                  <a:pt x="13796" y="137"/>
                  <a:pt x="13732" y="163"/>
                  <a:pt x="13669" y="152"/>
                </a:cubicBezTo>
                <a:cubicBezTo>
                  <a:pt x="13607" y="142"/>
                  <a:pt x="13546" y="108"/>
                  <a:pt x="13483" y="99"/>
                </a:cubicBezTo>
                <a:cubicBezTo>
                  <a:pt x="13421" y="90"/>
                  <a:pt x="13359" y="72"/>
                  <a:pt x="13296" y="64"/>
                </a:cubicBezTo>
                <a:cubicBezTo>
                  <a:pt x="13234" y="57"/>
                  <a:pt x="13170" y="83"/>
                  <a:pt x="13107" y="76"/>
                </a:cubicBezTo>
                <a:cubicBezTo>
                  <a:pt x="13045" y="70"/>
                  <a:pt x="12982" y="66"/>
                  <a:pt x="12920" y="60"/>
                </a:cubicBezTo>
                <a:cubicBezTo>
                  <a:pt x="12857" y="55"/>
                  <a:pt x="12795" y="18"/>
                  <a:pt x="12733" y="14"/>
                </a:cubicBezTo>
                <a:cubicBezTo>
                  <a:pt x="12670" y="10"/>
                  <a:pt x="12607" y="21"/>
                  <a:pt x="12544" y="18"/>
                </a:cubicBezTo>
                <a:cubicBezTo>
                  <a:pt x="12482" y="15"/>
                  <a:pt x="12419" y="2"/>
                  <a:pt x="12356" y="0"/>
                </a:cubicBezTo>
                <a:cubicBezTo>
                  <a:pt x="12294" y="-2"/>
                  <a:pt x="12231" y="20"/>
                  <a:pt x="12168" y="19"/>
                </a:cubicBezTo>
                <a:cubicBezTo>
                  <a:pt x="12106" y="18"/>
                  <a:pt x="12043" y="15"/>
                  <a:pt x="11980" y="16"/>
                </a:cubicBezTo>
                <a:cubicBezTo>
                  <a:pt x="11918" y="16"/>
                  <a:pt x="11855" y="-1"/>
                  <a:pt x="11792" y="0"/>
                </a:cubicBezTo>
                <a:cubicBezTo>
                  <a:pt x="11730" y="2"/>
                  <a:pt x="11667" y="1"/>
                  <a:pt x="11604" y="4"/>
                </a:cubicBezTo>
                <a:cubicBezTo>
                  <a:pt x="11542" y="6"/>
                  <a:pt x="11479" y="8"/>
                  <a:pt x="11417" y="12"/>
                </a:cubicBezTo>
                <a:cubicBezTo>
                  <a:pt x="11354" y="15"/>
                  <a:pt x="11291" y="18"/>
                  <a:pt x="11229" y="23"/>
                </a:cubicBezTo>
                <a:cubicBezTo>
                  <a:pt x="11166" y="27"/>
                  <a:pt x="11104" y="42"/>
                  <a:pt x="11041" y="47"/>
                </a:cubicBezTo>
                <a:cubicBezTo>
                  <a:pt x="10979" y="53"/>
                  <a:pt x="10917" y="78"/>
                  <a:pt x="10854" y="85"/>
                </a:cubicBezTo>
                <a:cubicBezTo>
                  <a:pt x="10791" y="92"/>
                  <a:pt x="10728" y="80"/>
                  <a:pt x="10666" y="88"/>
                </a:cubicBezTo>
                <a:cubicBezTo>
                  <a:pt x="10603" y="95"/>
                  <a:pt x="10541" y="118"/>
                  <a:pt x="10479" y="127"/>
                </a:cubicBezTo>
                <a:cubicBezTo>
                  <a:pt x="10416" y="136"/>
                  <a:pt x="10353" y="124"/>
                  <a:pt x="10290" y="134"/>
                </a:cubicBezTo>
                <a:cubicBezTo>
                  <a:pt x="10228" y="144"/>
                  <a:pt x="10167" y="175"/>
                  <a:pt x="10104" y="186"/>
                </a:cubicBezTo>
                <a:cubicBezTo>
                  <a:pt x="10042" y="197"/>
                  <a:pt x="9978" y="185"/>
                  <a:pt x="9916" y="197"/>
                </a:cubicBezTo>
                <a:cubicBezTo>
                  <a:pt x="9854" y="209"/>
                  <a:pt x="9791" y="220"/>
                  <a:pt x="9729" y="233"/>
                </a:cubicBezTo>
                <a:cubicBezTo>
                  <a:pt x="9667" y="246"/>
                  <a:pt x="9604" y="256"/>
                  <a:pt x="9542" y="270"/>
                </a:cubicBezTo>
                <a:cubicBezTo>
                  <a:pt x="9479" y="284"/>
                  <a:pt x="9417" y="304"/>
                  <a:pt x="9355" y="319"/>
                </a:cubicBezTo>
                <a:cubicBezTo>
                  <a:pt x="9293" y="335"/>
                  <a:pt x="9232" y="371"/>
                  <a:pt x="9170" y="388"/>
                </a:cubicBezTo>
                <a:cubicBezTo>
                  <a:pt x="9107" y="404"/>
                  <a:pt x="9045" y="415"/>
                  <a:pt x="8983" y="433"/>
                </a:cubicBezTo>
                <a:cubicBezTo>
                  <a:pt x="8920" y="450"/>
                  <a:pt x="8857" y="457"/>
                  <a:pt x="8796" y="476"/>
                </a:cubicBezTo>
                <a:cubicBezTo>
                  <a:pt x="8733" y="494"/>
                  <a:pt x="8671" y="507"/>
                  <a:pt x="8609" y="527"/>
                </a:cubicBezTo>
                <a:cubicBezTo>
                  <a:pt x="8547" y="546"/>
                  <a:pt x="8488" y="599"/>
                  <a:pt x="8426" y="620"/>
                </a:cubicBezTo>
                <a:cubicBezTo>
                  <a:pt x="8364" y="640"/>
                  <a:pt x="8302" y="656"/>
                  <a:pt x="8240" y="678"/>
                </a:cubicBezTo>
                <a:cubicBezTo>
                  <a:pt x="8178" y="699"/>
                  <a:pt x="8115" y="705"/>
                  <a:pt x="8053" y="727"/>
                </a:cubicBezTo>
                <a:cubicBezTo>
                  <a:pt x="7992" y="750"/>
                  <a:pt x="7930" y="777"/>
                  <a:pt x="7869" y="801"/>
                </a:cubicBezTo>
                <a:cubicBezTo>
                  <a:pt x="7807" y="825"/>
                  <a:pt x="7746" y="849"/>
                  <a:pt x="7685" y="874"/>
                </a:cubicBezTo>
                <a:cubicBezTo>
                  <a:pt x="7623" y="899"/>
                  <a:pt x="7562" y="928"/>
                  <a:pt x="7501" y="954"/>
                </a:cubicBezTo>
                <a:cubicBezTo>
                  <a:pt x="7440" y="980"/>
                  <a:pt x="7379" y="1012"/>
                  <a:pt x="7318" y="1039"/>
                </a:cubicBezTo>
                <a:cubicBezTo>
                  <a:pt x="7257" y="1067"/>
                  <a:pt x="7198" y="1108"/>
                  <a:pt x="7137" y="1136"/>
                </a:cubicBezTo>
                <a:cubicBezTo>
                  <a:pt x="7076" y="1165"/>
                  <a:pt x="7012" y="1172"/>
                  <a:pt x="6951" y="1202"/>
                </a:cubicBezTo>
                <a:cubicBezTo>
                  <a:pt x="6890" y="1232"/>
                  <a:pt x="6831" y="1269"/>
                  <a:pt x="6770" y="1300"/>
                </a:cubicBezTo>
                <a:cubicBezTo>
                  <a:pt x="6710" y="1331"/>
                  <a:pt x="6649" y="1361"/>
                  <a:pt x="6589" y="1393"/>
                </a:cubicBezTo>
                <a:cubicBezTo>
                  <a:pt x="6528" y="1426"/>
                  <a:pt x="6466" y="1446"/>
                  <a:pt x="6406" y="1479"/>
                </a:cubicBezTo>
                <a:cubicBezTo>
                  <a:pt x="6345" y="1512"/>
                  <a:pt x="6285" y="1544"/>
                  <a:pt x="6225" y="1579"/>
                </a:cubicBezTo>
                <a:cubicBezTo>
                  <a:pt x="6165" y="1613"/>
                  <a:pt x="6110" y="1675"/>
                  <a:pt x="6050" y="1711"/>
                </a:cubicBezTo>
                <a:cubicBezTo>
                  <a:pt x="5990" y="1747"/>
                  <a:pt x="5927" y="1765"/>
                  <a:pt x="5868" y="1802"/>
                </a:cubicBezTo>
                <a:cubicBezTo>
                  <a:pt x="5808" y="1839"/>
                  <a:pt x="5747" y="1870"/>
                  <a:pt x="5688" y="1908"/>
                </a:cubicBezTo>
                <a:cubicBezTo>
                  <a:pt x="5629" y="1946"/>
                  <a:pt x="5568" y="1980"/>
                  <a:pt x="5509" y="2019"/>
                </a:cubicBezTo>
                <a:cubicBezTo>
                  <a:pt x="5450" y="2059"/>
                  <a:pt x="5396" y="2123"/>
                  <a:pt x="5337" y="2163"/>
                </a:cubicBezTo>
                <a:cubicBezTo>
                  <a:pt x="5278" y="2204"/>
                  <a:pt x="5218" y="2237"/>
                  <a:pt x="5160" y="2279"/>
                </a:cubicBezTo>
                <a:cubicBezTo>
                  <a:pt x="5101" y="2322"/>
                  <a:pt x="5040" y="2353"/>
                  <a:pt x="4982" y="2397"/>
                </a:cubicBezTo>
                <a:cubicBezTo>
                  <a:pt x="4923" y="2440"/>
                  <a:pt x="4869" y="2502"/>
                  <a:pt x="4812" y="2547"/>
                </a:cubicBezTo>
                <a:cubicBezTo>
                  <a:pt x="4753" y="2592"/>
                  <a:pt x="4693" y="2628"/>
                  <a:pt x="4636" y="2674"/>
                </a:cubicBezTo>
                <a:cubicBezTo>
                  <a:pt x="4578" y="2721"/>
                  <a:pt x="4526" y="2788"/>
                  <a:pt x="4469" y="2835"/>
                </a:cubicBezTo>
                <a:cubicBezTo>
                  <a:pt x="4411" y="2883"/>
                  <a:pt x="4352" y="2923"/>
                  <a:pt x="4295" y="2972"/>
                </a:cubicBezTo>
                <a:cubicBezTo>
                  <a:pt x="4238" y="3021"/>
                  <a:pt x="4176" y="3050"/>
                  <a:pt x="4120" y="3100"/>
                </a:cubicBezTo>
                <a:cubicBezTo>
                  <a:pt x="4063" y="3151"/>
                  <a:pt x="4006" y="3202"/>
                  <a:pt x="3950" y="3254"/>
                </a:cubicBezTo>
                <a:cubicBezTo>
                  <a:pt x="3894" y="3306"/>
                  <a:pt x="3837" y="3357"/>
                  <a:pt x="3782" y="3410"/>
                </a:cubicBezTo>
                <a:cubicBezTo>
                  <a:pt x="3726" y="3464"/>
                  <a:pt x="3678" y="3546"/>
                  <a:pt x="3623" y="3601"/>
                </a:cubicBezTo>
                <a:cubicBezTo>
                  <a:pt x="3568" y="3656"/>
                  <a:pt x="3505" y="3685"/>
                  <a:pt x="3450" y="3742"/>
                </a:cubicBezTo>
                <a:cubicBezTo>
                  <a:pt x="3395" y="3799"/>
                  <a:pt x="3348" y="3881"/>
                  <a:pt x="3294" y="3939"/>
                </a:cubicBezTo>
                <a:cubicBezTo>
                  <a:pt x="3240" y="3998"/>
                  <a:pt x="3180" y="4039"/>
                  <a:pt x="3126" y="4099"/>
                </a:cubicBezTo>
                <a:cubicBezTo>
                  <a:pt x="3072" y="4159"/>
                  <a:pt x="3023" y="4232"/>
                  <a:pt x="2970" y="4294"/>
                </a:cubicBezTo>
                <a:cubicBezTo>
                  <a:pt x="2917" y="4356"/>
                  <a:pt x="2866" y="4424"/>
                  <a:pt x="2814" y="4487"/>
                </a:cubicBezTo>
                <a:cubicBezTo>
                  <a:pt x="2761" y="4551"/>
                  <a:pt x="2701" y="4594"/>
                  <a:pt x="2649" y="4658"/>
                </a:cubicBezTo>
                <a:cubicBezTo>
                  <a:pt x="2597" y="4724"/>
                  <a:pt x="2547" y="4794"/>
                  <a:pt x="2496" y="4861"/>
                </a:cubicBezTo>
                <a:cubicBezTo>
                  <a:pt x="2444" y="4928"/>
                  <a:pt x="2396" y="5002"/>
                  <a:pt x="2345" y="5071"/>
                </a:cubicBezTo>
                <a:cubicBezTo>
                  <a:pt x="2294" y="5140"/>
                  <a:pt x="2247" y="5215"/>
                  <a:pt x="2197" y="5285"/>
                </a:cubicBezTo>
                <a:cubicBezTo>
                  <a:pt x="2147" y="5356"/>
                  <a:pt x="2089" y="5408"/>
                  <a:pt x="2040" y="5480"/>
                </a:cubicBezTo>
                <a:cubicBezTo>
                  <a:pt x="1991" y="5553"/>
                  <a:pt x="1950" y="5643"/>
                  <a:pt x="1902" y="5717"/>
                </a:cubicBezTo>
                <a:cubicBezTo>
                  <a:pt x="1854" y="5792"/>
                  <a:pt x="1808" y="5872"/>
                  <a:pt x="1761" y="5948"/>
                </a:cubicBezTo>
                <a:cubicBezTo>
                  <a:pt x="1714" y="6025"/>
                  <a:pt x="1666" y="6100"/>
                  <a:pt x="1620" y="6178"/>
                </a:cubicBezTo>
                <a:cubicBezTo>
                  <a:pt x="1574" y="6257"/>
                  <a:pt x="1530" y="6340"/>
                  <a:pt x="1485" y="6420"/>
                </a:cubicBezTo>
                <a:cubicBezTo>
                  <a:pt x="1440" y="6502"/>
                  <a:pt x="1386" y="6565"/>
                  <a:pt x="1342" y="6648"/>
                </a:cubicBezTo>
                <a:cubicBezTo>
                  <a:pt x="1298" y="6732"/>
                  <a:pt x="1268" y="6838"/>
                  <a:pt x="1226" y="6922"/>
                </a:cubicBezTo>
                <a:cubicBezTo>
                  <a:pt x="1183" y="7009"/>
                  <a:pt x="1134" y="7083"/>
                  <a:pt x="1093" y="7170"/>
                </a:cubicBezTo>
                <a:cubicBezTo>
                  <a:pt x="1052" y="7258"/>
                  <a:pt x="1021" y="7361"/>
                  <a:pt x="982" y="7450"/>
                </a:cubicBezTo>
                <a:cubicBezTo>
                  <a:pt x="942" y="7541"/>
                  <a:pt x="901" y="7629"/>
                  <a:pt x="864" y="7721"/>
                </a:cubicBezTo>
                <a:cubicBezTo>
                  <a:pt x="826" y="7814"/>
                  <a:pt x="783" y="7899"/>
                  <a:pt x="747" y="7993"/>
                </a:cubicBezTo>
                <a:cubicBezTo>
                  <a:pt x="711" y="8089"/>
                  <a:pt x="679" y="8189"/>
                  <a:pt x="645" y="8285"/>
                </a:cubicBezTo>
                <a:cubicBezTo>
                  <a:pt x="610" y="8383"/>
                  <a:pt x="582" y="8486"/>
                  <a:pt x="551" y="8585"/>
                </a:cubicBezTo>
                <a:cubicBezTo>
                  <a:pt x="518" y="8686"/>
                  <a:pt x="486" y="8784"/>
                  <a:pt x="457" y="8885"/>
                </a:cubicBezTo>
                <a:cubicBezTo>
                  <a:pt x="427" y="8988"/>
                  <a:pt x="400" y="9093"/>
                  <a:pt x="373" y="9196"/>
                </a:cubicBezTo>
                <a:cubicBezTo>
                  <a:pt x="346" y="9301"/>
                  <a:pt x="311" y="9399"/>
                  <a:pt x="287" y="9504"/>
                </a:cubicBezTo>
                <a:cubicBezTo>
                  <a:pt x="262" y="9612"/>
                  <a:pt x="241" y="9721"/>
                  <a:pt x="220" y="9829"/>
                </a:cubicBezTo>
                <a:cubicBezTo>
                  <a:pt x="198" y="9938"/>
                  <a:pt x="180" y="10049"/>
                  <a:pt x="162" y="10159"/>
                </a:cubicBezTo>
                <a:cubicBezTo>
                  <a:pt x="143" y="10269"/>
                  <a:pt x="111" y="10373"/>
                  <a:pt x="95" y="10485"/>
                </a:cubicBezTo>
                <a:cubicBezTo>
                  <a:pt x="80" y="10597"/>
                  <a:pt x="72" y="10713"/>
                  <a:pt x="60" y="10826"/>
                </a:cubicBezTo>
                <a:cubicBezTo>
                  <a:pt x="48" y="10940"/>
                  <a:pt x="44" y="11056"/>
                  <a:pt x="36" y="11171"/>
                </a:cubicBezTo>
                <a:cubicBezTo>
                  <a:pt x="27" y="11285"/>
                  <a:pt x="9" y="11398"/>
                  <a:pt x="4" y="11513"/>
                </a:cubicBezTo>
                <a:cubicBezTo>
                  <a:pt x="-1" y="11629"/>
                  <a:pt x="2" y="11745"/>
                  <a:pt x="0" y="11861"/>
                </a:cubicBezTo>
                <a:cubicBezTo>
                  <a:pt x="-1" y="11976"/>
                  <a:pt x="4" y="12092"/>
                  <a:pt x="6" y="12208"/>
                </a:cubicBezTo>
                <a:cubicBezTo>
                  <a:pt x="9" y="12323"/>
                  <a:pt x="11" y="12438"/>
                  <a:pt x="17" y="12554"/>
                </a:cubicBezTo>
                <a:cubicBezTo>
                  <a:pt x="23" y="12668"/>
                  <a:pt x="33" y="12782"/>
                  <a:pt x="43" y="12897"/>
                </a:cubicBezTo>
                <a:cubicBezTo>
                  <a:pt x="53" y="13011"/>
                  <a:pt x="64" y="13124"/>
                  <a:pt x="78" y="13238"/>
                </a:cubicBezTo>
                <a:cubicBezTo>
                  <a:pt x="91" y="13350"/>
                  <a:pt x="100" y="13465"/>
                  <a:pt x="117" y="13576"/>
                </a:cubicBezTo>
                <a:cubicBezTo>
                  <a:pt x="134" y="13687"/>
                  <a:pt x="166" y="13789"/>
                  <a:pt x="186" y="13898"/>
                </a:cubicBezTo>
                <a:cubicBezTo>
                  <a:pt x="207" y="14007"/>
                  <a:pt x="226" y="14116"/>
                  <a:pt x="250" y="14223"/>
                </a:cubicBezTo>
                <a:cubicBezTo>
                  <a:pt x="274" y="14329"/>
                  <a:pt x="298" y="14435"/>
                  <a:pt x="325" y="14539"/>
                </a:cubicBezTo>
                <a:cubicBezTo>
                  <a:pt x="352" y="14643"/>
                  <a:pt x="364" y="14761"/>
                  <a:pt x="394" y="14863"/>
                </a:cubicBezTo>
                <a:cubicBezTo>
                  <a:pt x="423" y="14964"/>
                  <a:pt x="456" y="15063"/>
                  <a:pt x="489" y="15162"/>
                </a:cubicBezTo>
                <a:cubicBezTo>
                  <a:pt x="521" y="15261"/>
                  <a:pt x="562" y="15350"/>
                  <a:pt x="597" y="15446"/>
                </a:cubicBezTo>
                <a:cubicBezTo>
                  <a:pt x="632" y="15541"/>
                  <a:pt x="665" y="15638"/>
                  <a:pt x="703" y="15732"/>
                </a:cubicBezTo>
                <a:cubicBezTo>
                  <a:pt x="740" y="15824"/>
                  <a:pt x="784" y="15906"/>
                  <a:pt x="824" y="15996"/>
                </a:cubicBezTo>
                <a:cubicBezTo>
                  <a:pt x="863" y="16086"/>
                  <a:pt x="891" y="16193"/>
                  <a:pt x="932" y="16281"/>
                </a:cubicBezTo>
                <a:cubicBezTo>
                  <a:pt x="973" y="16367"/>
                  <a:pt x="1016" y="16452"/>
                  <a:pt x="1059" y="16537"/>
                </a:cubicBezTo>
                <a:cubicBezTo>
                  <a:pt x="1102" y="16620"/>
                  <a:pt x="1154" y="16687"/>
                  <a:pt x="1199" y="16769"/>
                </a:cubicBezTo>
                <a:cubicBezTo>
                  <a:pt x="1244" y="16849"/>
                  <a:pt x="1294" y="16919"/>
                  <a:pt x="1340" y="16998"/>
                </a:cubicBezTo>
                <a:cubicBezTo>
                  <a:pt x="1386" y="17075"/>
                  <a:pt x="1431" y="17155"/>
                  <a:pt x="1479" y="17231"/>
                </a:cubicBezTo>
                <a:cubicBezTo>
                  <a:pt x="1526" y="17305"/>
                  <a:pt x="1563" y="17403"/>
                  <a:pt x="1612" y="17476"/>
                </a:cubicBezTo>
                <a:cubicBezTo>
                  <a:pt x="1660" y="17548"/>
                  <a:pt x="1714" y="17610"/>
                  <a:pt x="1764" y="17680"/>
                </a:cubicBezTo>
                <a:cubicBezTo>
                  <a:pt x="1814" y="17750"/>
                  <a:pt x="1860" y="17827"/>
                  <a:pt x="1912" y="17895"/>
                </a:cubicBezTo>
                <a:cubicBezTo>
                  <a:pt x="1962" y="17962"/>
                  <a:pt x="2015" y="18025"/>
                  <a:pt x="2067" y="18090"/>
                </a:cubicBezTo>
                <a:cubicBezTo>
                  <a:pt x="2119" y="18154"/>
                  <a:pt x="2170" y="18221"/>
                  <a:pt x="2223" y="18284"/>
                </a:cubicBezTo>
                <a:cubicBezTo>
                  <a:pt x="2275" y="18346"/>
                  <a:pt x="2338" y="18378"/>
                  <a:pt x="2392" y="18438"/>
                </a:cubicBezTo>
                <a:cubicBezTo>
                  <a:pt x="2446" y="18498"/>
                  <a:pt x="2499" y="18557"/>
                  <a:pt x="2554" y="18615"/>
                </a:cubicBezTo>
                <a:cubicBezTo>
                  <a:pt x="2608" y="18672"/>
                  <a:pt x="2657" y="18747"/>
                  <a:pt x="2712" y="18803"/>
                </a:cubicBezTo>
                <a:cubicBezTo>
                  <a:pt x="2766" y="18858"/>
                  <a:pt x="2820" y="18919"/>
                  <a:pt x="2876" y="18973"/>
                </a:cubicBezTo>
                <a:cubicBezTo>
                  <a:pt x="2931" y="19026"/>
                  <a:pt x="2988" y="19073"/>
                  <a:pt x="3045" y="19125"/>
                </a:cubicBezTo>
                <a:cubicBezTo>
                  <a:pt x="3101" y="19175"/>
                  <a:pt x="3155" y="19235"/>
                  <a:pt x="3212" y="19284"/>
                </a:cubicBezTo>
                <a:cubicBezTo>
                  <a:pt x="3268" y="19333"/>
                  <a:pt x="3328" y="19371"/>
                  <a:pt x="3385" y="19418"/>
                </a:cubicBezTo>
                <a:cubicBezTo>
                  <a:pt x="3442" y="19465"/>
                  <a:pt x="3502" y="19500"/>
                  <a:pt x="3560" y="19545"/>
                </a:cubicBezTo>
                <a:cubicBezTo>
                  <a:pt x="3618" y="19590"/>
                  <a:pt x="3670" y="19656"/>
                  <a:pt x="3729" y="19700"/>
                </a:cubicBezTo>
                <a:cubicBezTo>
                  <a:pt x="3787" y="19743"/>
                  <a:pt x="3846" y="19779"/>
                  <a:pt x="3905" y="19821"/>
                </a:cubicBezTo>
                <a:cubicBezTo>
                  <a:pt x="3963" y="19862"/>
                  <a:pt x="4027" y="19878"/>
                  <a:pt x="4086" y="19918"/>
                </a:cubicBezTo>
                <a:cubicBezTo>
                  <a:pt x="4144" y="19958"/>
                  <a:pt x="4199" y="20021"/>
                  <a:pt x="4258" y="20059"/>
                </a:cubicBezTo>
                <a:cubicBezTo>
                  <a:pt x="4317" y="20097"/>
                  <a:pt x="4376" y="20138"/>
                  <a:pt x="4435" y="20175"/>
                </a:cubicBezTo>
                <a:cubicBezTo>
                  <a:pt x="4494" y="20211"/>
                  <a:pt x="4559" y="20217"/>
                  <a:pt x="4619" y="20252"/>
                </a:cubicBezTo>
                <a:cubicBezTo>
                  <a:pt x="4679" y="20287"/>
                  <a:pt x="4733" y="20356"/>
                  <a:pt x="4793" y="20390"/>
                </a:cubicBezTo>
                <a:cubicBezTo>
                  <a:pt x="4853" y="20423"/>
                  <a:pt x="4914" y="20447"/>
                  <a:pt x="4975" y="20479"/>
                </a:cubicBezTo>
                <a:cubicBezTo>
                  <a:pt x="5035" y="20510"/>
                  <a:pt x="5095" y="20542"/>
                  <a:pt x="5156" y="20572"/>
                </a:cubicBezTo>
                <a:cubicBezTo>
                  <a:pt x="5216" y="20602"/>
                  <a:pt x="5276" y="20633"/>
                  <a:pt x="5337" y="20662"/>
                </a:cubicBezTo>
                <a:cubicBezTo>
                  <a:pt x="5398" y="20690"/>
                  <a:pt x="5460" y="20712"/>
                  <a:pt x="5521" y="20739"/>
                </a:cubicBezTo>
                <a:cubicBezTo>
                  <a:pt x="5581" y="20766"/>
                  <a:pt x="5645" y="20770"/>
                  <a:pt x="5706" y="20796"/>
                </a:cubicBezTo>
                <a:cubicBezTo>
                  <a:pt x="5767" y="20822"/>
                  <a:pt x="5825" y="20880"/>
                  <a:pt x="5886" y="20904"/>
                </a:cubicBezTo>
                <a:cubicBezTo>
                  <a:pt x="5947" y="20928"/>
                  <a:pt x="6009" y="20943"/>
                  <a:pt x="6071" y="20966"/>
                </a:cubicBezTo>
                <a:cubicBezTo>
                  <a:pt x="6132" y="20989"/>
                  <a:pt x="6193" y="21021"/>
                  <a:pt x="6255" y="21042"/>
                </a:cubicBezTo>
                <a:cubicBezTo>
                  <a:pt x="6316" y="21064"/>
                  <a:pt x="6378" y="21082"/>
                  <a:pt x="6440" y="21102"/>
                </a:cubicBezTo>
                <a:cubicBezTo>
                  <a:pt x="6501" y="21122"/>
                  <a:pt x="6564" y="21134"/>
                  <a:pt x="6626" y="21153"/>
                </a:cubicBezTo>
                <a:cubicBezTo>
                  <a:pt x="6687" y="21172"/>
                  <a:pt x="6748" y="21201"/>
                  <a:pt x="6811" y="21218"/>
                </a:cubicBezTo>
                <a:cubicBezTo>
                  <a:pt x="6872" y="21236"/>
                  <a:pt x="6937" y="21217"/>
                  <a:pt x="6999" y="21233"/>
                </a:cubicBezTo>
                <a:cubicBezTo>
                  <a:pt x="7061" y="21249"/>
                  <a:pt x="7122" y="21289"/>
                  <a:pt x="7184" y="21304"/>
                </a:cubicBezTo>
                <a:cubicBezTo>
                  <a:pt x="7246" y="21319"/>
                  <a:pt x="7309" y="21313"/>
                  <a:pt x="7372" y="21326"/>
                </a:cubicBezTo>
                <a:cubicBezTo>
                  <a:pt x="7434" y="21340"/>
                  <a:pt x="7495" y="21368"/>
                  <a:pt x="7558" y="21380"/>
                </a:cubicBezTo>
                <a:cubicBezTo>
                  <a:pt x="7620" y="21393"/>
                  <a:pt x="7683" y="21394"/>
                  <a:pt x="7745" y="21405"/>
                </a:cubicBezTo>
                <a:cubicBezTo>
                  <a:pt x="7807" y="21416"/>
                  <a:pt x="7868" y="21456"/>
                  <a:pt x="7931" y="21466"/>
                </a:cubicBezTo>
                <a:cubicBezTo>
                  <a:pt x="7993" y="21476"/>
                  <a:pt x="8056" y="21486"/>
                  <a:pt x="8118" y="21495"/>
                </a:cubicBezTo>
                <a:cubicBezTo>
                  <a:pt x="8180" y="21504"/>
                  <a:pt x="8244" y="21495"/>
                  <a:pt x="8306" y="21503"/>
                </a:cubicBezTo>
                <a:cubicBezTo>
                  <a:pt x="8369" y="21510"/>
                  <a:pt x="8432" y="21500"/>
                  <a:pt x="8495" y="21506"/>
                </a:cubicBezTo>
                <a:cubicBezTo>
                  <a:pt x="8557" y="21513"/>
                  <a:pt x="8619" y="21537"/>
                  <a:pt x="8682" y="21543"/>
                </a:cubicBezTo>
                <a:cubicBezTo>
                  <a:pt x="8744" y="21548"/>
                  <a:pt x="8807" y="21539"/>
                  <a:pt x="8870" y="21544"/>
                </a:cubicBezTo>
                <a:cubicBezTo>
                  <a:pt x="8932" y="21548"/>
                  <a:pt x="8995" y="21565"/>
                  <a:pt x="9057" y="21568"/>
                </a:cubicBezTo>
                <a:cubicBezTo>
                  <a:pt x="9120" y="21572"/>
                  <a:pt x="9183" y="21578"/>
                  <a:pt x="9245" y="21580"/>
                </a:cubicBezTo>
                <a:cubicBezTo>
                  <a:pt x="9308" y="21582"/>
                  <a:pt x="9370" y="21596"/>
                  <a:pt x="9433" y="21597"/>
                </a:cubicBezTo>
                <a:cubicBezTo>
                  <a:pt x="9496" y="21598"/>
                  <a:pt x="9558" y="21566"/>
                  <a:pt x="9621" y="21566"/>
                </a:cubicBezTo>
                <a:cubicBezTo>
                  <a:pt x="9684" y="21566"/>
                  <a:pt x="9746" y="21559"/>
                  <a:pt x="9809" y="21558"/>
                </a:cubicBezTo>
                <a:cubicBezTo>
                  <a:pt x="9872" y="21556"/>
                  <a:pt x="9935" y="21581"/>
                  <a:pt x="9997" y="21579"/>
                </a:cubicBezTo>
                <a:cubicBezTo>
                  <a:pt x="10060" y="21576"/>
                  <a:pt x="10122" y="21563"/>
                  <a:pt x="10185" y="21559"/>
                </a:cubicBezTo>
                <a:cubicBezTo>
                  <a:pt x="10248" y="21556"/>
                  <a:pt x="10310" y="21539"/>
                  <a:pt x="10373" y="21534"/>
                </a:cubicBezTo>
                <a:cubicBezTo>
                  <a:pt x="10435" y="21530"/>
                  <a:pt x="10498" y="21548"/>
                  <a:pt x="10561" y="21543"/>
                </a:cubicBezTo>
                <a:cubicBezTo>
                  <a:pt x="10623" y="21537"/>
                  <a:pt x="10685" y="21510"/>
                  <a:pt x="10748" y="21503"/>
                </a:cubicBezTo>
                <a:cubicBezTo>
                  <a:pt x="10811" y="21496"/>
                  <a:pt x="10873" y="21494"/>
                  <a:pt x="10936" y="21486"/>
                </a:cubicBezTo>
                <a:cubicBezTo>
                  <a:pt x="10998" y="21478"/>
                  <a:pt x="11061" y="21484"/>
                  <a:pt x="11124" y="21475"/>
                </a:cubicBezTo>
                <a:cubicBezTo>
                  <a:pt x="11186" y="21466"/>
                  <a:pt x="11249" y="21461"/>
                  <a:pt x="11311" y="21451"/>
                </a:cubicBezTo>
                <a:cubicBezTo>
                  <a:pt x="11374" y="21441"/>
                  <a:pt x="11436" y="21421"/>
                  <a:pt x="11498" y="21410"/>
                </a:cubicBezTo>
                <a:cubicBezTo>
                  <a:pt x="11561" y="21399"/>
                  <a:pt x="11622" y="21379"/>
                  <a:pt x="11685" y="21367"/>
                </a:cubicBezTo>
                <a:cubicBezTo>
                  <a:pt x="11747" y="21355"/>
                  <a:pt x="11809" y="21332"/>
                  <a:pt x="11871" y="21319"/>
                </a:cubicBezTo>
                <a:cubicBezTo>
                  <a:pt x="11933" y="21306"/>
                  <a:pt x="11998" y="21328"/>
                  <a:pt x="12060" y="21313"/>
                </a:cubicBezTo>
                <a:cubicBezTo>
                  <a:pt x="12123" y="21299"/>
                  <a:pt x="12185" y="21257"/>
                  <a:pt x="12248" y="21241"/>
                </a:cubicBezTo>
                <a:cubicBezTo>
                  <a:pt x="12311" y="21226"/>
                  <a:pt x="12375" y="21217"/>
                  <a:pt x="12438" y="21200"/>
                </a:cubicBezTo>
                <a:cubicBezTo>
                  <a:pt x="12501" y="21183"/>
                  <a:pt x="12565" y="21172"/>
                  <a:pt x="12627" y="21154"/>
                </a:cubicBezTo>
                <a:cubicBezTo>
                  <a:pt x="12691" y="21137"/>
                  <a:pt x="12752" y="21103"/>
                  <a:pt x="12815" y="21085"/>
                </a:cubicBezTo>
                <a:cubicBezTo>
                  <a:pt x="12878" y="21066"/>
                  <a:pt x="12941" y="21050"/>
                  <a:pt x="13004" y="21030"/>
                </a:cubicBezTo>
                <a:cubicBezTo>
                  <a:pt x="13067" y="21010"/>
                  <a:pt x="13131" y="21002"/>
                  <a:pt x="13193" y="20981"/>
                </a:cubicBezTo>
                <a:cubicBezTo>
                  <a:pt x="13256" y="20959"/>
                  <a:pt x="13319" y="20939"/>
                  <a:pt x="13381" y="20917"/>
                </a:cubicBezTo>
                <a:cubicBezTo>
                  <a:pt x="13444" y="20895"/>
                  <a:pt x="13505" y="20856"/>
                  <a:pt x="13567" y="20833"/>
                </a:cubicBezTo>
                <a:cubicBezTo>
                  <a:pt x="13630" y="20809"/>
                  <a:pt x="13693" y="20791"/>
                  <a:pt x="13755" y="20767"/>
                </a:cubicBezTo>
                <a:cubicBezTo>
                  <a:pt x="13818" y="20742"/>
                  <a:pt x="13880" y="20718"/>
                  <a:pt x="13942" y="20693"/>
                </a:cubicBezTo>
                <a:cubicBezTo>
                  <a:pt x="14004" y="20667"/>
                  <a:pt x="14065" y="20631"/>
                  <a:pt x="14127" y="20604"/>
                </a:cubicBezTo>
                <a:cubicBezTo>
                  <a:pt x="14189" y="20577"/>
                  <a:pt x="14251" y="20548"/>
                  <a:pt x="14313" y="20520"/>
                </a:cubicBezTo>
                <a:cubicBezTo>
                  <a:pt x="14375" y="20492"/>
                  <a:pt x="14438" y="20472"/>
                  <a:pt x="14499" y="20443"/>
                </a:cubicBezTo>
                <a:cubicBezTo>
                  <a:pt x="14561" y="20413"/>
                  <a:pt x="14625" y="20395"/>
                  <a:pt x="14686" y="20365"/>
                </a:cubicBezTo>
                <a:cubicBezTo>
                  <a:pt x="14748" y="20334"/>
                  <a:pt x="14811" y="20313"/>
                  <a:pt x="14872" y="20282"/>
                </a:cubicBezTo>
                <a:cubicBezTo>
                  <a:pt x="14933" y="20250"/>
                  <a:pt x="14992" y="20202"/>
                  <a:pt x="15053" y="20169"/>
                </a:cubicBezTo>
                <a:cubicBezTo>
                  <a:pt x="15115" y="20137"/>
                  <a:pt x="15175" y="20095"/>
                  <a:pt x="15235" y="20062"/>
                </a:cubicBezTo>
                <a:cubicBezTo>
                  <a:pt x="15297" y="20027"/>
                  <a:pt x="15357" y="19993"/>
                  <a:pt x="15418" y="19957"/>
                </a:cubicBezTo>
                <a:cubicBezTo>
                  <a:pt x="15479" y="19922"/>
                  <a:pt x="15538" y="19880"/>
                  <a:pt x="15599" y="19843"/>
                </a:cubicBezTo>
                <a:cubicBezTo>
                  <a:pt x="15660" y="19806"/>
                  <a:pt x="15723" y="19786"/>
                  <a:pt x="15783" y="19748"/>
                </a:cubicBezTo>
                <a:cubicBezTo>
                  <a:pt x="15844" y="19710"/>
                  <a:pt x="15905" y="19676"/>
                  <a:pt x="15964" y="19637"/>
                </a:cubicBezTo>
                <a:cubicBezTo>
                  <a:pt x="16025" y="19597"/>
                  <a:pt x="16082" y="19544"/>
                  <a:pt x="16142" y="19504"/>
                </a:cubicBezTo>
                <a:cubicBezTo>
                  <a:pt x="16202" y="19463"/>
                  <a:pt x="16266" y="19445"/>
                  <a:pt x="16325" y="19403"/>
                </a:cubicBezTo>
                <a:cubicBezTo>
                  <a:pt x="16385" y="19361"/>
                  <a:pt x="16440" y="19296"/>
                  <a:pt x="16499" y="19253"/>
                </a:cubicBezTo>
                <a:cubicBezTo>
                  <a:pt x="16558" y="19210"/>
                  <a:pt x="16616" y="19161"/>
                  <a:pt x="16675" y="19117"/>
                </a:cubicBezTo>
                <a:cubicBezTo>
                  <a:pt x="16734" y="19072"/>
                  <a:pt x="16793" y="19027"/>
                  <a:pt x="16852" y="18982"/>
                </a:cubicBezTo>
                <a:cubicBezTo>
                  <a:pt x="16910" y="18935"/>
                  <a:pt x="16975" y="18916"/>
                  <a:pt x="17033" y="18869"/>
                </a:cubicBezTo>
                <a:cubicBezTo>
                  <a:pt x="17092" y="18821"/>
                  <a:pt x="17144" y="18746"/>
                  <a:pt x="17201" y="18698"/>
                </a:cubicBezTo>
                <a:cubicBezTo>
                  <a:pt x="17259" y="18649"/>
                  <a:pt x="17318" y="18602"/>
                  <a:pt x="17375" y="18552"/>
                </a:cubicBezTo>
                <a:cubicBezTo>
                  <a:pt x="17433" y="18501"/>
                  <a:pt x="17492" y="18455"/>
                  <a:pt x="17548" y="18403"/>
                </a:cubicBezTo>
                <a:cubicBezTo>
                  <a:pt x="17606" y="18351"/>
                  <a:pt x="17667" y="18313"/>
                  <a:pt x="17723" y="18260"/>
                </a:cubicBezTo>
                <a:cubicBezTo>
                  <a:pt x="17780" y="18206"/>
                  <a:pt x="17837" y="18153"/>
                  <a:pt x="17893" y="18099"/>
                </a:cubicBezTo>
                <a:cubicBezTo>
                  <a:pt x="17950" y="18043"/>
                  <a:pt x="18006" y="17985"/>
                  <a:pt x="18061" y="17929"/>
                </a:cubicBezTo>
                <a:cubicBezTo>
                  <a:pt x="18117" y="17872"/>
                  <a:pt x="18173" y="17815"/>
                  <a:pt x="18228" y="17758"/>
                </a:cubicBezTo>
                <a:cubicBezTo>
                  <a:pt x="18284" y="17699"/>
                  <a:pt x="18335" y="17622"/>
                  <a:pt x="18390" y="17562"/>
                </a:cubicBezTo>
                <a:cubicBezTo>
                  <a:pt x="18442" y="17619"/>
                  <a:pt x="18496" y="17694"/>
                  <a:pt x="18556" y="17749"/>
                </a:cubicBezTo>
                <a:cubicBezTo>
                  <a:pt x="18612" y="17800"/>
                  <a:pt x="18678" y="17820"/>
                  <a:pt x="18739" y="17868"/>
                </a:cubicBezTo>
                <a:cubicBezTo>
                  <a:pt x="18797" y="17914"/>
                  <a:pt x="18854" y="17968"/>
                  <a:pt x="18916" y="18012"/>
                </a:cubicBezTo>
                <a:cubicBezTo>
                  <a:pt x="18975" y="18054"/>
                  <a:pt x="19036" y="18092"/>
                  <a:pt x="19097" y="18132"/>
                </a:cubicBezTo>
                <a:cubicBezTo>
                  <a:pt x="19157" y="18172"/>
                  <a:pt x="19218" y="18211"/>
                  <a:pt x="19279" y="18249"/>
                </a:cubicBezTo>
                <a:cubicBezTo>
                  <a:pt x="19341" y="18286"/>
                  <a:pt x="19400" y="18334"/>
                  <a:pt x="19461" y="18368"/>
                </a:cubicBezTo>
                <a:cubicBezTo>
                  <a:pt x="19524" y="18404"/>
                  <a:pt x="19588" y="18426"/>
                  <a:pt x="19648" y="18458"/>
                </a:cubicBezTo>
                <a:cubicBezTo>
                  <a:pt x="19712" y="18492"/>
                  <a:pt x="19771" y="18545"/>
                  <a:pt x="19831" y="18575"/>
                </a:cubicBezTo>
                <a:cubicBezTo>
                  <a:pt x="19896" y="18608"/>
                  <a:pt x="19960" y="18629"/>
                  <a:pt x="20019" y="18657"/>
                </a:cubicBezTo>
                <a:cubicBezTo>
                  <a:pt x="20086" y="18689"/>
                  <a:pt x="20148" y="18721"/>
                  <a:pt x="20206" y="18745"/>
                </a:cubicBezTo>
                <a:cubicBezTo>
                  <a:pt x="20278" y="18776"/>
                  <a:pt x="20342" y="18800"/>
                  <a:pt x="20395" y="18820"/>
                </a:cubicBezTo>
                <a:cubicBezTo>
                  <a:pt x="20532" y="18870"/>
                  <a:pt x="20596" y="18890"/>
                  <a:pt x="20549" y="18849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59500">
                <a:srgbClr val="FF2F92"/>
              </a:gs>
              <a:gs pos="100000">
                <a:srgbClr val="000000"/>
              </a:gs>
            </a:gsLst>
            <a:path path="circle">
              <a:fillToRect l="37721" t="-19636" r="62278" b="119636"/>
            </a:path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97" name="Shape"/>
          <p:cNvSpPr/>
          <p:nvPr/>
        </p:nvSpPr>
        <p:spPr>
          <a:xfrm rot="300000">
            <a:off x="1033115" y="711193"/>
            <a:ext cx="14133159" cy="7683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fill="norm" stroke="1" extrusionOk="0">
                <a:moveTo>
                  <a:pt x="20549" y="18849"/>
                </a:moveTo>
                <a:cubicBezTo>
                  <a:pt x="20491" y="18800"/>
                  <a:pt x="20436" y="18749"/>
                  <a:pt x="20383" y="18696"/>
                </a:cubicBezTo>
                <a:cubicBezTo>
                  <a:pt x="20328" y="18640"/>
                  <a:pt x="20277" y="18577"/>
                  <a:pt x="20226" y="18517"/>
                </a:cubicBezTo>
                <a:cubicBezTo>
                  <a:pt x="20173" y="18454"/>
                  <a:pt x="20128" y="18376"/>
                  <a:pt x="20080" y="18309"/>
                </a:cubicBezTo>
                <a:cubicBezTo>
                  <a:pt x="20029" y="18239"/>
                  <a:pt x="19976" y="18180"/>
                  <a:pt x="19931" y="18106"/>
                </a:cubicBezTo>
                <a:cubicBezTo>
                  <a:pt x="19884" y="18029"/>
                  <a:pt x="19839" y="17952"/>
                  <a:pt x="19797" y="17872"/>
                </a:cubicBezTo>
                <a:cubicBezTo>
                  <a:pt x="19754" y="17788"/>
                  <a:pt x="19714" y="17701"/>
                  <a:pt x="19676" y="17615"/>
                </a:cubicBezTo>
                <a:cubicBezTo>
                  <a:pt x="19636" y="17525"/>
                  <a:pt x="19598" y="17435"/>
                  <a:pt x="19564" y="17344"/>
                </a:cubicBezTo>
                <a:cubicBezTo>
                  <a:pt x="19528" y="17249"/>
                  <a:pt x="19489" y="17158"/>
                  <a:pt x="19459" y="17063"/>
                </a:cubicBezTo>
                <a:cubicBezTo>
                  <a:pt x="19428" y="16962"/>
                  <a:pt x="19412" y="16848"/>
                  <a:pt x="19386" y="16749"/>
                </a:cubicBezTo>
                <a:cubicBezTo>
                  <a:pt x="19359" y="16643"/>
                  <a:pt x="19339" y="16546"/>
                  <a:pt x="19318" y="16445"/>
                </a:cubicBezTo>
                <a:cubicBezTo>
                  <a:pt x="19368" y="16376"/>
                  <a:pt x="19411" y="16305"/>
                  <a:pt x="19459" y="16235"/>
                </a:cubicBezTo>
                <a:cubicBezTo>
                  <a:pt x="19508" y="16164"/>
                  <a:pt x="19561" y="16102"/>
                  <a:pt x="19609" y="16030"/>
                </a:cubicBezTo>
                <a:cubicBezTo>
                  <a:pt x="19657" y="15957"/>
                  <a:pt x="19702" y="15879"/>
                  <a:pt x="19749" y="15805"/>
                </a:cubicBezTo>
                <a:cubicBezTo>
                  <a:pt x="19797" y="15730"/>
                  <a:pt x="19836" y="15639"/>
                  <a:pt x="19882" y="15564"/>
                </a:cubicBezTo>
                <a:cubicBezTo>
                  <a:pt x="19928" y="15487"/>
                  <a:pt x="19980" y="15421"/>
                  <a:pt x="20025" y="15343"/>
                </a:cubicBezTo>
                <a:cubicBezTo>
                  <a:pt x="20070" y="15264"/>
                  <a:pt x="20118" y="15191"/>
                  <a:pt x="20162" y="15111"/>
                </a:cubicBezTo>
                <a:cubicBezTo>
                  <a:pt x="20206" y="15030"/>
                  <a:pt x="20243" y="14936"/>
                  <a:pt x="20286" y="14854"/>
                </a:cubicBezTo>
                <a:cubicBezTo>
                  <a:pt x="20329" y="14771"/>
                  <a:pt x="20379" y="14701"/>
                  <a:pt x="20421" y="14617"/>
                </a:cubicBezTo>
                <a:cubicBezTo>
                  <a:pt x="20462" y="14531"/>
                  <a:pt x="20499" y="14438"/>
                  <a:pt x="20539" y="14351"/>
                </a:cubicBezTo>
                <a:cubicBezTo>
                  <a:pt x="20579" y="14263"/>
                  <a:pt x="20612" y="14166"/>
                  <a:pt x="20651" y="14077"/>
                </a:cubicBezTo>
                <a:cubicBezTo>
                  <a:pt x="20690" y="13987"/>
                  <a:pt x="20729" y="13898"/>
                  <a:pt x="20765" y="13807"/>
                </a:cubicBezTo>
                <a:cubicBezTo>
                  <a:pt x="20803" y="13715"/>
                  <a:pt x="20848" y="13634"/>
                  <a:pt x="20883" y="13541"/>
                </a:cubicBezTo>
                <a:cubicBezTo>
                  <a:pt x="20919" y="13446"/>
                  <a:pt x="20942" y="13338"/>
                  <a:pt x="20975" y="13242"/>
                </a:cubicBezTo>
                <a:cubicBezTo>
                  <a:pt x="21009" y="13145"/>
                  <a:pt x="21050" y="13057"/>
                  <a:pt x="21081" y="12959"/>
                </a:cubicBezTo>
                <a:cubicBezTo>
                  <a:pt x="21113" y="12860"/>
                  <a:pt x="21130" y="12746"/>
                  <a:pt x="21158" y="12646"/>
                </a:cubicBezTo>
                <a:cubicBezTo>
                  <a:pt x="21187" y="12544"/>
                  <a:pt x="21231" y="12456"/>
                  <a:pt x="21257" y="12354"/>
                </a:cubicBezTo>
                <a:cubicBezTo>
                  <a:pt x="21284" y="12250"/>
                  <a:pt x="21304" y="12141"/>
                  <a:pt x="21328" y="12037"/>
                </a:cubicBezTo>
                <a:cubicBezTo>
                  <a:pt x="21352" y="11930"/>
                  <a:pt x="21363" y="11816"/>
                  <a:pt x="21384" y="11709"/>
                </a:cubicBezTo>
                <a:cubicBezTo>
                  <a:pt x="21406" y="11601"/>
                  <a:pt x="21430" y="11496"/>
                  <a:pt x="21448" y="11388"/>
                </a:cubicBezTo>
                <a:cubicBezTo>
                  <a:pt x="21466" y="11278"/>
                  <a:pt x="21481" y="11168"/>
                  <a:pt x="21496" y="11057"/>
                </a:cubicBezTo>
                <a:cubicBezTo>
                  <a:pt x="21512" y="10946"/>
                  <a:pt x="21526" y="10836"/>
                  <a:pt x="21537" y="10724"/>
                </a:cubicBezTo>
                <a:cubicBezTo>
                  <a:pt x="21549" y="10611"/>
                  <a:pt x="21573" y="10503"/>
                  <a:pt x="21582" y="10390"/>
                </a:cubicBezTo>
                <a:cubicBezTo>
                  <a:pt x="21590" y="10276"/>
                  <a:pt x="21583" y="10160"/>
                  <a:pt x="21587" y="10046"/>
                </a:cubicBezTo>
                <a:cubicBezTo>
                  <a:pt x="21592" y="9932"/>
                  <a:pt x="21591" y="9818"/>
                  <a:pt x="21592" y="9704"/>
                </a:cubicBezTo>
                <a:cubicBezTo>
                  <a:pt x="21593" y="9590"/>
                  <a:pt x="21599" y="9476"/>
                  <a:pt x="21596" y="9362"/>
                </a:cubicBezTo>
                <a:cubicBezTo>
                  <a:pt x="21594" y="9248"/>
                  <a:pt x="21591" y="9134"/>
                  <a:pt x="21585" y="9020"/>
                </a:cubicBezTo>
                <a:cubicBezTo>
                  <a:pt x="21579" y="8907"/>
                  <a:pt x="21562" y="8797"/>
                  <a:pt x="21552" y="8683"/>
                </a:cubicBezTo>
                <a:cubicBezTo>
                  <a:pt x="21543" y="8571"/>
                  <a:pt x="21538" y="8457"/>
                  <a:pt x="21524" y="8345"/>
                </a:cubicBezTo>
                <a:cubicBezTo>
                  <a:pt x="21511" y="8232"/>
                  <a:pt x="21492" y="8122"/>
                  <a:pt x="21476" y="8011"/>
                </a:cubicBezTo>
                <a:cubicBezTo>
                  <a:pt x="21459" y="7900"/>
                  <a:pt x="21445" y="7788"/>
                  <a:pt x="21425" y="7678"/>
                </a:cubicBezTo>
                <a:cubicBezTo>
                  <a:pt x="21405" y="7570"/>
                  <a:pt x="21377" y="7466"/>
                  <a:pt x="21353" y="7359"/>
                </a:cubicBezTo>
                <a:cubicBezTo>
                  <a:pt x="21330" y="7252"/>
                  <a:pt x="21312" y="7141"/>
                  <a:pt x="21286" y="7036"/>
                </a:cubicBezTo>
                <a:cubicBezTo>
                  <a:pt x="21259" y="6932"/>
                  <a:pt x="21231" y="6829"/>
                  <a:pt x="21201" y="6727"/>
                </a:cubicBezTo>
                <a:cubicBezTo>
                  <a:pt x="21172" y="6626"/>
                  <a:pt x="21143" y="6523"/>
                  <a:pt x="21110" y="6424"/>
                </a:cubicBezTo>
                <a:cubicBezTo>
                  <a:pt x="21078" y="6326"/>
                  <a:pt x="21037" y="6237"/>
                  <a:pt x="21002" y="6141"/>
                </a:cubicBezTo>
                <a:cubicBezTo>
                  <a:pt x="20967" y="6046"/>
                  <a:pt x="20944" y="5935"/>
                  <a:pt x="20906" y="5841"/>
                </a:cubicBezTo>
                <a:cubicBezTo>
                  <a:pt x="20869" y="5749"/>
                  <a:pt x="20830" y="5659"/>
                  <a:pt x="20790" y="5568"/>
                </a:cubicBezTo>
                <a:cubicBezTo>
                  <a:pt x="20751" y="5479"/>
                  <a:pt x="20707" y="5397"/>
                  <a:pt x="20665" y="5309"/>
                </a:cubicBezTo>
                <a:cubicBezTo>
                  <a:pt x="20624" y="5223"/>
                  <a:pt x="20576" y="5147"/>
                  <a:pt x="20533" y="5063"/>
                </a:cubicBezTo>
                <a:cubicBezTo>
                  <a:pt x="20490" y="4979"/>
                  <a:pt x="20449" y="4894"/>
                  <a:pt x="20404" y="4812"/>
                </a:cubicBezTo>
                <a:cubicBezTo>
                  <a:pt x="20359" y="4732"/>
                  <a:pt x="20315" y="4650"/>
                  <a:pt x="20269" y="4571"/>
                </a:cubicBezTo>
                <a:cubicBezTo>
                  <a:pt x="20223" y="4494"/>
                  <a:pt x="20177" y="4416"/>
                  <a:pt x="20129" y="4340"/>
                </a:cubicBezTo>
                <a:cubicBezTo>
                  <a:pt x="20082" y="4265"/>
                  <a:pt x="20037" y="4183"/>
                  <a:pt x="19988" y="4110"/>
                </a:cubicBezTo>
                <a:cubicBezTo>
                  <a:pt x="19940" y="4038"/>
                  <a:pt x="19891" y="3965"/>
                  <a:pt x="19841" y="3894"/>
                </a:cubicBezTo>
                <a:cubicBezTo>
                  <a:pt x="19792" y="3825"/>
                  <a:pt x="19738" y="3764"/>
                  <a:pt x="19687" y="3696"/>
                </a:cubicBezTo>
                <a:cubicBezTo>
                  <a:pt x="19636" y="3629"/>
                  <a:pt x="19584" y="3567"/>
                  <a:pt x="19531" y="3501"/>
                </a:cubicBezTo>
                <a:cubicBezTo>
                  <a:pt x="19480" y="3437"/>
                  <a:pt x="19430" y="3368"/>
                  <a:pt x="19377" y="3305"/>
                </a:cubicBezTo>
                <a:cubicBezTo>
                  <a:pt x="19324" y="3243"/>
                  <a:pt x="19270" y="3186"/>
                  <a:pt x="19216" y="3126"/>
                </a:cubicBezTo>
                <a:cubicBezTo>
                  <a:pt x="19162" y="3066"/>
                  <a:pt x="19105" y="3019"/>
                  <a:pt x="19050" y="2961"/>
                </a:cubicBezTo>
                <a:cubicBezTo>
                  <a:pt x="18996" y="2904"/>
                  <a:pt x="18943" y="2845"/>
                  <a:pt x="18887" y="2789"/>
                </a:cubicBezTo>
                <a:cubicBezTo>
                  <a:pt x="18833" y="2734"/>
                  <a:pt x="18775" y="2687"/>
                  <a:pt x="18719" y="2634"/>
                </a:cubicBezTo>
                <a:cubicBezTo>
                  <a:pt x="18664" y="2581"/>
                  <a:pt x="18612" y="2517"/>
                  <a:pt x="18555" y="2466"/>
                </a:cubicBezTo>
                <a:cubicBezTo>
                  <a:pt x="18499" y="2415"/>
                  <a:pt x="18440" y="2377"/>
                  <a:pt x="18383" y="2327"/>
                </a:cubicBezTo>
                <a:cubicBezTo>
                  <a:pt x="18326" y="2279"/>
                  <a:pt x="18274" y="2213"/>
                  <a:pt x="18216" y="2165"/>
                </a:cubicBezTo>
                <a:cubicBezTo>
                  <a:pt x="18160" y="2118"/>
                  <a:pt x="18103" y="2070"/>
                  <a:pt x="18045" y="2024"/>
                </a:cubicBezTo>
                <a:cubicBezTo>
                  <a:pt x="17987" y="1979"/>
                  <a:pt x="17924" y="1958"/>
                  <a:pt x="17866" y="1915"/>
                </a:cubicBezTo>
                <a:cubicBezTo>
                  <a:pt x="17808" y="1871"/>
                  <a:pt x="17751" y="1824"/>
                  <a:pt x="17692" y="1782"/>
                </a:cubicBezTo>
                <a:cubicBezTo>
                  <a:pt x="17634" y="1741"/>
                  <a:pt x="17576" y="1701"/>
                  <a:pt x="17517" y="1661"/>
                </a:cubicBezTo>
                <a:cubicBezTo>
                  <a:pt x="17458" y="1622"/>
                  <a:pt x="17405" y="1553"/>
                  <a:pt x="17345" y="1514"/>
                </a:cubicBezTo>
                <a:cubicBezTo>
                  <a:pt x="17287" y="1476"/>
                  <a:pt x="17222" y="1469"/>
                  <a:pt x="17162" y="1432"/>
                </a:cubicBezTo>
                <a:cubicBezTo>
                  <a:pt x="17103" y="1396"/>
                  <a:pt x="17046" y="1343"/>
                  <a:pt x="16986" y="1308"/>
                </a:cubicBezTo>
                <a:cubicBezTo>
                  <a:pt x="16927" y="1273"/>
                  <a:pt x="16865" y="1250"/>
                  <a:pt x="16805" y="1217"/>
                </a:cubicBezTo>
                <a:cubicBezTo>
                  <a:pt x="16745" y="1184"/>
                  <a:pt x="16687" y="1137"/>
                  <a:pt x="16627" y="1105"/>
                </a:cubicBezTo>
                <a:cubicBezTo>
                  <a:pt x="16567" y="1074"/>
                  <a:pt x="16506" y="1044"/>
                  <a:pt x="16445" y="1014"/>
                </a:cubicBezTo>
                <a:cubicBezTo>
                  <a:pt x="16385" y="984"/>
                  <a:pt x="16322" y="975"/>
                  <a:pt x="16261" y="947"/>
                </a:cubicBezTo>
                <a:cubicBezTo>
                  <a:pt x="16200" y="918"/>
                  <a:pt x="16143" y="866"/>
                  <a:pt x="16082" y="839"/>
                </a:cubicBezTo>
                <a:cubicBezTo>
                  <a:pt x="16021" y="812"/>
                  <a:pt x="15960" y="786"/>
                  <a:pt x="15899" y="760"/>
                </a:cubicBezTo>
                <a:cubicBezTo>
                  <a:pt x="15838" y="735"/>
                  <a:pt x="15777" y="705"/>
                  <a:pt x="15716" y="681"/>
                </a:cubicBezTo>
                <a:cubicBezTo>
                  <a:pt x="15654" y="657"/>
                  <a:pt x="15593" y="631"/>
                  <a:pt x="15532" y="609"/>
                </a:cubicBezTo>
                <a:cubicBezTo>
                  <a:pt x="15470" y="586"/>
                  <a:pt x="15408" y="575"/>
                  <a:pt x="15346" y="553"/>
                </a:cubicBezTo>
                <a:cubicBezTo>
                  <a:pt x="15285" y="532"/>
                  <a:pt x="15223" y="507"/>
                  <a:pt x="15161" y="487"/>
                </a:cubicBezTo>
                <a:cubicBezTo>
                  <a:pt x="15100" y="467"/>
                  <a:pt x="15039" y="439"/>
                  <a:pt x="14977" y="420"/>
                </a:cubicBezTo>
                <a:cubicBezTo>
                  <a:pt x="14915" y="401"/>
                  <a:pt x="14852" y="402"/>
                  <a:pt x="14789" y="385"/>
                </a:cubicBezTo>
                <a:cubicBezTo>
                  <a:pt x="14728" y="367"/>
                  <a:pt x="14666" y="346"/>
                  <a:pt x="14604" y="329"/>
                </a:cubicBezTo>
                <a:cubicBezTo>
                  <a:pt x="14542" y="313"/>
                  <a:pt x="14481" y="282"/>
                  <a:pt x="14419" y="267"/>
                </a:cubicBezTo>
                <a:cubicBezTo>
                  <a:pt x="14357" y="252"/>
                  <a:pt x="14292" y="271"/>
                  <a:pt x="14230" y="257"/>
                </a:cubicBezTo>
                <a:cubicBezTo>
                  <a:pt x="14168" y="244"/>
                  <a:pt x="14108" y="197"/>
                  <a:pt x="14045" y="184"/>
                </a:cubicBezTo>
                <a:cubicBezTo>
                  <a:pt x="13983" y="172"/>
                  <a:pt x="13921" y="160"/>
                  <a:pt x="13858" y="148"/>
                </a:cubicBezTo>
                <a:cubicBezTo>
                  <a:pt x="13796" y="137"/>
                  <a:pt x="13732" y="163"/>
                  <a:pt x="13669" y="152"/>
                </a:cubicBezTo>
                <a:cubicBezTo>
                  <a:pt x="13607" y="142"/>
                  <a:pt x="13546" y="108"/>
                  <a:pt x="13483" y="99"/>
                </a:cubicBezTo>
                <a:cubicBezTo>
                  <a:pt x="13421" y="90"/>
                  <a:pt x="13359" y="72"/>
                  <a:pt x="13296" y="64"/>
                </a:cubicBezTo>
                <a:cubicBezTo>
                  <a:pt x="13234" y="57"/>
                  <a:pt x="13170" y="83"/>
                  <a:pt x="13107" y="76"/>
                </a:cubicBezTo>
                <a:cubicBezTo>
                  <a:pt x="13045" y="70"/>
                  <a:pt x="12982" y="66"/>
                  <a:pt x="12920" y="60"/>
                </a:cubicBezTo>
                <a:cubicBezTo>
                  <a:pt x="12857" y="55"/>
                  <a:pt x="12795" y="18"/>
                  <a:pt x="12733" y="14"/>
                </a:cubicBezTo>
                <a:cubicBezTo>
                  <a:pt x="12670" y="10"/>
                  <a:pt x="12607" y="21"/>
                  <a:pt x="12544" y="18"/>
                </a:cubicBezTo>
                <a:cubicBezTo>
                  <a:pt x="12482" y="15"/>
                  <a:pt x="12419" y="2"/>
                  <a:pt x="12356" y="0"/>
                </a:cubicBezTo>
                <a:cubicBezTo>
                  <a:pt x="12294" y="-2"/>
                  <a:pt x="12231" y="20"/>
                  <a:pt x="12168" y="19"/>
                </a:cubicBezTo>
                <a:cubicBezTo>
                  <a:pt x="12106" y="18"/>
                  <a:pt x="12043" y="15"/>
                  <a:pt x="11980" y="16"/>
                </a:cubicBezTo>
                <a:cubicBezTo>
                  <a:pt x="11918" y="16"/>
                  <a:pt x="11855" y="-1"/>
                  <a:pt x="11792" y="0"/>
                </a:cubicBezTo>
                <a:cubicBezTo>
                  <a:pt x="11730" y="2"/>
                  <a:pt x="11667" y="1"/>
                  <a:pt x="11604" y="4"/>
                </a:cubicBezTo>
                <a:cubicBezTo>
                  <a:pt x="11542" y="6"/>
                  <a:pt x="11479" y="8"/>
                  <a:pt x="11417" y="12"/>
                </a:cubicBezTo>
                <a:cubicBezTo>
                  <a:pt x="11354" y="15"/>
                  <a:pt x="11291" y="18"/>
                  <a:pt x="11229" y="23"/>
                </a:cubicBezTo>
                <a:cubicBezTo>
                  <a:pt x="11166" y="27"/>
                  <a:pt x="11104" y="42"/>
                  <a:pt x="11041" y="47"/>
                </a:cubicBezTo>
                <a:cubicBezTo>
                  <a:pt x="10979" y="53"/>
                  <a:pt x="10917" y="78"/>
                  <a:pt x="10854" y="85"/>
                </a:cubicBezTo>
                <a:cubicBezTo>
                  <a:pt x="10791" y="92"/>
                  <a:pt x="10728" y="80"/>
                  <a:pt x="10666" y="88"/>
                </a:cubicBezTo>
                <a:cubicBezTo>
                  <a:pt x="10603" y="95"/>
                  <a:pt x="10541" y="118"/>
                  <a:pt x="10479" y="127"/>
                </a:cubicBezTo>
                <a:cubicBezTo>
                  <a:pt x="10416" y="136"/>
                  <a:pt x="10353" y="124"/>
                  <a:pt x="10290" y="134"/>
                </a:cubicBezTo>
                <a:cubicBezTo>
                  <a:pt x="10228" y="144"/>
                  <a:pt x="10167" y="175"/>
                  <a:pt x="10104" y="186"/>
                </a:cubicBezTo>
                <a:cubicBezTo>
                  <a:pt x="10042" y="197"/>
                  <a:pt x="9978" y="185"/>
                  <a:pt x="9916" y="197"/>
                </a:cubicBezTo>
                <a:cubicBezTo>
                  <a:pt x="9854" y="209"/>
                  <a:pt x="9791" y="220"/>
                  <a:pt x="9729" y="233"/>
                </a:cubicBezTo>
                <a:cubicBezTo>
                  <a:pt x="9667" y="246"/>
                  <a:pt x="9604" y="256"/>
                  <a:pt x="9542" y="270"/>
                </a:cubicBezTo>
                <a:cubicBezTo>
                  <a:pt x="9479" y="284"/>
                  <a:pt x="9417" y="304"/>
                  <a:pt x="9355" y="319"/>
                </a:cubicBezTo>
                <a:cubicBezTo>
                  <a:pt x="9293" y="335"/>
                  <a:pt x="9232" y="371"/>
                  <a:pt x="9170" y="388"/>
                </a:cubicBezTo>
                <a:cubicBezTo>
                  <a:pt x="9107" y="404"/>
                  <a:pt x="9045" y="415"/>
                  <a:pt x="8983" y="433"/>
                </a:cubicBezTo>
                <a:cubicBezTo>
                  <a:pt x="8920" y="450"/>
                  <a:pt x="8857" y="457"/>
                  <a:pt x="8796" y="476"/>
                </a:cubicBezTo>
                <a:cubicBezTo>
                  <a:pt x="8733" y="494"/>
                  <a:pt x="8671" y="507"/>
                  <a:pt x="8609" y="527"/>
                </a:cubicBezTo>
                <a:cubicBezTo>
                  <a:pt x="8547" y="546"/>
                  <a:pt x="8488" y="599"/>
                  <a:pt x="8426" y="620"/>
                </a:cubicBezTo>
                <a:cubicBezTo>
                  <a:pt x="8364" y="640"/>
                  <a:pt x="8302" y="656"/>
                  <a:pt x="8240" y="678"/>
                </a:cubicBezTo>
                <a:cubicBezTo>
                  <a:pt x="8178" y="699"/>
                  <a:pt x="8115" y="705"/>
                  <a:pt x="8053" y="727"/>
                </a:cubicBezTo>
                <a:cubicBezTo>
                  <a:pt x="7992" y="750"/>
                  <a:pt x="7930" y="777"/>
                  <a:pt x="7869" y="801"/>
                </a:cubicBezTo>
                <a:cubicBezTo>
                  <a:pt x="7807" y="825"/>
                  <a:pt x="7746" y="849"/>
                  <a:pt x="7685" y="874"/>
                </a:cubicBezTo>
                <a:cubicBezTo>
                  <a:pt x="7623" y="899"/>
                  <a:pt x="7562" y="928"/>
                  <a:pt x="7501" y="954"/>
                </a:cubicBezTo>
                <a:cubicBezTo>
                  <a:pt x="7440" y="980"/>
                  <a:pt x="7379" y="1012"/>
                  <a:pt x="7318" y="1039"/>
                </a:cubicBezTo>
                <a:cubicBezTo>
                  <a:pt x="7257" y="1067"/>
                  <a:pt x="7198" y="1108"/>
                  <a:pt x="7137" y="1136"/>
                </a:cubicBezTo>
                <a:cubicBezTo>
                  <a:pt x="7076" y="1165"/>
                  <a:pt x="7012" y="1172"/>
                  <a:pt x="6951" y="1202"/>
                </a:cubicBezTo>
                <a:cubicBezTo>
                  <a:pt x="6890" y="1232"/>
                  <a:pt x="6831" y="1269"/>
                  <a:pt x="6770" y="1300"/>
                </a:cubicBezTo>
                <a:cubicBezTo>
                  <a:pt x="6710" y="1331"/>
                  <a:pt x="6649" y="1361"/>
                  <a:pt x="6589" y="1393"/>
                </a:cubicBezTo>
                <a:cubicBezTo>
                  <a:pt x="6528" y="1426"/>
                  <a:pt x="6466" y="1446"/>
                  <a:pt x="6406" y="1479"/>
                </a:cubicBezTo>
                <a:cubicBezTo>
                  <a:pt x="6345" y="1512"/>
                  <a:pt x="6285" y="1544"/>
                  <a:pt x="6225" y="1579"/>
                </a:cubicBezTo>
                <a:cubicBezTo>
                  <a:pt x="6165" y="1613"/>
                  <a:pt x="6110" y="1675"/>
                  <a:pt x="6050" y="1711"/>
                </a:cubicBezTo>
                <a:cubicBezTo>
                  <a:pt x="5990" y="1747"/>
                  <a:pt x="5927" y="1765"/>
                  <a:pt x="5868" y="1802"/>
                </a:cubicBezTo>
                <a:cubicBezTo>
                  <a:pt x="5808" y="1839"/>
                  <a:pt x="5747" y="1870"/>
                  <a:pt x="5688" y="1908"/>
                </a:cubicBezTo>
                <a:cubicBezTo>
                  <a:pt x="5629" y="1946"/>
                  <a:pt x="5568" y="1980"/>
                  <a:pt x="5509" y="2019"/>
                </a:cubicBezTo>
                <a:cubicBezTo>
                  <a:pt x="5450" y="2059"/>
                  <a:pt x="5396" y="2123"/>
                  <a:pt x="5337" y="2163"/>
                </a:cubicBezTo>
                <a:cubicBezTo>
                  <a:pt x="5278" y="2204"/>
                  <a:pt x="5218" y="2237"/>
                  <a:pt x="5160" y="2279"/>
                </a:cubicBezTo>
                <a:cubicBezTo>
                  <a:pt x="5101" y="2322"/>
                  <a:pt x="5040" y="2353"/>
                  <a:pt x="4982" y="2397"/>
                </a:cubicBezTo>
                <a:cubicBezTo>
                  <a:pt x="4923" y="2440"/>
                  <a:pt x="4869" y="2502"/>
                  <a:pt x="4812" y="2547"/>
                </a:cubicBezTo>
                <a:cubicBezTo>
                  <a:pt x="4753" y="2592"/>
                  <a:pt x="4693" y="2628"/>
                  <a:pt x="4636" y="2674"/>
                </a:cubicBezTo>
                <a:cubicBezTo>
                  <a:pt x="4578" y="2721"/>
                  <a:pt x="4526" y="2788"/>
                  <a:pt x="4469" y="2835"/>
                </a:cubicBezTo>
                <a:cubicBezTo>
                  <a:pt x="4411" y="2883"/>
                  <a:pt x="4352" y="2923"/>
                  <a:pt x="4295" y="2972"/>
                </a:cubicBezTo>
                <a:cubicBezTo>
                  <a:pt x="4238" y="3021"/>
                  <a:pt x="4176" y="3050"/>
                  <a:pt x="4120" y="3100"/>
                </a:cubicBezTo>
                <a:cubicBezTo>
                  <a:pt x="4063" y="3151"/>
                  <a:pt x="4006" y="3202"/>
                  <a:pt x="3950" y="3254"/>
                </a:cubicBezTo>
                <a:cubicBezTo>
                  <a:pt x="3894" y="3306"/>
                  <a:pt x="3837" y="3357"/>
                  <a:pt x="3782" y="3410"/>
                </a:cubicBezTo>
                <a:cubicBezTo>
                  <a:pt x="3726" y="3464"/>
                  <a:pt x="3678" y="3546"/>
                  <a:pt x="3623" y="3601"/>
                </a:cubicBezTo>
                <a:cubicBezTo>
                  <a:pt x="3568" y="3656"/>
                  <a:pt x="3505" y="3685"/>
                  <a:pt x="3450" y="3742"/>
                </a:cubicBezTo>
                <a:cubicBezTo>
                  <a:pt x="3395" y="3799"/>
                  <a:pt x="3348" y="3881"/>
                  <a:pt x="3294" y="3939"/>
                </a:cubicBezTo>
                <a:cubicBezTo>
                  <a:pt x="3240" y="3998"/>
                  <a:pt x="3180" y="4039"/>
                  <a:pt x="3126" y="4099"/>
                </a:cubicBezTo>
                <a:cubicBezTo>
                  <a:pt x="3072" y="4159"/>
                  <a:pt x="3023" y="4232"/>
                  <a:pt x="2970" y="4294"/>
                </a:cubicBezTo>
                <a:cubicBezTo>
                  <a:pt x="2917" y="4356"/>
                  <a:pt x="2866" y="4424"/>
                  <a:pt x="2814" y="4487"/>
                </a:cubicBezTo>
                <a:cubicBezTo>
                  <a:pt x="2761" y="4551"/>
                  <a:pt x="2701" y="4594"/>
                  <a:pt x="2649" y="4658"/>
                </a:cubicBezTo>
                <a:cubicBezTo>
                  <a:pt x="2597" y="4724"/>
                  <a:pt x="2547" y="4794"/>
                  <a:pt x="2496" y="4861"/>
                </a:cubicBezTo>
                <a:cubicBezTo>
                  <a:pt x="2444" y="4928"/>
                  <a:pt x="2396" y="5002"/>
                  <a:pt x="2345" y="5071"/>
                </a:cubicBezTo>
                <a:cubicBezTo>
                  <a:pt x="2294" y="5140"/>
                  <a:pt x="2247" y="5215"/>
                  <a:pt x="2197" y="5285"/>
                </a:cubicBezTo>
                <a:cubicBezTo>
                  <a:pt x="2147" y="5356"/>
                  <a:pt x="2089" y="5408"/>
                  <a:pt x="2040" y="5480"/>
                </a:cubicBezTo>
                <a:cubicBezTo>
                  <a:pt x="1991" y="5553"/>
                  <a:pt x="1950" y="5643"/>
                  <a:pt x="1902" y="5717"/>
                </a:cubicBezTo>
                <a:cubicBezTo>
                  <a:pt x="1854" y="5792"/>
                  <a:pt x="1808" y="5872"/>
                  <a:pt x="1761" y="5948"/>
                </a:cubicBezTo>
                <a:cubicBezTo>
                  <a:pt x="1714" y="6025"/>
                  <a:pt x="1666" y="6100"/>
                  <a:pt x="1620" y="6178"/>
                </a:cubicBezTo>
                <a:cubicBezTo>
                  <a:pt x="1574" y="6257"/>
                  <a:pt x="1530" y="6340"/>
                  <a:pt x="1485" y="6420"/>
                </a:cubicBezTo>
                <a:cubicBezTo>
                  <a:pt x="1440" y="6502"/>
                  <a:pt x="1386" y="6565"/>
                  <a:pt x="1342" y="6648"/>
                </a:cubicBezTo>
                <a:cubicBezTo>
                  <a:pt x="1298" y="6732"/>
                  <a:pt x="1268" y="6838"/>
                  <a:pt x="1226" y="6922"/>
                </a:cubicBezTo>
                <a:cubicBezTo>
                  <a:pt x="1183" y="7009"/>
                  <a:pt x="1134" y="7083"/>
                  <a:pt x="1093" y="7170"/>
                </a:cubicBezTo>
                <a:cubicBezTo>
                  <a:pt x="1052" y="7258"/>
                  <a:pt x="1021" y="7361"/>
                  <a:pt x="982" y="7450"/>
                </a:cubicBezTo>
                <a:cubicBezTo>
                  <a:pt x="942" y="7541"/>
                  <a:pt x="901" y="7629"/>
                  <a:pt x="864" y="7721"/>
                </a:cubicBezTo>
                <a:cubicBezTo>
                  <a:pt x="826" y="7814"/>
                  <a:pt x="783" y="7899"/>
                  <a:pt x="747" y="7993"/>
                </a:cubicBezTo>
                <a:cubicBezTo>
                  <a:pt x="711" y="8089"/>
                  <a:pt x="679" y="8189"/>
                  <a:pt x="645" y="8285"/>
                </a:cubicBezTo>
                <a:cubicBezTo>
                  <a:pt x="610" y="8383"/>
                  <a:pt x="582" y="8486"/>
                  <a:pt x="551" y="8585"/>
                </a:cubicBezTo>
                <a:cubicBezTo>
                  <a:pt x="518" y="8686"/>
                  <a:pt x="486" y="8784"/>
                  <a:pt x="457" y="8885"/>
                </a:cubicBezTo>
                <a:cubicBezTo>
                  <a:pt x="427" y="8988"/>
                  <a:pt x="400" y="9093"/>
                  <a:pt x="373" y="9196"/>
                </a:cubicBezTo>
                <a:cubicBezTo>
                  <a:pt x="346" y="9301"/>
                  <a:pt x="311" y="9399"/>
                  <a:pt x="287" y="9504"/>
                </a:cubicBezTo>
                <a:cubicBezTo>
                  <a:pt x="262" y="9612"/>
                  <a:pt x="241" y="9721"/>
                  <a:pt x="220" y="9829"/>
                </a:cubicBezTo>
                <a:cubicBezTo>
                  <a:pt x="198" y="9938"/>
                  <a:pt x="180" y="10049"/>
                  <a:pt x="162" y="10159"/>
                </a:cubicBezTo>
                <a:cubicBezTo>
                  <a:pt x="143" y="10269"/>
                  <a:pt x="111" y="10373"/>
                  <a:pt x="95" y="10485"/>
                </a:cubicBezTo>
                <a:cubicBezTo>
                  <a:pt x="80" y="10597"/>
                  <a:pt x="72" y="10713"/>
                  <a:pt x="60" y="10826"/>
                </a:cubicBezTo>
                <a:cubicBezTo>
                  <a:pt x="48" y="10940"/>
                  <a:pt x="44" y="11056"/>
                  <a:pt x="36" y="11171"/>
                </a:cubicBezTo>
                <a:cubicBezTo>
                  <a:pt x="27" y="11285"/>
                  <a:pt x="9" y="11398"/>
                  <a:pt x="4" y="11513"/>
                </a:cubicBezTo>
                <a:cubicBezTo>
                  <a:pt x="-1" y="11629"/>
                  <a:pt x="2" y="11745"/>
                  <a:pt x="0" y="11861"/>
                </a:cubicBezTo>
                <a:cubicBezTo>
                  <a:pt x="-1" y="11976"/>
                  <a:pt x="4" y="12092"/>
                  <a:pt x="6" y="12208"/>
                </a:cubicBezTo>
                <a:cubicBezTo>
                  <a:pt x="9" y="12323"/>
                  <a:pt x="11" y="12438"/>
                  <a:pt x="17" y="12554"/>
                </a:cubicBezTo>
                <a:cubicBezTo>
                  <a:pt x="23" y="12668"/>
                  <a:pt x="33" y="12782"/>
                  <a:pt x="43" y="12897"/>
                </a:cubicBezTo>
                <a:cubicBezTo>
                  <a:pt x="53" y="13011"/>
                  <a:pt x="64" y="13124"/>
                  <a:pt x="78" y="13238"/>
                </a:cubicBezTo>
                <a:cubicBezTo>
                  <a:pt x="91" y="13350"/>
                  <a:pt x="100" y="13465"/>
                  <a:pt x="117" y="13576"/>
                </a:cubicBezTo>
                <a:cubicBezTo>
                  <a:pt x="134" y="13687"/>
                  <a:pt x="166" y="13789"/>
                  <a:pt x="186" y="13898"/>
                </a:cubicBezTo>
                <a:cubicBezTo>
                  <a:pt x="207" y="14007"/>
                  <a:pt x="226" y="14116"/>
                  <a:pt x="250" y="14223"/>
                </a:cubicBezTo>
                <a:cubicBezTo>
                  <a:pt x="274" y="14329"/>
                  <a:pt x="298" y="14435"/>
                  <a:pt x="325" y="14539"/>
                </a:cubicBezTo>
                <a:cubicBezTo>
                  <a:pt x="352" y="14643"/>
                  <a:pt x="364" y="14761"/>
                  <a:pt x="394" y="14863"/>
                </a:cubicBezTo>
                <a:cubicBezTo>
                  <a:pt x="423" y="14964"/>
                  <a:pt x="456" y="15063"/>
                  <a:pt x="489" y="15162"/>
                </a:cubicBezTo>
                <a:cubicBezTo>
                  <a:pt x="521" y="15261"/>
                  <a:pt x="562" y="15350"/>
                  <a:pt x="597" y="15446"/>
                </a:cubicBezTo>
                <a:cubicBezTo>
                  <a:pt x="632" y="15541"/>
                  <a:pt x="665" y="15638"/>
                  <a:pt x="703" y="15732"/>
                </a:cubicBezTo>
                <a:cubicBezTo>
                  <a:pt x="740" y="15824"/>
                  <a:pt x="784" y="15906"/>
                  <a:pt x="824" y="15996"/>
                </a:cubicBezTo>
                <a:cubicBezTo>
                  <a:pt x="863" y="16086"/>
                  <a:pt x="891" y="16193"/>
                  <a:pt x="932" y="16281"/>
                </a:cubicBezTo>
                <a:cubicBezTo>
                  <a:pt x="973" y="16367"/>
                  <a:pt x="1016" y="16452"/>
                  <a:pt x="1059" y="16537"/>
                </a:cubicBezTo>
                <a:cubicBezTo>
                  <a:pt x="1102" y="16620"/>
                  <a:pt x="1154" y="16687"/>
                  <a:pt x="1199" y="16769"/>
                </a:cubicBezTo>
                <a:cubicBezTo>
                  <a:pt x="1244" y="16849"/>
                  <a:pt x="1294" y="16919"/>
                  <a:pt x="1340" y="16998"/>
                </a:cubicBezTo>
                <a:cubicBezTo>
                  <a:pt x="1386" y="17075"/>
                  <a:pt x="1431" y="17155"/>
                  <a:pt x="1479" y="17231"/>
                </a:cubicBezTo>
                <a:cubicBezTo>
                  <a:pt x="1526" y="17305"/>
                  <a:pt x="1563" y="17403"/>
                  <a:pt x="1612" y="17476"/>
                </a:cubicBezTo>
                <a:cubicBezTo>
                  <a:pt x="1660" y="17548"/>
                  <a:pt x="1714" y="17610"/>
                  <a:pt x="1764" y="17680"/>
                </a:cubicBezTo>
                <a:cubicBezTo>
                  <a:pt x="1814" y="17750"/>
                  <a:pt x="1860" y="17827"/>
                  <a:pt x="1912" y="17895"/>
                </a:cubicBezTo>
                <a:cubicBezTo>
                  <a:pt x="1962" y="17962"/>
                  <a:pt x="2015" y="18025"/>
                  <a:pt x="2067" y="18090"/>
                </a:cubicBezTo>
                <a:cubicBezTo>
                  <a:pt x="2119" y="18154"/>
                  <a:pt x="2170" y="18221"/>
                  <a:pt x="2223" y="18284"/>
                </a:cubicBezTo>
                <a:cubicBezTo>
                  <a:pt x="2275" y="18346"/>
                  <a:pt x="2338" y="18378"/>
                  <a:pt x="2392" y="18438"/>
                </a:cubicBezTo>
                <a:cubicBezTo>
                  <a:pt x="2446" y="18498"/>
                  <a:pt x="2499" y="18557"/>
                  <a:pt x="2554" y="18615"/>
                </a:cubicBezTo>
                <a:cubicBezTo>
                  <a:pt x="2608" y="18672"/>
                  <a:pt x="2657" y="18747"/>
                  <a:pt x="2712" y="18803"/>
                </a:cubicBezTo>
                <a:cubicBezTo>
                  <a:pt x="2766" y="18858"/>
                  <a:pt x="2820" y="18919"/>
                  <a:pt x="2876" y="18973"/>
                </a:cubicBezTo>
                <a:cubicBezTo>
                  <a:pt x="2931" y="19026"/>
                  <a:pt x="2988" y="19073"/>
                  <a:pt x="3045" y="19125"/>
                </a:cubicBezTo>
                <a:cubicBezTo>
                  <a:pt x="3101" y="19175"/>
                  <a:pt x="3155" y="19235"/>
                  <a:pt x="3212" y="19284"/>
                </a:cubicBezTo>
                <a:cubicBezTo>
                  <a:pt x="3268" y="19333"/>
                  <a:pt x="3328" y="19371"/>
                  <a:pt x="3385" y="19418"/>
                </a:cubicBezTo>
                <a:cubicBezTo>
                  <a:pt x="3442" y="19465"/>
                  <a:pt x="3502" y="19500"/>
                  <a:pt x="3560" y="19545"/>
                </a:cubicBezTo>
                <a:cubicBezTo>
                  <a:pt x="3618" y="19590"/>
                  <a:pt x="3670" y="19656"/>
                  <a:pt x="3729" y="19700"/>
                </a:cubicBezTo>
                <a:cubicBezTo>
                  <a:pt x="3787" y="19743"/>
                  <a:pt x="3846" y="19779"/>
                  <a:pt x="3905" y="19821"/>
                </a:cubicBezTo>
                <a:cubicBezTo>
                  <a:pt x="3963" y="19862"/>
                  <a:pt x="4027" y="19878"/>
                  <a:pt x="4086" y="19918"/>
                </a:cubicBezTo>
                <a:cubicBezTo>
                  <a:pt x="4144" y="19958"/>
                  <a:pt x="4199" y="20021"/>
                  <a:pt x="4258" y="20059"/>
                </a:cubicBezTo>
                <a:cubicBezTo>
                  <a:pt x="4317" y="20097"/>
                  <a:pt x="4376" y="20138"/>
                  <a:pt x="4435" y="20175"/>
                </a:cubicBezTo>
                <a:cubicBezTo>
                  <a:pt x="4494" y="20211"/>
                  <a:pt x="4559" y="20217"/>
                  <a:pt x="4619" y="20252"/>
                </a:cubicBezTo>
                <a:cubicBezTo>
                  <a:pt x="4679" y="20287"/>
                  <a:pt x="4733" y="20356"/>
                  <a:pt x="4793" y="20390"/>
                </a:cubicBezTo>
                <a:cubicBezTo>
                  <a:pt x="4853" y="20423"/>
                  <a:pt x="4914" y="20447"/>
                  <a:pt x="4975" y="20479"/>
                </a:cubicBezTo>
                <a:cubicBezTo>
                  <a:pt x="5035" y="20510"/>
                  <a:pt x="5095" y="20542"/>
                  <a:pt x="5156" y="20572"/>
                </a:cubicBezTo>
                <a:cubicBezTo>
                  <a:pt x="5216" y="20602"/>
                  <a:pt x="5276" y="20633"/>
                  <a:pt x="5337" y="20662"/>
                </a:cubicBezTo>
                <a:cubicBezTo>
                  <a:pt x="5398" y="20690"/>
                  <a:pt x="5460" y="20712"/>
                  <a:pt x="5521" y="20739"/>
                </a:cubicBezTo>
                <a:cubicBezTo>
                  <a:pt x="5581" y="20766"/>
                  <a:pt x="5645" y="20770"/>
                  <a:pt x="5706" y="20796"/>
                </a:cubicBezTo>
                <a:cubicBezTo>
                  <a:pt x="5767" y="20822"/>
                  <a:pt x="5825" y="20880"/>
                  <a:pt x="5886" y="20904"/>
                </a:cubicBezTo>
                <a:cubicBezTo>
                  <a:pt x="5947" y="20928"/>
                  <a:pt x="6009" y="20943"/>
                  <a:pt x="6071" y="20966"/>
                </a:cubicBezTo>
                <a:cubicBezTo>
                  <a:pt x="6132" y="20989"/>
                  <a:pt x="6193" y="21021"/>
                  <a:pt x="6255" y="21042"/>
                </a:cubicBezTo>
                <a:cubicBezTo>
                  <a:pt x="6316" y="21064"/>
                  <a:pt x="6378" y="21082"/>
                  <a:pt x="6440" y="21102"/>
                </a:cubicBezTo>
                <a:cubicBezTo>
                  <a:pt x="6501" y="21122"/>
                  <a:pt x="6564" y="21134"/>
                  <a:pt x="6626" y="21153"/>
                </a:cubicBezTo>
                <a:cubicBezTo>
                  <a:pt x="6687" y="21172"/>
                  <a:pt x="6748" y="21201"/>
                  <a:pt x="6811" y="21218"/>
                </a:cubicBezTo>
                <a:cubicBezTo>
                  <a:pt x="6872" y="21236"/>
                  <a:pt x="6937" y="21217"/>
                  <a:pt x="6999" y="21233"/>
                </a:cubicBezTo>
                <a:cubicBezTo>
                  <a:pt x="7061" y="21249"/>
                  <a:pt x="7122" y="21289"/>
                  <a:pt x="7184" y="21304"/>
                </a:cubicBezTo>
                <a:cubicBezTo>
                  <a:pt x="7246" y="21319"/>
                  <a:pt x="7309" y="21313"/>
                  <a:pt x="7372" y="21326"/>
                </a:cubicBezTo>
                <a:cubicBezTo>
                  <a:pt x="7434" y="21340"/>
                  <a:pt x="7495" y="21368"/>
                  <a:pt x="7558" y="21380"/>
                </a:cubicBezTo>
                <a:cubicBezTo>
                  <a:pt x="7620" y="21393"/>
                  <a:pt x="7683" y="21394"/>
                  <a:pt x="7745" y="21405"/>
                </a:cubicBezTo>
                <a:cubicBezTo>
                  <a:pt x="7807" y="21416"/>
                  <a:pt x="7868" y="21456"/>
                  <a:pt x="7931" y="21466"/>
                </a:cubicBezTo>
                <a:cubicBezTo>
                  <a:pt x="7993" y="21476"/>
                  <a:pt x="8056" y="21486"/>
                  <a:pt x="8118" y="21495"/>
                </a:cubicBezTo>
                <a:cubicBezTo>
                  <a:pt x="8180" y="21504"/>
                  <a:pt x="8244" y="21495"/>
                  <a:pt x="8306" y="21503"/>
                </a:cubicBezTo>
                <a:cubicBezTo>
                  <a:pt x="8369" y="21510"/>
                  <a:pt x="8432" y="21500"/>
                  <a:pt x="8495" y="21506"/>
                </a:cubicBezTo>
                <a:cubicBezTo>
                  <a:pt x="8557" y="21513"/>
                  <a:pt x="8619" y="21537"/>
                  <a:pt x="8682" y="21543"/>
                </a:cubicBezTo>
                <a:cubicBezTo>
                  <a:pt x="8744" y="21548"/>
                  <a:pt x="8807" y="21539"/>
                  <a:pt x="8870" y="21544"/>
                </a:cubicBezTo>
                <a:cubicBezTo>
                  <a:pt x="8932" y="21548"/>
                  <a:pt x="8995" y="21565"/>
                  <a:pt x="9057" y="21568"/>
                </a:cubicBezTo>
                <a:cubicBezTo>
                  <a:pt x="9120" y="21572"/>
                  <a:pt x="9183" y="21578"/>
                  <a:pt x="9245" y="21580"/>
                </a:cubicBezTo>
                <a:cubicBezTo>
                  <a:pt x="9308" y="21582"/>
                  <a:pt x="9370" y="21596"/>
                  <a:pt x="9433" y="21597"/>
                </a:cubicBezTo>
                <a:cubicBezTo>
                  <a:pt x="9496" y="21598"/>
                  <a:pt x="9558" y="21566"/>
                  <a:pt x="9621" y="21566"/>
                </a:cubicBezTo>
                <a:cubicBezTo>
                  <a:pt x="9684" y="21566"/>
                  <a:pt x="9746" y="21559"/>
                  <a:pt x="9809" y="21558"/>
                </a:cubicBezTo>
                <a:cubicBezTo>
                  <a:pt x="9872" y="21556"/>
                  <a:pt x="9935" y="21581"/>
                  <a:pt x="9997" y="21579"/>
                </a:cubicBezTo>
                <a:cubicBezTo>
                  <a:pt x="10060" y="21576"/>
                  <a:pt x="10122" y="21563"/>
                  <a:pt x="10185" y="21559"/>
                </a:cubicBezTo>
                <a:cubicBezTo>
                  <a:pt x="10248" y="21556"/>
                  <a:pt x="10310" y="21539"/>
                  <a:pt x="10373" y="21534"/>
                </a:cubicBezTo>
                <a:cubicBezTo>
                  <a:pt x="10435" y="21530"/>
                  <a:pt x="10498" y="21548"/>
                  <a:pt x="10561" y="21543"/>
                </a:cubicBezTo>
                <a:cubicBezTo>
                  <a:pt x="10623" y="21537"/>
                  <a:pt x="10685" y="21510"/>
                  <a:pt x="10748" y="21503"/>
                </a:cubicBezTo>
                <a:cubicBezTo>
                  <a:pt x="10811" y="21496"/>
                  <a:pt x="10873" y="21494"/>
                  <a:pt x="10936" y="21486"/>
                </a:cubicBezTo>
                <a:cubicBezTo>
                  <a:pt x="10998" y="21478"/>
                  <a:pt x="11061" y="21484"/>
                  <a:pt x="11124" y="21475"/>
                </a:cubicBezTo>
                <a:cubicBezTo>
                  <a:pt x="11186" y="21466"/>
                  <a:pt x="11249" y="21461"/>
                  <a:pt x="11311" y="21451"/>
                </a:cubicBezTo>
                <a:cubicBezTo>
                  <a:pt x="11374" y="21441"/>
                  <a:pt x="11436" y="21421"/>
                  <a:pt x="11498" y="21410"/>
                </a:cubicBezTo>
                <a:cubicBezTo>
                  <a:pt x="11561" y="21399"/>
                  <a:pt x="11622" y="21379"/>
                  <a:pt x="11685" y="21367"/>
                </a:cubicBezTo>
                <a:cubicBezTo>
                  <a:pt x="11747" y="21355"/>
                  <a:pt x="11809" y="21332"/>
                  <a:pt x="11871" y="21319"/>
                </a:cubicBezTo>
                <a:cubicBezTo>
                  <a:pt x="11933" y="21306"/>
                  <a:pt x="11998" y="21328"/>
                  <a:pt x="12060" y="21313"/>
                </a:cubicBezTo>
                <a:cubicBezTo>
                  <a:pt x="12123" y="21299"/>
                  <a:pt x="12185" y="21257"/>
                  <a:pt x="12248" y="21241"/>
                </a:cubicBezTo>
                <a:cubicBezTo>
                  <a:pt x="12311" y="21226"/>
                  <a:pt x="12375" y="21217"/>
                  <a:pt x="12438" y="21200"/>
                </a:cubicBezTo>
                <a:cubicBezTo>
                  <a:pt x="12501" y="21183"/>
                  <a:pt x="12565" y="21172"/>
                  <a:pt x="12627" y="21154"/>
                </a:cubicBezTo>
                <a:cubicBezTo>
                  <a:pt x="12691" y="21137"/>
                  <a:pt x="12752" y="21103"/>
                  <a:pt x="12815" y="21085"/>
                </a:cubicBezTo>
                <a:cubicBezTo>
                  <a:pt x="12878" y="21066"/>
                  <a:pt x="12941" y="21050"/>
                  <a:pt x="13004" y="21030"/>
                </a:cubicBezTo>
                <a:cubicBezTo>
                  <a:pt x="13067" y="21010"/>
                  <a:pt x="13131" y="21002"/>
                  <a:pt x="13193" y="20981"/>
                </a:cubicBezTo>
                <a:cubicBezTo>
                  <a:pt x="13256" y="20959"/>
                  <a:pt x="13319" y="20939"/>
                  <a:pt x="13381" y="20917"/>
                </a:cubicBezTo>
                <a:cubicBezTo>
                  <a:pt x="13444" y="20895"/>
                  <a:pt x="13505" y="20856"/>
                  <a:pt x="13567" y="20833"/>
                </a:cubicBezTo>
                <a:cubicBezTo>
                  <a:pt x="13630" y="20809"/>
                  <a:pt x="13693" y="20791"/>
                  <a:pt x="13755" y="20767"/>
                </a:cubicBezTo>
                <a:cubicBezTo>
                  <a:pt x="13818" y="20742"/>
                  <a:pt x="13880" y="20718"/>
                  <a:pt x="13942" y="20693"/>
                </a:cubicBezTo>
                <a:cubicBezTo>
                  <a:pt x="14004" y="20667"/>
                  <a:pt x="14065" y="20631"/>
                  <a:pt x="14127" y="20604"/>
                </a:cubicBezTo>
                <a:cubicBezTo>
                  <a:pt x="14189" y="20577"/>
                  <a:pt x="14251" y="20548"/>
                  <a:pt x="14313" y="20520"/>
                </a:cubicBezTo>
                <a:cubicBezTo>
                  <a:pt x="14375" y="20492"/>
                  <a:pt x="14438" y="20472"/>
                  <a:pt x="14499" y="20443"/>
                </a:cubicBezTo>
                <a:cubicBezTo>
                  <a:pt x="14561" y="20413"/>
                  <a:pt x="14625" y="20395"/>
                  <a:pt x="14686" y="20365"/>
                </a:cubicBezTo>
                <a:cubicBezTo>
                  <a:pt x="14748" y="20334"/>
                  <a:pt x="14811" y="20313"/>
                  <a:pt x="14872" y="20282"/>
                </a:cubicBezTo>
                <a:cubicBezTo>
                  <a:pt x="14933" y="20250"/>
                  <a:pt x="14992" y="20202"/>
                  <a:pt x="15053" y="20169"/>
                </a:cubicBezTo>
                <a:cubicBezTo>
                  <a:pt x="15115" y="20137"/>
                  <a:pt x="15175" y="20095"/>
                  <a:pt x="15235" y="20062"/>
                </a:cubicBezTo>
                <a:cubicBezTo>
                  <a:pt x="15297" y="20027"/>
                  <a:pt x="15357" y="19993"/>
                  <a:pt x="15418" y="19957"/>
                </a:cubicBezTo>
                <a:cubicBezTo>
                  <a:pt x="15479" y="19922"/>
                  <a:pt x="15538" y="19880"/>
                  <a:pt x="15599" y="19843"/>
                </a:cubicBezTo>
                <a:cubicBezTo>
                  <a:pt x="15660" y="19806"/>
                  <a:pt x="15723" y="19786"/>
                  <a:pt x="15783" y="19748"/>
                </a:cubicBezTo>
                <a:cubicBezTo>
                  <a:pt x="15844" y="19710"/>
                  <a:pt x="15905" y="19676"/>
                  <a:pt x="15964" y="19637"/>
                </a:cubicBezTo>
                <a:cubicBezTo>
                  <a:pt x="16025" y="19597"/>
                  <a:pt x="16082" y="19544"/>
                  <a:pt x="16142" y="19504"/>
                </a:cubicBezTo>
                <a:cubicBezTo>
                  <a:pt x="16202" y="19463"/>
                  <a:pt x="16266" y="19445"/>
                  <a:pt x="16325" y="19403"/>
                </a:cubicBezTo>
                <a:cubicBezTo>
                  <a:pt x="16385" y="19361"/>
                  <a:pt x="16440" y="19296"/>
                  <a:pt x="16499" y="19253"/>
                </a:cubicBezTo>
                <a:cubicBezTo>
                  <a:pt x="16558" y="19210"/>
                  <a:pt x="16616" y="19161"/>
                  <a:pt x="16675" y="19117"/>
                </a:cubicBezTo>
                <a:cubicBezTo>
                  <a:pt x="16734" y="19072"/>
                  <a:pt x="16793" y="19027"/>
                  <a:pt x="16852" y="18982"/>
                </a:cubicBezTo>
                <a:cubicBezTo>
                  <a:pt x="16910" y="18935"/>
                  <a:pt x="16975" y="18916"/>
                  <a:pt x="17033" y="18869"/>
                </a:cubicBezTo>
                <a:cubicBezTo>
                  <a:pt x="17092" y="18821"/>
                  <a:pt x="17144" y="18746"/>
                  <a:pt x="17201" y="18698"/>
                </a:cubicBezTo>
                <a:cubicBezTo>
                  <a:pt x="17259" y="18649"/>
                  <a:pt x="17318" y="18602"/>
                  <a:pt x="17375" y="18552"/>
                </a:cubicBezTo>
                <a:cubicBezTo>
                  <a:pt x="17433" y="18501"/>
                  <a:pt x="17492" y="18455"/>
                  <a:pt x="17548" y="18403"/>
                </a:cubicBezTo>
                <a:cubicBezTo>
                  <a:pt x="17606" y="18351"/>
                  <a:pt x="17667" y="18313"/>
                  <a:pt x="17723" y="18260"/>
                </a:cubicBezTo>
                <a:cubicBezTo>
                  <a:pt x="17780" y="18206"/>
                  <a:pt x="17837" y="18153"/>
                  <a:pt x="17893" y="18099"/>
                </a:cubicBezTo>
                <a:cubicBezTo>
                  <a:pt x="17950" y="18043"/>
                  <a:pt x="18006" y="17985"/>
                  <a:pt x="18061" y="17929"/>
                </a:cubicBezTo>
                <a:cubicBezTo>
                  <a:pt x="18117" y="17872"/>
                  <a:pt x="18173" y="17815"/>
                  <a:pt x="18228" y="17758"/>
                </a:cubicBezTo>
                <a:cubicBezTo>
                  <a:pt x="18284" y="17699"/>
                  <a:pt x="18335" y="17622"/>
                  <a:pt x="18390" y="17562"/>
                </a:cubicBezTo>
                <a:cubicBezTo>
                  <a:pt x="18442" y="17619"/>
                  <a:pt x="18496" y="17694"/>
                  <a:pt x="18556" y="17749"/>
                </a:cubicBezTo>
                <a:cubicBezTo>
                  <a:pt x="18612" y="17800"/>
                  <a:pt x="18678" y="17820"/>
                  <a:pt x="18739" y="17868"/>
                </a:cubicBezTo>
                <a:cubicBezTo>
                  <a:pt x="18797" y="17914"/>
                  <a:pt x="18854" y="17968"/>
                  <a:pt x="18916" y="18012"/>
                </a:cubicBezTo>
                <a:cubicBezTo>
                  <a:pt x="18975" y="18054"/>
                  <a:pt x="19036" y="18092"/>
                  <a:pt x="19097" y="18132"/>
                </a:cubicBezTo>
                <a:cubicBezTo>
                  <a:pt x="19157" y="18172"/>
                  <a:pt x="19218" y="18211"/>
                  <a:pt x="19279" y="18249"/>
                </a:cubicBezTo>
                <a:cubicBezTo>
                  <a:pt x="19341" y="18286"/>
                  <a:pt x="19400" y="18334"/>
                  <a:pt x="19461" y="18368"/>
                </a:cubicBezTo>
                <a:cubicBezTo>
                  <a:pt x="19524" y="18404"/>
                  <a:pt x="19588" y="18426"/>
                  <a:pt x="19648" y="18458"/>
                </a:cubicBezTo>
                <a:cubicBezTo>
                  <a:pt x="19712" y="18492"/>
                  <a:pt x="19771" y="18545"/>
                  <a:pt x="19831" y="18575"/>
                </a:cubicBezTo>
                <a:cubicBezTo>
                  <a:pt x="19896" y="18608"/>
                  <a:pt x="19960" y="18629"/>
                  <a:pt x="20019" y="18657"/>
                </a:cubicBezTo>
                <a:cubicBezTo>
                  <a:pt x="20086" y="18689"/>
                  <a:pt x="20148" y="18721"/>
                  <a:pt x="20206" y="18745"/>
                </a:cubicBezTo>
                <a:cubicBezTo>
                  <a:pt x="20278" y="18776"/>
                  <a:pt x="20342" y="18800"/>
                  <a:pt x="20395" y="18820"/>
                </a:cubicBezTo>
                <a:cubicBezTo>
                  <a:pt x="20532" y="18870"/>
                  <a:pt x="20596" y="18890"/>
                  <a:pt x="20549" y="18849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A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469900" y="444499"/>
            <a:ext cx="15336987" cy="822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498" fill="norm" stroke="1" extrusionOk="0">
                <a:moveTo>
                  <a:pt x="8" y="75"/>
                </a:moveTo>
                <a:cubicBezTo>
                  <a:pt x="83" y="75"/>
                  <a:pt x="83" y="74"/>
                  <a:pt x="159" y="74"/>
                </a:cubicBezTo>
                <a:cubicBezTo>
                  <a:pt x="234" y="74"/>
                  <a:pt x="234" y="73"/>
                  <a:pt x="309" y="73"/>
                </a:cubicBezTo>
                <a:cubicBezTo>
                  <a:pt x="384" y="73"/>
                  <a:pt x="384" y="47"/>
                  <a:pt x="459" y="47"/>
                </a:cubicBezTo>
                <a:cubicBezTo>
                  <a:pt x="535" y="47"/>
                  <a:pt x="535" y="76"/>
                  <a:pt x="610" y="76"/>
                </a:cubicBezTo>
                <a:cubicBezTo>
                  <a:pt x="685" y="76"/>
                  <a:pt x="685" y="68"/>
                  <a:pt x="760" y="68"/>
                </a:cubicBezTo>
                <a:cubicBezTo>
                  <a:pt x="836" y="68"/>
                  <a:pt x="836" y="66"/>
                  <a:pt x="911" y="66"/>
                </a:cubicBezTo>
                <a:cubicBezTo>
                  <a:pt x="986" y="66"/>
                  <a:pt x="986" y="64"/>
                  <a:pt x="1061" y="64"/>
                </a:cubicBezTo>
                <a:cubicBezTo>
                  <a:pt x="1136" y="64"/>
                  <a:pt x="1136" y="65"/>
                  <a:pt x="1212" y="65"/>
                </a:cubicBezTo>
                <a:cubicBezTo>
                  <a:pt x="1287" y="65"/>
                  <a:pt x="1287" y="61"/>
                  <a:pt x="1362" y="61"/>
                </a:cubicBezTo>
                <a:cubicBezTo>
                  <a:pt x="1437" y="61"/>
                  <a:pt x="1437" y="52"/>
                  <a:pt x="1513" y="52"/>
                </a:cubicBezTo>
                <a:cubicBezTo>
                  <a:pt x="1588" y="52"/>
                  <a:pt x="1588" y="68"/>
                  <a:pt x="1663" y="68"/>
                </a:cubicBezTo>
                <a:cubicBezTo>
                  <a:pt x="1738" y="68"/>
                  <a:pt x="1715" y="50"/>
                  <a:pt x="1814" y="50"/>
                </a:cubicBezTo>
                <a:cubicBezTo>
                  <a:pt x="1855" y="50"/>
                  <a:pt x="1906" y="50"/>
                  <a:pt x="1964" y="50"/>
                </a:cubicBezTo>
                <a:cubicBezTo>
                  <a:pt x="2009" y="50"/>
                  <a:pt x="2060" y="56"/>
                  <a:pt x="2114" y="56"/>
                </a:cubicBezTo>
                <a:cubicBezTo>
                  <a:pt x="2161" y="56"/>
                  <a:pt x="2211" y="47"/>
                  <a:pt x="2265" y="47"/>
                </a:cubicBezTo>
                <a:cubicBezTo>
                  <a:pt x="2313" y="47"/>
                  <a:pt x="2363" y="50"/>
                  <a:pt x="2415" y="50"/>
                </a:cubicBezTo>
                <a:cubicBezTo>
                  <a:pt x="2463" y="50"/>
                  <a:pt x="2514" y="66"/>
                  <a:pt x="2566" y="66"/>
                </a:cubicBezTo>
                <a:cubicBezTo>
                  <a:pt x="2614" y="66"/>
                  <a:pt x="2664" y="69"/>
                  <a:pt x="2716" y="69"/>
                </a:cubicBezTo>
                <a:cubicBezTo>
                  <a:pt x="2765" y="69"/>
                  <a:pt x="2815" y="62"/>
                  <a:pt x="2867" y="62"/>
                </a:cubicBezTo>
                <a:cubicBezTo>
                  <a:pt x="2916" y="62"/>
                  <a:pt x="2966" y="62"/>
                  <a:pt x="3017" y="62"/>
                </a:cubicBezTo>
                <a:cubicBezTo>
                  <a:pt x="3066" y="62"/>
                  <a:pt x="3116" y="66"/>
                  <a:pt x="3168" y="66"/>
                </a:cubicBezTo>
                <a:cubicBezTo>
                  <a:pt x="3217" y="66"/>
                  <a:pt x="3267" y="63"/>
                  <a:pt x="3318" y="63"/>
                </a:cubicBezTo>
                <a:cubicBezTo>
                  <a:pt x="3367" y="63"/>
                  <a:pt x="3418" y="68"/>
                  <a:pt x="3469" y="68"/>
                </a:cubicBezTo>
                <a:cubicBezTo>
                  <a:pt x="3518" y="68"/>
                  <a:pt x="3568" y="53"/>
                  <a:pt x="3619" y="53"/>
                </a:cubicBezTo>
                <a:cubicBezTo>
                  <a:pt x="3669" y="53"/>
                  <a:pt x="3719" y="68"/>
                  <a:pt x="3770" y="68"/>
                </a:cubicBezTo>
                <a:cubicBezTo>
                  <a:pt x="3819" y="68"/>
                  <a:pt x="3869" y="65"/>
                  <a:pt x="3920" y="65"/>
                </a:cubicBezTo>
                <a:cubicBezTo>
                  <a:pt x="3969" y="65"/>
                  <a:pt x="4020" y="67"/>
                  <a:pt x="4070" y="67"/>
                </a:cubicBezTo>
                <a:cubicBezTo>
                  <a:pt x="4120" y="67"/>
                  <a:pt x="4170" y="61"/>
                  <a:pt x="4221" y="61"/>
                </a:cubicBezTo>
                <a:cubicBezTo>
                  <a:pt x="4270" y="61"/>
                  <a:pt x="4321" y="60"/>
                  <a:pt x="4371" y="60"/>
                </a:cubicBezTo>
                <a:cubicBezTo>
                  <a:pt x="4421" y="60"/>
                  <a:pt x="4471" y="65"/>
                  <a:pt x="4522" y="65"/>
                </a:cubicBezTo>
                <a:cubicBezTo>
                  <a:pt x="4571" y="65"/>
                  <a:pt x="4622" y="75"/>
                  <a:pt x="4672" y="75"/>
                </a:cubicBezTo>
                <a:cubicBezTo>
                  <a:pt x="4722" y="75"/>
                  <a:pt x="4772" y="75"/>
                  <a:pt x="4823" y="75"/>
                </a:cubicBezTo>
                <a:cubicBezTo>
                  <a:pt x="4872" y="75"/>
                  <a:pt x="4922" y="76"/>
                  <a:pt x="4973" y="76"/>
                </a:cubicBezTo>
                <a:cubicBezTo>
                  <a:pt x="5023" y="76"/>
                  <a:pt x="5073" y="57"/>
                  <a:pt x="5123" y="57"/>
                </a:cubicBezTo>
                <a:cubicBezTo>
                  <a:pt x="5173" y="57"/>
                  <a:pt x="5223" y="58"/>
                  <a:pt x="5274" y="58"/>
                </a:cubicBezTo>
                <a:cubicBezTo>
                  <a:pt x="5324" y="58"/>
                  <a:pt x="5374" y="52"/>
                  <a:pt x="5424" y="52"/>
                </a:cubicBezTo>
                <a:cubicBezTo>
                  <a:pt x="5474" y="52"/>
                  <a:pt x="5524" y="68"/>
                  <a:pt x="5575" y="68"/>
                </a:cubicBezTo>
                <a:cubicBezTo>
                  <a:pt x="5625" y="68"/>
                  <a:pt x="5675" y="52"/>
                  <a:pt x="5725" y="52"/>
                </a:cubicBezTo>
                <a:cubicBezTo>
                  <a:pt x="5775" y="52"/>
                  <a:pt x="5825" y="48"/>
                  <a:pt x="5876" y="48"/>
                </a:cubicBezTo>
                <a:cubicBezTo>
                  <a:pt x="5926" y="48"/>
                  <a:pt x="5976" y="54"/>
                  <a:pt x="6026" y="54"/>
                </a:cubicBezTo>
                <a:cubicBezTo>
                  <a:pt x="6076" y="54"/>
                  <a:pt x="6126" y="71"/>
                  <a:pt x="6177" y="71"/>
                </a:cubicBezTo>
                <a:cubicBezTo>
                  <a:pt x="6227" y="71"/>
                  <a:pt x="6277" y="55"/>
                  <a:pt x="6327" y="55"/>
                </a:cubicBezTo>
                <a:cubicBezTo>
                  <a:pt x="6377" y="55"/>
                  <a:pt x="6427" y="72"/>
                  <a:pt x="6478" y="72"/>
                </a:cubicBezTo>
                <a:cubicBezTo>
                  <a:pt x="6528" y="72"/>
                  <a:pt x="6578" y="54"/>
                  <a:pt x="6628" y="54"/>
                </a:cubicBezTo>
                <a:cubicBezTo>
                  <a:pt x="6678" y="54"/>
                  <a:pt x="6728" y="75"/>
                  <a:pt x="6779" y="75"/>
                </a:cubicBezTo>
                <a:cubicBezTo>
                  <a:pt x="6829" y="75"/>
                  <a:pt x="6879" y="52"/>
                  <a:pt x="6929" y="52"/>
                </a:cubicBezTo>
                <a:cubicBezTo>
                  <a:pt x="6979" y="52"/>
                  <a:pt x="7029" y="51"/>
                  <a:pt x="7080" y="51"/>
                </a:cubicBezTo>
                <a:cubicBezTo>
                  <a:pt x="7130" y="51"/>
                  <a:pt x="7180" y="74"/>
                  <a:pt x="7230" y="74"/>
                </a:cubicBezTo>
                <a:cubicBezTo>
                  <a:pt x="7280" y="74"/>
                  <a:pt x="7330" y="67"/>
                  <a:pt x="7381" y="67"/>
                </a:cubicBezTo>
                <a:cubicBezTo>
                  <a:pt x="7431" y="67"/>
                  <a:pt x="7481" y="71"/>
                  <a:pt x="7531" y="71"/>
                </a:cubicBezTo>
                <a:cubicBezTo>
                  <a:pt x="7581" y="71"/>
                  <a:pt x="7631" y="70"/>
                  <a:pt x="7682" y="70"/>
                </a:cubicBezTo>
                <a:cubicBezTo>
                  <a:pt x="7732" y="70"/>
                  <a:pt x="7782" y="56"/>
                  <a:pt x="7832" y="56"/>
                </a:cubicBezTo>
                <a:cubicBezTo>
                  <a:pt x="7882" y="56"/>
                  <a:pt x="7932" y="75"/>
                  <a:pt x="7983" y="75"/>
                </a:cubicBezTo>
                <a:cubicBezTo>
                  <a:pt x="8033" y="75"/>
                  <a:pt x="8083" y="54"/>
                  <a:pt x="8133" y="54"/>
                </a:cubicBezTo>
                <a:cubicBezTo>
                  <a:pt x="8183" y="54"/>
                  <a:pt x="8233" y="48"/>
                  <a:pt x="8284" y="48"/>
                </a:cubicBezTo>
                <a:cubicBezTo>
                  <a:pt x="8334" y="48"/>
                  <a:pt x="8384" y="65"/>
                  <a:pt x="8434" y="65"/>
                </a:cubicBezTo>
                <a:cubicBezTo>
                  <a:pt x="8484" y="65"/>
                  <a:pt x="8534" y="73"/>
                  <a:pt x="8584" y="73"/>
                </a:cubicBezTo>
                <a:cubicBezTo>
                  <a:pt x="8635" y="73"/>
                  <a:pt x="8685" y="58"/>
                  <a:pt x="8735" y="58"/>
                </a:cubicBezTo>
                <a:cubicBezTo>
                  <a:pt x="8785" y="58"/>
                  <a:pt x="8835" y="50"/>
                  <a:pt x="8885" y="50"/>
                </a:cubicBezTo>
                <a:cubicBezTo>
                  <a:pt x="8935" y="50"/>
                  <a:pt x="8986" y="60"/>
                  <a:pt x="9036" y="60"/>
                </a:cubicBezTo>
                <a:cubicBezTo>
                  <a:pt x="9086" y="60"/>
                  <a:pt x="9136" y="48"/>
                  <a:pt x="9186" y="48"/>
                </a:cubicBezTo>
                <a:cubicBezTo>
                  <a:pt x="9236" y="48"/>
                  <a:pt x="9287" y="62"/>
                  <a:pt x="9337" y="62"/>
                </a:cubicBezTo>
                <a:cubicBezTo>
                  <a:pt x="9387" y="62"/>
                  <a:pt x="9437" y="46"/>
                  <a:pt x="9487" y="46"/>
                </a:cubicBezTo>
                <a:cubicBezTo>
                  <a:pt x="9537" y="46"/>
                  <a:pt x="9588" y="66"/>
                  <a:pt x="9638" y="66"/>
                </a:cubicBezTo>
                <a:cubicBezTo>
                  <a:pt x="9688" y="66"/>
                  <a:pt x="9738" y="55"/>
                  <a:pt x="9788" y="55"/>
                </a:cubicBezTo>
                <a:cubicBezTo>
                  <a:pt x="9838" y="55"/>
                  <a:pt x="9889" y="63"/>
                  <a:pt x="9939" y="63"/>
                </a:cubicBezTo>
                <a:cubicBezTo>
                  <a:pt x="9989" y="63"/>
                  <a:pt x="10039" y="57"/>
                  <a:pt x="10089" y="57"/>
                </a:cubicBezTo>
                <a:cubicBezTo>
                  <a:pt x="10139" y="57"/>
                  <a:pt x="10190" y="62"/>
                  <a:pt x="10240" y="62"/>
                </a:cubicBezTo>
                <a:cubicBezTo>
                  <a:pt x="10290" y="62"/>
                  <a:pt x="10340" y="73"/>
                  <a:pt x="10390" y="73"/>
                </a:cubicBezTo>
                <a:cubicBezTo>
                  <a:pt x="10440" y="73"/>
                  <a:pt x="10491" y="68"/>
                  <a:pt x="10541" y="68"/>
                </a:cubicBezTo>
                <a:cubicBezTo>
                  <a:pt x="10591" y="68"/>
                  <a:pt x="10641" y="53"/>
                  <a:pt x="10691" y="53"/>
                </a:cubicBezTo>
                <a:cubicBezTo>
                  <a:pt x="10741" y="53"/>
                  <a:pt x="10791" y="48"/>
                  <a:pt x="10842" y="48"/>
                </a:cubicBezTo>
                <a:cubicBezTo>
                  <a:pt x="10892" y="48"/>
                  <a:pt x="10942" y="75"/>
                  <a:pt x="10992" y="75"/>
                </a:cubicBezTo>
                <a:cubicBezTo>
                  <a:pt x="11042" y="75"/>
                  <a:pt x="11092" y="70"/>
                  <a:pt x="11143" y="70"/>
                </a:cubicBezTo>
                <a:cubicBezTo>
                  <a:pt x="11193" y="70"/>
                  <a:pt x="11243" y="70"/>
                  <a:pt x="11293" y="70"/>
                </a:cubicBezTo>
                <a:cubicBezTo>
                  <a:pt x="11343" y="70"/>
                  <a:pt x="11393" y="56"/>
                  <a:pt x="11444" y="56"/>
                </a:cubicBezTo>
                <a:cubicBezTo>
                  <a:pt x="11494" y="56"/>
                  <a:pt x="11544" y="48"/>
                  <a:pt x="11594" y="48"/>
                </a:cubicBezTo>
                <a:cubicBezTo>
                  <a:pt x="11644" y="48"/>
                  <a:pt x="11694" y="69"/>
                  <a:pt x="11745" y="69"/>
                </a:cubicBezTo>
                <a:cubicBezTo>
                  <a:pt x="11795" y="69"/>
                  <a:pt x="11845" y="61"/>
                  <a:pt x="11895" y="61"/>
                </a:cubicBezTo>
                <a:cubicBezTo>
                  <a:pt x="11945" y="61"/>
                  <a:pt x="11996" y="70"/>
                  <a:pt x="12046" y="70"/>
                </a:cubicBezTo>
                <a:cubicBezTo>
                  <a:pt x="12096" y="70"/>
                  <a:pt x="12146" y="58"/>
                  <a:pt x="12196" y="58"/>
                </a:cubicBezTo>
                <a:cubicBezTo>
                  <a:pt x="12246" y="58"/>
                  <a:pt x="12297" y="51"/>
                  <a:pt x="12347" y="51"/>
                </a:cubicBezTo>
                <a:cubicBezTo>
                  <a:pt x="12397" y="51"/>
                  <a:pt x="12447" y="65"/>
                  <a:pt x="12497" y="65"/>
                </a:cubicBezTo>
                <a:cubicBezTo>
                  <a:pt x="12547" y="65"/>
                  <a:pt x="12598" y="65"/>
                  <a:pt x="12648" y="65"/>
                </a:cubicBezTo>
                <a:cubicBezTo>
                  <a:pt x="12698" y="65"/>
                  <a:pt x="12748" y="46"/>
                  <a:pt x="12798" y="46"/>
                </a:cubicBezTo>
                <a:cubicBezTo>
                  <a:pt x="12849" y="46"/>
                  <a:pt x="12899" y="64"/>
                  <a:pt x="12949" y="64"/>
                </a:cubicBezTo>
                <a:cubicBezTo>
                  <a:pt x="12999" y="64"/>
                  <a:pt x="13049" y="59"/>
                  <a:pt x="13099" y="59"/>
                </a:cubicBezTo>
                <a:cubicBezTo>
                  <a:pt x="13150" y="59"/>
                  <a:pt x="13200" y="62"/>
                  <a:pt x="13250" y="62"/>
                </a:cubicBezTo>
                <a:cubicBezTo>
                  <a:pt x="13300" y="62"/>
                  <a:pt x="13350" y="53"/>
                  <a:pt x="13401" y="53"/>
                </a:cubicBezTo>
                <a:cubicBezTo>
                  <a:pt x="13451" y="53"/>
                  <a:pt x="13501" y="76"/>
                  <a:pt x="13551" y="76"/>
                </a:cubicBezTo>
                <a:cubicBezTo>
                  <a:pt x="13601" y="76"/>
                  <a:pt x="13651" y="56"/>
                  <a:pt x="13702" y="56"/>
                </a:cubicBezTo>
                <a:cubicBezTo>
                  <a:pt x="13752" y="56"/>
                  <a:pt x="13802" y="52"/>
                  <a:pt x="13852" y="52"/>
                </a:cubicBezTo>
                <a:cubicBezTo>
                  <a:pt x="13902" y="52"/>
                  <a:pt x="13953" y="56"/>
                  <a:pt x="14003" y="56"/>
                </a:cubicBezTo>
                <a:cubicBezTo>
                  <a:pt x="14053" y="56"/>
                  <a:pt x="14103" y="62"/>
                  <a:pt x="14153" y="62"/>
                </a:cubicBezTo>
                <a:cubicBezTo>
                  <a:pt x="14203" y="62"/>
                  <a:pt x="14254" y="69"/>
                  <a:pt x="14304" y="69"/>
                </a:cubicBezTo>
                <a:cubicBezTo>
                  <a:pt x="14354" y="69"/>
                  <a:pt x="14404" y="70"/>
                  <a:pt x="14454" y="70"/>
                </a:cubicBezTo>
                <a:cubicBezTo>
                  <a:pt x="14504" y="70"/>
                  <a:pt x="14555" y="48"/>
                  <a:pt x="14605" y="48"/>
                </a:cubicBezTo>
                <a:cubicBezTo>
                  <a:pt x="14655" y="48"/>
                  <a:pt x="14705" y="53"/>
                  <a:pt x="14755" y="53"/>
                </a:cubicBezTo>
                <a:cubicBezTo>
                  <a:pt x="14805" y="53"/>
                  <a:pt x="14856" y="52"/>
                  <a:pt x="14906" y="52"/>
                </a:cubicBezTo>
                <a:cubicBezTo>
                  <a:pt x="14956" y="52"/>
                  <a:pt x="15006" y="62"/>
                  <a:pt x="15056" y="62"/>
                </a:cubicBezTo>
                <a:cubicBezTo>
                  <a:pt x="15107" y="62"/>
                  <a:pt x="15157" y="51"/>
                  <a:pt x="15207" y="51"/>
                </a:cubicBezTo>
                <a:cubicBezTo>
                  <a:pt x="15257" y="51"/>
                  <a:pt x="15307" y="75"/>
                  <a:pt x="15357" y="75"/>
                </a:cubicBezTo>
                <a:cubicBezTo>
                  <a:pt x="15408" y="75"/>
                  <a:pt x="15458" y="56"/>
                  <a:pt x="15508" y="56"/>
                </a:cubicBezTo>
                <a:cubicBezTo>
                  <a:pt x="15558" y="56"/>
                  <a:pt x="15608" y="62"/>
                  <a:pt x="15658" y="62"/>
                </a:cubicBezTo>
                <a:cubicBezTo>
                  <a:pt x="15709" y="62"/>
                  <a:pt x="15759" y="68"/>
                  <a:pt x="15809" y="68"/>
                </a:cubicBezTo>
                <a:cubicBezTo>
                  <a:pt x="15859" y="68"/>
                  <a:pt x="15909" y="74"/>
                  <a:pt x="15959" y="74"/>
                </a:cubicBezTo>
                <a:cubicBezTo>
                  <a:pt x="16010" y="74"/>
                  <a:pt x="16060" y="58"/>
                  <a:pt x="16110" y="58"/>
                </a:cubicBezTo>
                <a:cubicBezTo>
                  <a:pt x="16160" y="58"/>
                  <a:pt x="16210" y="62"/>
                  <a:pt x="16260" y="62"/>
                </a:cubicBezTo>
                <a:cubicBezTo>
                  <a:pt x="16311" y="62"/>
                  <a:pt x="16361" y="66"/>
                  <a:pt x="16411" y="66"/>
                </a:cubicBezTo>
                <a:cubicBezTo>
                  <a:pt x="16461" y="66"/>
                  <a:pt x="16511" y="48"/>
                  <a:pt x="16561" y="48"/>
                </a:cubicBezTo>
                <a:cubicBezTo>
                  <a:pt x="16612" y="48"/>
                  <a:pt x="16662" y="55"/>
                  <a:pt x="16712" y="55"/>
                </a:cubicBezTo>
                <a:cubicBezTo>
                  <a:pt x="16762" y="55"/>
                  <a:pt x="16812" y="71"/>
                  <a:pt x="16862" y="71"/>
                </a:cubicBezTo>
                <a:cubicBezTo>
                  <a:pt x="16913" y="71"/>
                  <a:pt x="16963" y="51"/>
                  <a:pt x="17013" y="51"/>
                </a:cubicBezTo>
                <a:cubicBezTo>
                  <a:pt x="17063" y="51"/>
                  <a:pt x="17113" y="54"/>
                  <a:pt x="17163" y="54"/>
                </a:cubicBezTo>
                <a:cubicBezTo>
                  <a:pt x="17214" y="54"/>
                  <a:pt x="17264" y="57"/>
                  <a:pt x="17314" y="57"/>
                </a:cubicBezTo>
                <a:cubicBezTo>
                  <a:pt x="17364" y="57"/>
                  <a:pt x="17415" y="49"/>
                  <a:pt x="17464" y="49"/>
                </a:cubicBezTo>
                <a:cubicBezTo>
                  <a:pt x="17515" y="49"/>
                  <a:pt x="17565" y="70"/>
                  <a:pt x="17615" y="70"/>
                </a:cubicBezTo>
                <a:cubicBezTo>
                  <a:pt x="17665" y="70"/>
                  <a:pt x="17716" y="68"/>
                  <a:pt x="17765" y="68"/>
                </a:cubicBezTo>
                <a:cubicBezTo>
                  <a:pt x="17816" y="68"/>
                  <a:pt x="17866" y="70"/>
                  <a:pt x="17916" y="70"/>
                </a:cubicBezTo>
                <a:cubicBezTo>
                  <a:pt x="17966" y="70"/>
                  <a:pt x="18017" y="56"/>
                  <a:pt x="18066" y="56"/>
                </a:cubicBezTo>
                <a:cubicBezTo>
                  <a:pt x="18117" y="56"/>
                  <a:pt x="18167" y="56"/>
                  <a:pt x="18217" y="56"/>
                </a:cubicBezTo>
                <a:cubicBezTo>
                  <a:pt x="18267" y="56"/>
                  <a:pt x="18318" y="72"/>
                  <a:pt x="18367" y="72"/>
                </a:cubicBezTo>
                <a:cubicBezTo>
                  <a:pt x="18418" y="72"/>
                  <a:pt x="18468" y="67"/>
                  <a:pt x="18518" y="67"/>
                </a:cubicBezTo>
                <a:cubicBezTo>
                  <a:pt x="18569" y="67"/>
                  <a:pt x="18619" y="64"/>
                  <a:pt x="18668" y="64"/>
                </a:cubicBezTo>
                <a:cubicBezTo>
                  <a:pt x="18719" y="64"/>
                  <a:pt x="18769" y="68"/>
                  <a:pt x="18819" y="68"/>
                </a:cubicBezTo>
                <a:cubicBezTo>
                  <a:pt x="18870" y="68"/>
                  <a:pt x="18920" y="70"/>
                  <a:pt x="18969" y="70"/>
                </a:cubicBezTo>
                <a:cubicBezTo>
                  <a:pt x="19020" y="70"/>
                  <a:pt x="19070" y="65"/>
                  <a:pt x="19120" y="65"/>
                </a:cubicBezTo>
                <a:cubicBezTo>
                  <a:pt x="19171" y="65"/>
                  <a:pt x="19221" y="68"/>
                  <a:pt x="19270" y="68"/>
                </a:cubicBezTo>
                <a:cubicBezTo>
                  <a:pt x="19321" y="68"/>
                  <a:pt x="19371" y="71"/>
                  <a:pt x="19421" y="71"/>
                </a:cubicBezTo>
                <a:cubicBezTo>
                  <a:pt x="19472" y="71"/>
                  <a:pt x="19522" y="62"/>
                  <a:pt x="19571" y="62"/>
                </a:cubicBezTo>
                <a:cubicBezTo>
                  <a:pt x="19622" y="62"/>
                  <a:pt x="19673" y="53"/>
                  <a:pt x="19722" y="53"/>
                </a:cubicBezTo>
                <a:cubicBezTo>
                  <a:pt x="19773" y="53"/>
                  <a:pt x="19823" y="47"/>
                  <a:pt x="19872" y="47"/>
                </a:cubicBezTo>
                <a:cubicBezTo>
                  <a:pt x="19924" y="47"/>
                  <a:pt x="19974" y="57"/>
                  <a:pt x="20023" y="57"/>
                </a:cubicBezTo>
                <a:cubicBezTo>
                  <a:pt x="20074" y="57"/>
                  <a:pt x="20124" y="64"/>
                  <a:pt x="20173" y="64"/>
                </a:cubicBezTo>
                <a:cubicBezTo>
                  <a:pt x="20225" y="64"/>
                  <a:pt x="20275" y="50"/>
                  <a:pt x="20324" y="50"/>
                </a:cubicBezTo>
                <a:cubicBezTo>
                  <a:pt x="20376" y="50"/>
                  <a:pt x="20426" y="70"/>
                  <a:pt x="20474" y="70"/>
                </a:cubicBezTo>
                <a:cubicBezTo>
                  <a:pt x="20526" y="70"/>
                  <a:pt x="20576" y="59"/>
                  <a:pt x="20625" y="59"/>
                </a:cubicBezTo>
                <a:cubicBezTo>
                  <a:pt x="20677" y="59"/>
                  <a:pt x="20727" y="55"/>
                  <a:pt x="20775" y="55"/>
                </a:cubicBezTo>
                <a:cubicBezTo>
                  <a:pt x="20828" y="55"/>
                  <a:pt x="20878" y="66"/>
                  <a:pt x="20926" y="66"/>
                </a:cubicBezTo>
                <a:cubicBezTo>
                  <a:pt x="20979" y="66"/>
                  <a:pt x="21029" y="59"/>
                  <a:pt x="21076" y="59"/>
                </a:cubicBezTo>
                <a:cubicBezTo>
                  <a:pt x="21131" y="59"/>
                  <a:pt x="21181" y="61"/>
                  <a:pt x="21227" y="61"/>
                </a:cubicBezTo>
                <a:cubicBezTo>
                  <a:pt x="21285" y="61"/>
                  <a:pt x="21335" y="54"/>
                  <a:pt x="21377" y="54"/>
                </a:cubicBezTo>
                <a:cubicBezTo>
                  <a:pt x="21476" y="54"/>
                  <a:pt x="21505" y="-72"/>
                  <a:pt x="21529" y="60"/>
                </a:cubicBezTo>
                <a:cubicBezTo>
                  <a:pt x="21554" y="193"/>
                  <a:pt x="21524" y="202"/>
                  <a:pt x="21524" y="343"/>
                </a:cubicBezTo>
                <a:cubicBezTo>
                  <a:pt x="21524" y="484"/>
                  <a:pt x="21525" y="484"/>
                  <a:pt x="21525" y="625"/>
                </a:cubicBezTo>
                <a:cubicBezTo>
                  <a:pt x="21525" y="766"/>
                  <a:pt x="21519" y="766"/>
                  <a:pt x="21519" y="907"/>
                </a:cubicBezTo>
                <a:cubicBezTo>
                  <a:pt x="21519" y="1047"/>
                  <a:pt x="21530" y="1047"/>
                  <a:pt x="21530" y="1188"/>
                </a:cubicBezTo>
                <a:cubicBezTo>
                  <a:pt x="21530" y="1329"/>
                  <a:pt x="21524" y="1329"/>
                  <a:pt x="21524" y="1470"/>
                </a:cubicBezTo>
                <a:cubicBezTo>
                  <a:pt x="21524" y="1611"/>
                  <a:pt x="21521" y="1611"/>
                  <a:pt x="21521" y="1752"/>
                </a:cubicBezTo>
                <a:cubicBezTo>
                  <a:pt x="21521" y="1893"/>
                  <a:pt x="21522" y="1893"/>
                  <a:pt x="21522" y="2034"/>
                </a:cubicBezTo>
                <a:cubicBezTo>
                  <a:pt x="21522" y="2174"/>
                  <a:pt x="21524" y="2174"/>
                  <a:pt x="21524" y="2315"/>
                </a:cubicBezTo>
                <a:cubicBezTo>
                  <a:pt x="21524" y="2456"/>
                  <a:pt x="21534" y="2456"/>
                  <a:pt x="21534" y="2597"/>
                </a:cubicBezTo>
                <a:cubicBezTo>
                  <a:pt x="21534" y="2738"/>
                  <a:pt x="21534" y="2738"/>
                  <a:pt x="21534" y="2879"/>
                </a:cubicBezTo>
                <a:cubicBezTo>
                  <a:pt x="21534" y="3020"/>
                  <a:pt x="21521" y="3020"/>
                  <a:pt x="21521" y="3161"/>
                </a:cubicBezTo>
                <a:cubicBezTo>
                  <a:pt x="21521" y="3161"/>
                  <a:pt x="21524" y="3301"/>
                  <a:pt x="21524" y="3442"/>
                </a:cubicBezTo>
                <a:cubicBezTo>
                  <a:pt x="21524" y="3583"/>
                  <a:pt x="21523" y="3583"/>
                  <a:pt x="21523" y="3724"/>
                </a:cubicBezTo>
                <a:cubicBezTo>
                  <a:pt x="21523" y="3865"/>
                  <a:pt x="21528" y="3865"/>
                  <a:pt x="21528" y="4006"/>
                </a:cubicBezTo>
                <a:cubicBezTo>
                  <a:pt x="21528" y="4147"/>
                  <a:pt x="21531" y="4147"/>
                  <a:pt x="21531" y="4288"/>
                </a:cubicBezTo>
                <a:cubicBezTo>
                  <a:pt x="21531" y="4288"/>
                  <a:pt x="21522" y="4428"/>
                  <a:pt x="21522" y="4569"/>
                </a:cubicBezTo>
                <a:cubicBezTo>
                  <a:pt x="21522" y="4710"/>
                  <a:pt x="21527" y="4710"/>
                  <a:pt x="21527" y="4851"/>
                </a:cubicBezTo>
                <a:cubicBezTo>
                  <a:pt x="21527" y="4992"/>
                  <a:pt x="21529" y="4992"/>
                  <a:pt x="21529" y="5133"/>
                </a:cubicBezTo>
                <a:cubicBezTo>
                  <a:pt x="21529" y="5273"/>
                  <a:pt x="21534" y="5273"/>
                  <a:pt x="21534" y="5414"/>
                </a:cubicBezTo>
                <a:cubicBezTo>
                  <a:pt x="21534" y="5555"/>
                  <a:pt x="21522" y="5555"/>
                  <a:pt x="21522" y="5696"/>
                </a:cubicBezTo>
                <a:cubicBezTo>
                  <a:pt x="21522" y="5837"/>
                  <a:pt x="21534" y="5837"/>
                  <a:pt x="21534" y="5978"/>
                </a:cubicBezTo>
                <a:cubicBezTo>
                  <a:pt x="21534" y="6119"/>
                  <a:pt x="21534" y="6119"/>
                  <a:pt x="21534" y="6259"/>
                </a:cubicBezTo>
                <a:cubicBezTo>
                  <a:pt x="21534" y="6400"/>
                  <a:pt x="21530" y="6359"/>
                  <a:pt x="21530" y="6541"/>
                </a:cubicBezTo>
                <a:cubicBezTo>
                  <a:pt x="21530" y="6620"/>
                  <a:pt x="21535" y="6714"/>
                  <a:pt x="21535" y="6823"/>
                </a:cubicBezTo>
                <a:cubicBezTo>
                  <a:pt x="21535" y="6908"/>
                  <a:pt x="21523" y="7002"/>
                  <a:pt x="21523" y="7104"/>
                </a:cubicBezTo>
                <a:cubicBezTo>
                  <a:pt x="21523" y="7192"/>
                  <a:pt x="21525" y="7287"/>
                  <a:pt x="21525" y="7386"/>
                </a:cubicBezTo>
                <a:cubicBezTo>
                  <a:pt x="21525" y="7476"/>
                  <a:pt x="21533" y="7570"/>
                  <a:pt x="21533" y="7668"/>
                </a:cubicBezTo>
                <a:cubicBezTo>
                  <a:pt x="21533" y="7758"/>
                  <a:pt x="21525" y="7852"/>
                  <a:pt x="21525" y="7950"/>
                </a:cubicBezTo>
                <a:cubicBezTo>
                  <a:pt x="21525" y="8041"/>
                  <a:pt x="21523" y="8135"/>
                  <a:pt x="21523" y="8231"/>
                </a:cubicBezTo>
                <a:cubicBezTo>
                  <a:pt x="21523" y="8323"/>
                  <a:pt x="21531" y="8417"/>
                  <a:pt x="21531" y="8513"/>
                </a:cubicBezTo>
                <a:cubicBezTo>
                  <a:pt x="21531" y="8605"/>
                  <a:pt x="21529" y="8699"/>
                  <a:pt x="21529" y="8795"/>
                </a:cubicBezTo>
                <a:cubicBezTo>
                  <a:pt x="21529" y="8887"/>
                  <a:pt x="21533" y="8981"/>
                  <a:pt x="21533" y="9077"/>
                </a:cubicBezTo>
                <a:cubicBezTo>
                  <a:pt x="21533" y="9169"/>
                  <a:pt x="21535" y="9263"/>
                  <a:pt x="21535" y="9358"/>
                </a:cubicBezTo>
                <a:cubicBezTo>
                  <a:pt x="21535" y="9451"/>
                  <a:pt x="21520" y="9545"/>
                  <a:pt x="21520" y="9640"/>
                </a:cubicBezTo>
                <a:cubicBezTo>
                  <a:pt x="21520" y="9733"/>
                  <a:pt x="21523" y="9827"/>
                  <a:pt x="21523" y="9922"/>
                </a:cubicBezTo>
                <a:cubicBezTo>
                  <a:pt x="21523" y="10015"/>
                  <a:pt x="21535" y="10109"/>
                  <a:pt x="21535" y="10203"/>
                </a:cubicBezTo>
                <a:cubicBezTo>
                  <a:pt x="21535" y="10296"/>
                  <a:pt x="21526" y="10390"/>
                  <a:pt x="21526" y="10485"/>
                </a:cubicBezTo>
                <a:cubicBezTo>
                  <a:pt x="21526" y="10578"/>
                  <a:pt x="21519" y="10672"/>
                  <a:pt x="21519" y="10767"/>
                </a:cubicBezTo>
                <a:cubicBezTo>
                  <a:pt x="21519" y="10860"/>
                  <a:pt x="21533" y="10954"/>
                  <a:pt x="21533" y="11049"/>
                </a:cubicBezTo>
                <a:cubicBezTo>
                  <a:pt x="21533" y="11142"/>
                  <a:pt x="21529" y="11236"/>
                  <a:pt x="21529" y="11330"/>
                </a:cubicBezTo>
                <a:cubicBezTo>
                  <a:pt x="21529" y="11424"/>
                  <a:pt x="21526" y="11518"/>
                  <a:pt x="21526" y="11612"/>
                </a:cubicBezTo>
                <a:cubicBezTo>
                  <a:pt x="21526" y="11706"/>
                  <a:pt x="21523" y="11800"/>
                  <a:pt x="21523" y="11894"/>
                </a:cubicBezTo>
                <a:cubicBezTo>
                  <a:pt x="21523" y="11987"/>
                  <a:pt x="21528" y="12081"/>
                  <a:pt x="21528" y="12176"/>
                </a:cubicBezTo>
                <a:cubicBezTo>
                  <a:pt x="21528" y="12269"/>
                  <a:pt x="21536" y="12363"/>
                  <a:pt x="21536" y="12457"/>
                </a:cubicBezTo>
                <a:cubicBezTo>
                  <a:pt x="21536" y="12551"/>
                  <a:pt x="21535" y="12645"/>
                  <a:pt x="21535" y="12739"/>
                </a:cubicBezTo>
                <a:cubicBezTo>
                  <a:pt x="21535" y="12833"/>
                  <a:pt x="21522" y="12927"/>
                  <a:pt x="21522" y="13021"/>
                </a:cubicBezTo>
                <a:cubicBezTo>
                  <a:pt x="21522" y="13115"/>
                  <a:pt x="21534" y="13209"/>
                  <a:pt x="21534" y="13303"/>
                </a:cubicBezTo>
                <a:cubicBezTo>
                  <a:pt x="21534" y="13396"/>
                  <a:pt x="21535" y="13490"/>
                  <a:pt x="21535" y="13584"/>
                </a:cubicBezTo>
                <a:cubicBezTo>
                  <a:pt x="21535" y="13678"/>
                  <a:pt x="21533" y="13772"/>
                  <a:pt x="21533" y="13866"/>
                </a:cubicBezTo>
                <a:cubicBezTo>
                  <a:pt x="21533" y="13960"/>
                  <a:pt x="21535" y="14054"/>
                  <a:pt x="21535" y="14148"/>
                </a:cubicBezTo>
                <a:cubicBezTo>
                  <a:pt x="21535" y="14242"/>
                  <a:pt x="21533" y="14336"/>
                  <a:pt x="21533" y="14430"/>
                </a:cubicBezTo>
                <a:cubicBezTo>
                  <a:pt x="21533" y="14524"/>
                  <a:pt x="21526" y="14618"/>
                  <a:pt x="21526" y="14712"/>
                </a:cubicBezTo>
                <a:cubicBezTo>
                  <a:pt x="21526" y="14806"/>
                  <a:pt x="21519" y="14900"/>
                  <a:pt x="21519" y="14994"/>
                </a:cubicBezTo>
                <a:cubicBezTo>
                  <a:pt x="21519" y="15088"/>
                  <a:pt x="21520" y="15182"/>
                  <a:pt x="21520" y="15276"/>
                </a:cubicBezTo>
                <a:cubicBezTo>
                  <a:pt x="21520" y="15370"/>
                  <a:pt x="21522" y="15464"/>
                  <a:pt x="21522" y="15557"/>
                </a:cubicBezTo>
                <a:cubicBezTo>
                  <a:pt x="21522" y="15652"/>
                  <a:pt x="21535" y="15746"/>
                  <a:pt x="21535" y="15839"/>
                </a:cubicBezTo>
                <a:cubicBezTo>
                  <a:pt x="21535" y="15934"/>
                  <a:pt x="21533" y="16028"/>
                  <a:pt x="21533" y="16121"/>
                </a:cubicBezTo>
                <a:cubicBezTo>
                  <a:pt x="21533" y="16216"/>
                  <a:pt x="21532" y="16310"/>
                  <a:pt x="21532" y="16403"/>
                </a:cubicBezTo>
                <a:cubicBezTo>
                  <a:pt x="21532" y="16498"/>
                  <a:pt x="21535" y="16591"/>
                  <a:pt x="21535" y="16685"/>
                </a:cubicBezTo>
                <a:cubicBezTo>
                  <a:pt x="21535" y="16779"/>
                  <a:pt x="21527" y="16873"/>
                  <a:pt x="21527" y="16967"/>
                </a:cubicBezTo>
                <a:cubicBezTo>
                  <a:pt x="21527" y="17061"/>
                  <a:pt x="21529" y="17155"/>
                  <a:pt x="21529" y="17249"/>
                </a:cubicBezTo>
                <a:cubicBezTo>
                  <a:pt x="21529" y="17344"/>
                  <a:pt x="21524" y="17438"/>
                  <a:pt x="21524" y="17531"/>
                </a:cubicBezTo>
                <a:cubicBezTo>
                  <a:pt x="21524" y="17626"/>
                  <a:pt x="21528" y="17720"/>
                  <a:pt x="21528" y="17812"/>
                </a:cubicBezTo>
                <a:cubicBezTo>
                  <a:pt x="21528" y="17908"/>
                  <a:pt x="21524" y="18002"/>
                  <a:pt x="21524" y="18094"/>
                </a:cubicBezTo>
                <a:cubicBezTo>
                  <a:pt x="21524" y="18190"/>
                  <a:pt x="21521" y="18284"/>
                  <a:pt x="21521" y="18376"/>
                </a:cubicBezTo>
                <a:cubicBezTo>
                  <a:pt x="21521" y="18472"/>
                  <a:pt x="21529" y="18566"/>
                  <a:pt x="21529" y="18658"/>
                </a:cubicBezTo>
                <a:cubicBezTo>
                  <a:pt x="21529" y="18754"/>
                  <a:pt x="21527" y="18848"/>
                  <a:pt x="21527" y="18940"/>
                </a:cubicBezTo>
                <a:cubicBezTo>
                  <a:pt x="21527" y="19036"/>
                  <a:pt x="21536" y="19130"/>
                  <a:pt x="21536" y="19222"/>
                </a:cubicBezTo>
                <a:cubicBezTo>
                  <a:pt x="21536" y="19318"/>
                  <a:pt x="21533" y="19412"/>
                  <a:pt x="21533" y="19503"/>
                </a:cubicBezTo>
                <a:cubicBezTo>
                  <a:pt x="21533" y="19600"/>
                  <a:pt x="21529" y="19694"/>
                  <a:pt x="21529" y="19785"/>
                </a:cubicBezTo>
                <a:cubicBezTo>
                  <a:pt x="21529" y="19883"/>
                  <a:pt x="21522" y="19977"/>
                  <a:pt x="21522" y="20067"/>
                </a:cubicBezTo>
                <a:cubicBezTo>
                  <a:pt x="21522" y="20165"/>
                  <a:pt x="21524" y="20259"/>
                  <a:pt x="21524" y="20349"/>
                </a:cubicBezTo>
                <a:cubicBezTo>
                  <a:pt x="21524" y="20448"/>
                  <a:pt x="21531" y="20542"/>
                  <a:pt x="21531" y="20630"/>
                </a:cubicBezTo>
                <a:cubicBezTo>
                  <a:pt x="21531" y="20733"/>
                  <a:pt x="21520" y="20827"/>
                  <a:pt x="21520" y="20912"/>
                </a:cubicBezTo>
                <a:cubicBezTo>
                  <a:pt x="21520" y="21021"/>
                  <a:pt x="21527" y="21115"/>
                  <a:pt x="21527" y="21194"/>
                </a:cubicBezTo>
                <a:cubicBezTo>
                  <a:pt x="21527" y="21376"/>
                  <a:pt x="21600" y="21434"/>
                  <a:pt x="21529" y="21481"/>
                </a:cubicBezTo>
                <a:cubicBezTo>
                  <a:pt x="21458" y="21528"/>
                  <a:pt x="21452" y="21461"/>
                  <a:pt x="21377" y="21461"/>
                </a:cubicBezTo>
                <a:cubicBezTo>
                  <a:pt x="21302" y="21461"/>
                  <a:pt x="21302" y="21469"/>
                  <a:pt x="21227" y="21469"/>
                </a:cubicBezTo>
                <a:cubicBezTo>
                  <a:pt x="21151" y="21469"/>
                  <a:pt x="21151" y="21483"/>
                  <a:pt x="21076" y="21483"/>
                </a:cubicBezTo>
                <a:cubicBezTo>
                  <a:pt x="21001" y="21483"/>
                  <a:pt x="21001" y="21474"/>
                  <a:pt x="20926" y="21474"/>
                </a:cubicBezTo>
                <a:cubicBezTo>
                  <a:pt x="20851" y="21474"/>
                  <a:pt x="20851" y="21489"/>
                  <a:pt x="20775" y="21489"/>
                </a:cubicBezTo>
                <a:cubicBezTo>
                  <a:pt x="20700" y="21489"/>
                  <a:pt x="20700" y="21481"/>
                  <a:pt x="20625" y="21481"/>
                </a:cubicBezTo>
                <a:cubicBezTo>
                  <a:pt x="20550" y="21481"/>
                  <a:pt x="20550" y="21485"/>
                  <a:pt x="20474" y="21485"/>
                </a:cubicBezTo>
                <a:cubicBezTo>
                  <a:pt x="20399" y="21485"/>
                  <a:pt x="20399" y="21490"/>
                  <a:pt x="20324" y="21490"/>
                </a:cubicBezTo>
                <a:cubicBezTo>
                  <a:pt x="20249" y="21490"/>
                  <a:pt x="20249" y="21485"/>
                  <a:pt x="20174" y="21485"/>
                </a:cubicBezTo>
                <a:cubicBezTo>
                  <a:pt x="20098" y="21485"/>
                  <a:pt x="20098" y="21489"/>
                  <a:pt x="20023" y="21489"/>
                </a:cubicBezTo>
                <a:cubicBezTo>
                  <a:pt x="19948" y="21489"/>
                  <a:pt x="19948" y="21469"/>
                  <a:pt x="19873" y="21469"/>
                </a:cubicBezTo>
                <a:cubicBezTo>
                  <a:pt x="19797" y="21469"/>
                  <a:pt x="19797" y="21467"/>
                  <a:pt x="19722" y="21467"/>
                </a:cubicBezTo>
                <a:cubicBezTo>
                  <a:pt x="19722" y="21467"/>
                  <a:pt x="19647" y="21480"/>
                  <a:pt x="19572" y="21480"/>
                </a:cubicBezTo>
                <a:cubicBezTo>
                  <a:pt x="19496" y="21480"/>
                  <a:pt x="19496" y="21474"/>
                  <a:pt x="19421" y="21474"/>
                </a:cubicBezTo>
                <a:cubicBezTo>
                  <a:pt x="19346" y="21474"/>
                  <a:pt x="19346" y="21488"/>
                  <a:pt x="19271" y="21488"/>
                </a:cubicBezTo>
                <a:cubicBezTo>
                  <a:pt x="19196" y="21488"/>
                  <a:pt x="19196" y="21476"/>
                  <a:pt x="19120" y="21476"/>
                </a:cubicBezTo>
                <a:cubicBezTo>
                  <a:pt x="19045" y="21476"/>
                  <a:pt x="19045" y="21471"/>
                  <a:pt x="18970" y="21471"/>
                </a:cubicBezTo>
                <a:cubicBezTo>
                  <a:pt x="18895" y="21471"/>
                  <a:pt x="18895" y="21488"/>
                  <a:pt x="18819" y="21488"/>
                </a:cubicBezTo>
                <a:cubicBezTo>
                  <a:pt x="18744" y="21488"/>
                  <a:pt x="18744" y="21476"/>
                  <a:pt x="18669" y="21476"/>
                </a:cubicBezTo>
                <a:cubicBezTo>
                  <a:pt x="18594" y="21476"/>
                  <a:pt x="18594" y="21475"/>
                  <a:pt x="18518" y="21475"/>
                </a:cubicBezTo>
                <a:cubicBezTo>
                  <a:pt x="18443" y="21475"/>
                  <a:pt x="18466" y="21483"/>
                  <a:pt x="18368" y="21483"/>
                </a:cubicBezTo>
                <a:cubicBezTo>
                  <a:pt x="18326" y="21483"/>
                  <a:pt x="18276" y="21466"/>
                  <a:pt x="18218" y="21466"/>
                </a:cubicBezTo>
                <a:cubicBezTo>
                  <a:pt x="18172" y="21466"/>
                  <a:pt x="18122" y="21477"/>
                  <a:pt x="18067" y="21477"/>
                </a:cubicBezTo>
                <a:cubicBezTo>
                  <a:pt x="18020" y="21477"/>
                  <a:pt x="17970" y="21462"/>
                  <a:pt x="17917" y="21462"/>
                </a:cubicBezTo>
                <a:cubicBezTo>
                  <a:pt x="17869" y="21462"/>
                  <a:pt x="17819" y="21490"/>
                  <a:pt x="17766" y="21490"/>
                </a:cubicBezTo>
                <a:cubicBezTo>
                  <a:pt x="17718" y="21490"/>
                  <a:pt x="17668" y="21479"/>
                  <a:pt x="17616" y="21479"/>
                </a:cubicBezTo>
                <a:cubicBezTo>
                  <a:pt x="17567" y="21479"/>
                  <a:pt x="17517" y="21464"/>
                  <a:pt x="17465" y="21464"/>
                </a:cubicBezTo>
                <a:cubicBezTo>
                  <a:pt x="17416" y="21464"/>
                  <a:pt x="17366" y="21463"/>
                  <a:pt x="17315" y="21463"/>
                </a:cubicBezTo>
                <a:cubicBezTo>
                  <a:pt x="17266" y="21463"/>
                  <a:pt x="17216" y="21477"/>
                  <a:pt x="17164" y="21477"/>
                </a:cubicBezTo>
                <a:cubicBezTo>
                  <a:pt x="17115" y="21477"/>
                  <a:pt x="17065" y="21473"/>
                  <a:pt x="17014" y="21473"/>
                </a:cubicBezTo>
                <a:cubicBezTo>
                  <a:pt x="16965" y="21473"/>
                  <a:pt x="16914" y="21483"/>
                  <a:pt x="16863" y="21483"/>
                </a:cubicBezTo>
                <a:cubicBezTo>
                  <a:pt x="16814" y="21483"/>
                  <a:pt x="16764" y="21479"/>
                  <a:pt x="16713" y="21479"/>
                </a:cubicBezTo>
                <a:cubicBezTo>
                  <a:pt x="16664" y="21479"/>
                  <a:pt x="16613" y="21479"/>
                  <a:pt x="16562" y="21479"/>
                </a:cubicBezTo>
                <a:cubicBezTo>
                  <a:pt x="16513" y="21479"/>
                  <a:pt x="16463" y="21461"/>
                  <a:pt x="16412" y="21461"/>
                </a:cubicBezTo>
                <a:cubicBezTo>
                  <a:pt x="16363" y="21461"/>
                  <a:pt x="16312" y="21470"/>
                  <a:pt x="16262" y="21470"/>
                </a:cubicBezTo>
                <a:cubicBezTo>
                  <a:pt x="16212" y="21470"/>
                  <a:pt x="16162" y="21481"/>
                  <a:pt x="16111" y="21481"/>
                </a:cubicBezTo>
                <a:cubicBezTo>
                  <a:pt x="16062" y="21481"/>
                  <a:pt x="16011" y="21473"/>
                  <a:pt x="15961" y="21473"/>
                </a:cubicBezTo>
                <a:cubicBezTo>
                  <a:pt x="15911" y="21473"/>
                  <a:pt x="15861" y="21487"/>
                  <a:pt x="15810" y="21487"/>
                </a:cubicBezTo>
                <a:cubicBezTo>
                  <a:pt x="15761" y="21487"/>
                  <a:pt x="15710" y="21482"/>
                  <a:pt x="15660" y="21482"/>
                </a:cubicBezTo>
                <a:cubicBezTo>
                  <a:pt x="15610" y="21482"/>
                  <a:pt x="15560" y="21463"/>
                  <a:pt x="15509" y="21463"/>
                </a:cubicBezTo>
                <a:cubicBezTo>
                  <a:pt x="15460" y="21463"/>
                  <a:pt x="15410" y="21477"/>
                  <a:pt x="15359" y="21477"/>
                </a:cubicBezTo>
                <a:cubicBezTo>
                  <a:pt x="15309" y="21477"/>
                  <a:pt x="15259" y="21468"/>
                  <a:pt x="15209" y="21468"/>
                </a:cubicBezTo>
                <a:cubicBezTo>
                  <a:pt x="15159" y="21468"/>
                  <a:pt x="15109" y="21474"/>
                  <a:pt x="15058" y="21474"/>
                </a:cubicBezTo>
                <a:cubicBezTo>
                  <a:pt x="15008" y="21474"/>
                  <a:pt x="14958" y="21481"/>
                  <a:pt x="14908" y="21481"/>
                </a:cubicBezTo>
                <a:cubicBezTo>
                  <a:pt x="14858" y="21481"/>
                  <a:pt x="14808" y="21481"/>
                  <a:pt x="14757" y="21481"/>
                </a:cubicBezTo>
                <a:cubicBezTo>
                  <a:pt x="14707" y="21481"/>
                  <a:pt x="14657" y="21487"/>
                  <a:pt x="14607" y="21487"/>
                </a:cubicBezTo>
                <a:cubicBezTo>
                  <a:pt x="14557" y="21487"/>
                  <a:pt x="14507" y="21466"/>
                  <a:pt x="14456" y="21466"/>
                </a:cubicBezTo>
                <a:cubicBezTo>
                  <a:pt x="14406" y="21466"/>
                  <a:pt x="14356" y="21461"/>
                  <a:pt x="14306" y="21461"/>
                </a:cubicBezTo>
                <a:cubicBezTo>
                  <a:pt x="14256" y="21461"/>
                  <a:pt x="14206" y="21466"/>
                  <a:pt x="14155" y="21466"/>
                </a:cubicBezTo>
                <a:cubicBezTo>
                  <a:pt x="14105" y="21466"/>
                  <a:pt x="14055" y="21470"/>
                  <a:pt x="14005" y="21470"/>
                </a:cubicBezTo>
                <a:cubicBezTo>
                  <a:pt x="13955" y="21470"/>
                  <a:pt x="13905" y="21479"/>
                  <a:pt x="13854" y="21479"/>
                </a:cubicBezTo>
                <a:cubicBezTo>
                  <a:pt x="13804" y="21479"/>
                  <a:pt x="13754" y="21463"/>
                  <a:pt x="13704" y="21463"/>
                </a:cubicBezTo>
                <a:cubicBezTo>
                  <a:pt x="13654" y="21463"/>
                  <a:pt x="13604" y="21469"/>
                  <a:pt x="13553" y="21469"/>
                </a:cubicBezTo>
                <a:cubicBezTo>
                  <a:pt x="13503" y="21469"/>
                  <a:pt x="13453" y="21486"/>
                  <a:pt x="13403" y="21486"/>
                </a:cubicBezTo>
                <a:cubicBezTo>
                  <a:pt x="13353" y="21486"/>
                  <a:pt x="13303" y="21478"/>
                  <a:pt x="13252" y="21478"/>
                </a:cubicBezTo>
                <a:cubicBezTo>
                  <a:pt x="13202" y="21478"/>
                  <a:pt x="13152" y="21475"/>
                  <a:pt x="13102" y="21475"/>
                </a:cubicBezTo>
                <a:cubicBezTo>
                  <a:pt x="13052" y="21475"/>
                  <a:pt x="13002" y="21461"/>
                  <a:pt x="12951" y="21461"/>
                </a:cubicBezTo>
                <a:cubicBezTo>
                  <a:pt x="12901" y="21461"/>
                  <a:pt x="12851" y="21490"/>
                  <a:pt x="12801" y="21490"/>
                </a:cubicBezTo>
                <a:cubicBezTo>
                  <a:pt x="12751" y="21490"/>
                  <a:pt x="12701" y="21477"/>
                  <a:pt x="12650" y="21477"/>
                </a:cubicBezTo>
                <a:cubicBezTo>
                  <a:pt x="12600" y="21477"/>
                  <a:pt x="12550" y="21489"/>
                  <a:pt x="12500" y="21489"/>
                </a:cubicBezTo>
                <a:cubicBezTo>
                  <a:pt x="12450" y="21489"/>
                  <a:pt x="12400" y="21491"/>
                  <a:pt x="12350" y="21491"/>
                </a:cubicBezTo>
                <a:cubicBezTo>
                  <a:pt x="12300" y="21491"/>
                  <a:pt x="12249" y="21461"/>
                  <a:pt x="12199" y="21461"/>
                </a:cubicBezTo>
                <a:cubicBezTo>
                  <a:pt x="12149" y="21461"/>
                  <a:pt x="12099" y="21474"/>
                  <a:pt x="12049" y="21474"/>
                </a:cubicBezTo>
                <a:cubicBezTo>
                  <a:pt x="11999" y="21474"/>
                  <a:pt x="11948" y="21486"/>
                  <a:pt x="11898" y="21486"/>
                </a:cubicBezTo>
                <a:cubicBezTo>
                  <a:pt x="11848" y="21486"/>
                  <a:pt x="11798" y="21484"/>
                  <a:pt x="11748" y="21484"/>
                </a:cubicBezTo>
                <a:cubicBezTo>
                  <a:pt x="11698" y="21484"/>
                  <a:pt x="11647" y="21484"/>
                  <a:pt x="11597" y="21484"/>
                </a:cubicBezTo>
                <a:cubicBezTo>
                  <a:pt x="11547" y="21484"/>
                  <a:pt x="11497" y="21481"/>
                  <a:pt x="11447" y="21481"/>
                </a:cubicBezTo>
                <a:cubicBezTo>
                  <a:pt x="11397" y="21481"/>
                  <a:pt x="11346" y="21466"/>
                  <a:pt x="11296" y="21466"/>
                </a:cubicBezTo>
                <a:cubicBezTo>
                  <a:pt x="11246" y="21466"/>
                  <a:pt x="11196" y="21471"/>
                  <a:pt x="11146" y="21471"/>
                </a:cubicBezTo>
                <a:cubicBezTo>
                  <a:pt x="11096" y="21471"/>
                  <a:pt x="11046" y="21469"/>
                  <a:pt x="10995" y="21469"/>
                </a:cubicBezTo>
                <a:cubicBezTo>
                  <a:pt x="10945" y="21469"/>
                  <a:pt x="10895" y="21491"/>
                  <a:pt x="10845" y="21491"/>
                </a:cubicBezTo>
                <a:cubicBezTo>
                  <a:pt x="10795" y="21491"/>
                  <a:pt x="10745" y="21461"/>
                  <a:pt x="10694" y="21461"/>
                </a:cubicBezTo>
                <a:cubicBezTo>
                  <a:pt x="10644" y="21461"/>
                  <a:pt x="10594" y="21471"/>
                  <a:pt x="10544" y="21471"/>
                </a:cubicBezTo>
                <a:cubicBezTo>
                  <a:pt x="10494" y="21471"/>
                  <a:pt x="10444" y="21462"/>
                  <a:pt x="10393" y="21462"/>
                </a:cubicBezTo>
                <a:cubicBezTo>
                  <a:pt x="10343" y="21462"/>
                  <a:pt x="10293" y="21464"/>
                  <a:pt x="10243" y="21464"/>
                </a:cubicBezTo>
                <a:cubicBezTo>
                  <a:pt x="10193" y="21464"/>
                  <a:pt x="10143" y="21475"/>
                  <a:pt x="10092" y="21475"/>
                </a:cubicBezTo>
                <a:cubicBezTo>
                  <a:pt x="10042" y="21475"/>
                  <a:pt x="9992" y="21462"/>
                  <a:pt x="9942" y="21462"/>
                </a:cubicBezTo>
                <a:cubicBezTo>
                  <a:pt x="9892" y="21462"/>
                  <a:pt x="9842" y="21491"/>
                  <a:pt x="9791" y="21491"/>
                </a:cubicBezTo>
                <a:cubicBezTo>
                  <a:pt x="9741" y="21491"/>
                  <a:pt x="9691" y="21483"/>
                  <a:pt x="9641" y="21483"/>
                </a:cubicBezTo>
                <a:cubicBezTo>
                  <a:pt x="9591" y="21483"/>
                  <a:pt x="9541" y="21480"/>
                  <a:pt x="9491" y="21480"/>
                </a:cubicBezTo>
                <a:cubicBezTo>
                  <a:pt x="9440" y="21480"/>
                  <a:pt x="9390" y="21476"/>
                  <a:pt x="9340" y="21476"/>
                </a:cubicBezTo>
                <a:cubicBezTo>
                  <a:pt x="9290" y="21476"/>
                  <a:pt x="9240" y="21473"/>
                  <a:pt x="9189" y="21473"/>
                </a:cubicBezTo>
                <a:cubicBezTo>
                  <a:pt x="9139" y="21473"/>
                  <a:pt x="9089" y="21489"/>
                  <a:pt x="9039" y="21489"/>
                </a:cubicBezTo>
                <a:cubicBezTo>
                  <a:pt x="8989" y="21489"/>
                  <a:pt x="8939" y="21473"/>
                  <a:pt x="8888" y="21473"/>
                </a:cubicBezTo>
                <a:cubicBezTo>
                  <a:pt x="8838" y="21473"/>
                  <a:pt x="8788" y="21471"/>
                  <a:pt x="8738" y="21471"/>
                </a:cubicBezTo>
                <a:cubicBezTo>
                  <a:pt x="8688" y="21471"/>
                  <a:pt x="8637" y="21463"/>
                  <a:pt x="8587" y="21463"/>
                </a:cubicBezTo>
                <a:cubicBezTo>
                  <a:pt x="8537" y="21463"/>
                  <a:pt x="8487" y="21470"/>
                  <a:pt x="8437" y="21470"/>
                </a:cubicBezTo>
                <a:cubicBezTo>
                  <a:pt x="8387" y="21470"/>
                  <a:pt x="8336" y="21473"/>
                  <a:pt x="8286" y="21473"/>
                </a:cubicBezTo>
                <a:cubicBezTo>
                  <a:pt x="8236" y="21473"/>
                  <a:pt x="8186" y="21491"/>
                  <a:pt x="8136" y="21491"/>
                </a:cubicBezTo>
                <a:cubicBezTo>
                  <a:pt x="8085" y="21491"/>
                  <a:pt x="8035" y="21482"/>
                  <a:pt x="7985" y="21482"/>
                </a:cubicBezTo>
                <a:cubicBezTo>
                  <a:pt x="7935" y="21482"/>
                  <a:pt x="7885" y="21475"/>
                  <a:pt x="7835" y="21475"/>
                </a:cubicBezTo>
                <a:cubicBezTo>
                  <a:pt x="7784" y="21475"/>
                  <a:pt x="7734" y="21469"/>
                  <a:pt x="7684" y="21469"/>
                </a:cubicBezTo>
                <a:cubicBezTo>
                  <a:pt x="7634" y="21469"/>
                  <a:pt x="7584" y="21472"/>
                  <a:pt x="7534" y="21472"/>
                </a:cubicBezTo>
                <a:cubicBezTo>
                  <a:pt x="7483" y="21472"/>
                  <a:pt x="7433" y="21469"/>
                  <a:pt x="7383" y="21469"/>
                </a:cubicBezTo>
                <a:cubicBezTo>
                  <a:pt x="7333" y="21469"/>
                  <a:pt x="7283" y="21473"/>
                  <a:pt x="7232" y="21473"/>
                </a:cubicBezTo>
                <a:cubicBezTo>
                  <a:pt x="7182" y="21473"/>
                  <a:pt x="7132" y="21472"/>
                  <a:pt x="7082" y="21472"/>
                </a:cubicBezTo>
                <a:cubicBezTo>
                  <a:pt x="7032" y="21472"/>
                  <a:pt x="6982" y="21468"/>
                  <a:pt x="6931" y="21468"/>
                </a:cubicBezTo>
                <a:cubicBezTo>
                  <a:pt x="6881" y="21468"/>
                  <a:pt x="6831" y="21489"/>
                  <a:pt x="6781" y="21489"/>
                </a:cubicBezTo>
                <a:cubicBezTo>
                  <a:pt x="6731" y="21489"/>
                  <a:pt x="6680" y="21488"/>
                  <a:pt x="6630" y="21488"/>
                </a:cubicBezTo>
                <a:cubicBezTo>
                  <a:pt x="6580" y="21488"/>
                  <a:pt x="6530" y="21487"/>
                  <a:pt x="6480" y="21487"/>
                </a:cubicBezTo>
                <a:cubicBezTo>
                  <a:pt x="6430" y="21487"/>
                  <a:pt x="6379" y="21491"/>
                  <a:pt x="6329" y="21491"/>
                </a:cubicBezTo>
                <a:cubicBezTo>
                  <a:pt x="6279" y="21491"/>
                  <a:pt x="6229" y="21471"/>
                  <a:pt x="6179" y="21471"/>
                </a:cubicBezTo>
                <a:cubicBezTo>
                  <a:pt x="6129" y="21471"/>
                  <a:pt x="6078" y="21481"/>
                  <a:pt x="6028" y="21481"/>
                </a:cubicBezTo>
                <a:cubicBezTo>
                  <a:pt x="5978" y="21481"/>
                  <a:pt x="5928" y="21487"/>
                  <a:pt x="5878" y="21487"/>
                </a:cubicBezTo>
                <a:cubicBezTo>
                  <a:pt x="5828" y="21487"/>
                  <a:pt x="5777" y="21463"/>
                  <a:pt x="5727" y="21463"/>
                </a:cubicBezTo>
                <a:cubicBezTo>
                  <a:pt x="5677" y="21463"/>
                  <a:pt x="5627" y="21475"/>
                  <a:pt x="5577" y="21475"/>
                </a:cubicBezTo>
                <a:cubicBezTo>
                  <a:pt x="5526" y="21475"/>
                  <a:pt x="5476" y="21483"/>
                  <a:pt x="5426" y="21483"/>
                </a:cubicBezTo>
                <a:cubicBezTo>
                  <a:pt x="5376" y="21483"/>
                  <a:pt x="5326" y="21470"/>
                  <a:pt x="5276" y="21470"/>
                </a:cubicBezTo>
                <a:cubicBezTo>
                  <a:pt x="5225" y="21470"/>
                  <a:pt x="5175" y="21470"/>
                  <a:pt x="5125" y="21470"/>
                </a:cubicBezTo>
                <a:cubicBezTo>
                  <a:pt x="5075" y="21470"/>
                  <a:pt x="5025" y="21477"/>
                  <a:pt x="4975" y="21477"/>
                </a:cubicBezTo>
                <a:cubicBezTo>
                  <a:pt x="4924" y="21477"/>
                  <a:pt x="4874" y="21463"/>
                  <a:pt x="4824" y="21463"/>
                </a:cubicBezTo>
                <a:cubicBezTo>
                  <a:pt x="4774" y="21463"/>
                  <a:pt x="4724" y="21485"/>
                  <a:pt x="4674" y="21485"/>
                </a:cubicBezTo>
                <a:cubicBezTo>
                  <a:pt x="4623" y="21485"/>
                  <a:pt x="4573" y="21475"/>
                  <a:pt x="4523" y="21475"/>
                </a:cubicBezTo>
                <a:cubicBezTo>
                  <a:pt x="4473" y="21475"/>
                  <a:pt x="4423" y="21468"/>
                  <a:pt x="4373" y="21468"/>
                </a:cubicBezTo>
                <a:cubicBezTo>
                  <a:pt x="4322" y="21468"/>
                  <a:pt x="4272" y="21476"/>
                  <a:pt x="4222" y="21476"/>
                </a:cubicBezTo>
                <a:cubicBezTo>
                  <a:pt x="4172" y="21476"/>
                  <a:pt x="4122" y="21491"/>
                  <a:pt x="4072" y="21491"/>
                </a:cubicBezTo>
                <a:cubicBezTo>
                  <a:pt x="4021" y="21491"/>
                  <a:pt x="3971" y="21488"/>
                  <a:pt x="3921" y="21488"/>
                </a:cubicBezTo>
                <a:cubicBezTo>
                  <a:pt x="3871" y="21488"/>
                  <a:pt x="3820" y="21466"/>
                  <a:pt x="3771" y="21466"/>
                </a:cubicBezTo>
                <a:cubicBezTo>
                  <a:pt x="3720" y="21466"/>
                  <a:pt x="3670" y="21461"/>
                  <a:pt x="3620" y="21461"/>
                </a:cubicBezTo>
                <a:cubicBezTo>
                  <a:pt x="3570" y="21461"/>
                  <a:pt x="3519" y="21487"/>
                  <a:pt x="3470" y="21487"/>
                </a:cubicBezTo>
                <a:cubicBezTo>
                  <a:pt x="3419" y="21487"/>
                  <a:pt x="3369" y="21478"/>
                  <a:pt x="3319" y="21478"/>
                </a:cubicBezTo>
                <a:cubicBezTo>
                  <a:pt x="3269" y="21478"/>
                  <a:pt x="3218" y="21463"/>
                  <a:pt x="3169" y="21463"/>
                </a:cubicBezTo>
                <a:cubicBezTo>
                  <a:pt x="3118" y="21463"/>
                  <a:pt x="3068" y="21486"/>
                  <a:pt x="3018" y="21486"/>
                </a:cubicBezTo>
                <a:cubicBezTo>
                  <a:pt x="2967" y="21486"/>
                  <a:pt x="2917" y="21460"/>
                  <a:pt x="2868" y="21460"/>
                </a:cubicBezTo>
                <a:cubicBezTo>
                  <a:pt x="2817" y="21460"/>
                  <a:pt x="2767" y="21472"/>
                  <a:pt x="2717" y="21472"/>
                </a:cubicBezTo>
                <a:cubicBezTo>
                  <a:pt x="2666" y="21472"/>
                  <a:pt x="2616" y="21466"/>
                  <a:pt x="2567" y="21466"/>
                </a:cubicBezTo>
                <a:cubicBezTo>
                  <a:pt x="2516" y="21466"/>
                  <a:pt x="2466" y="21487"/>
                  <a:pt x="2416" y="21487"/>
                </a:cubicBezTo>
                <a:cubicBezTo>
                  <a:pt x="2365" y="21487"/>
                  <a:pt x="2315" y="21466"/>
                  <a:pt x="2266" y="21466"/>
                </a:cubicBezTo>
                <a:cubicBezTo>
                  <a:pt x="2215" y="21466"/>
                  <a:pt x="2165" y="21480"/>
                  <a:pt x="2115" y="21480"/>
                </a:cubicBezTo>
                <a:cubicBezTo>
                  <a:pt x="2064" y="21480"/>
                  <a:pt x="2014" y="21465"/>
                  <a:pt x="1965" y="21465"/>
                </a:cubicBezTo>
                <a:cubicBezTo>
                  <a:pt x="1914" y="21465"/>
                  <a:pt x="1863" y="21464"/>
                  <a:pt x="1814" y="21464"/>
                </a:cubicBezTo>
                <a:cubicBezTo>
                  <a:pt x="1763" y="21464"/>
                  <a:pt x="1713" y="21462"/>
                  <a:pt x="1664" y="21462"/>
                </a:cubicBezTo>
                <a:cubicBezTo>
                  <a:pt x="1612" y="21462"/>
                  <a:pt x="1562" y="21488"/>
                  <a:pt x="1513" y="21488"/>
                </a:cubicBezTo>
                <a:cubicBezTo>
                  <a:pt x="1462" y="21488"/>
                  <a:pt x="1412" y="21464"/>
                  <a:pt x="1362" y="21464"/>
                </a:cubicBezTo>
                <a:cubicBezTo>
                  <a:pt x="1311" y="21464"/>
                  <a:pt x="1261" y="21470"/>
                  <a:pt x="1212" y="21470"/>
                </a:cubicBezTo>
                <a:cubicBezTo>
                  <a:pt x="1160" y="21470"/>
                  <a:pt x="1110" y="21480"/>
                  <a:pt x="1061" y="21480"/>
                </a:cubicBezTo>
                <a:cubicBezTo>
                  <a:pt x="1010" y="21480"/>
                  <a:pt x="959" y="21471"/>
                  <a:pt x="911" y="21471"/>
                </a:cubicBezTo>
                <a:cubicBezTo>
                  <a:pt x="859" y="21471"/>
                  <a:pt x="809" y="21486"/>
                  <a:pt x="761" y="21486"/>
                </a:cubicBezTo>
                <a:cubicBezTo>
                  <a:pt x="708" y="21486"/>
                  <a:pt x="658" y="21485"/>
                  <a:pt x="610" y="21485"/>
                </a:cubicBezTo>
                <a:cubicBezTo>
                  <a:pt x="557" y="21485"/>
                  <a:pt x="506" y="21465"/>
                  <a:pt x="460" y="21465"/>
                </a:cubicBezTo>
                <a:cubicBezTo>
                  <a:pt x="405" y="21465"/>
                  <a:pt x="355" y="21467"/>
                  <a:pt x="309" y="21467"/>
                </a:cubicBezTo>
                <a:cubicBezTo>
                  <a:pt x="251" y="21467"/>
                  <a:pt x="201" y="21488"/>
                  <a:pt x="159" y="21488"/>
                </a:cubicBezTo>
                <a:cubicBezTo>
                  <a:pt x="60" y="21488"/>
                  <a:pt x="12" y="21476"/>
                  <a:pt x="12" y="21476"/>
                </a:cubicBezTo>
                <a:cubicBezTo>
                  <a:pt x="12" y="21335"/>
                  <a:pt x="2" y="21335"/>
                  <a:pt x="2" y="21194"/>
                </a:cubicBezTo>
                <a:cubicBezTo>
                  <a:pt x="2" y="21053"/>
                  <a:pt x="16" y="21053"/>
                  <a:pt x="16" y="20912"/>
                </a:cubicBezTo>
                <a:cubicBezTo>
                  <a:pt x="16" y="20772"/>
                  <a:pt x="16" y="20772"/>
                  <a:pt x="16" y="20631"/>
                </a:cubicBezTo>
                <a:cubicBezTo>
                  <a:pt x="16" y="20490"/>
                  <a:pt x="7" y="20490"/>
                  <a:pt x="7" y="20349"/>
                </a:cubicBezTo>
                <a:cubicBezTo>
                  <a:pt x="7" y="20208"/>
                  <a:pt x="2" y="20208"/>
                  <a:pt x="2" y="20067"/>
                </a:cubicBezTo>
                <a:cubicBezTo>
                  <a:pt x="2" y="19926"/>
                  <a:pt x="15" y="19969"/>
                  <a:pt x="15" y="19786"/>
                </a:cubicBezTo>
                <a:cubicBezTo>
                  <a:pt x="15" y="19707"/>
                  <a:pt x="0" y="19613"/>
                  <a:pt x="0" y="19504"/>
                </a:cubicBezTo>
                <a:cubicBezTo>
                  <a:pt x="0" y="19419"/>
                  <a:pt x="8" y="19325"/>
                  <a:pt x="8" y="19222"/>
                </a:cubicBezTo>
                <a:cubicBezTo>
                  <a:pt x="8" y="19134"/>
                  <a:pt x="2" y="19040"/>
                  <a:pt x="2" y="18941"/>
                </a:cubicBezTo>
                <a:cubicBezTo>
                  <a:pt x="2" y="18851"/>
                  <a:pt x="12" y="18757"/>
                  <a:pt x="12" y="18659"/>
                </a:cubicBezTo>
                <a:cubicBezTo>
                  <a:pt x="12" y="18569"/>
                  <a:pt x="9" y="18475"/>
                  <a:pt x="9" y="18377"/>
                </a:cubicBezTo>
                <a:cubicBezTo>
                  <a:pt x="9" y="18286"/>
                  <a:pt x="5" y="18192"/>
                  <a:pt x="5" y="18095"/>
                </a:cubicBezTo>
                <a:cubicBezTo>
                  <a:pt x="5" y="18004"/>
                  <a:pt x="12" y="17910"/>
                  <a:pt x="12" y="17814"/>
                </a:cubicBezTo>
                <a:cubicBezTo>
                  <a:pt x="12" y="17722"/>
                  <a:pt x="3" y="17628"/>
                  <a:pt x="3" y="17532"/>
                </a:cubicBezTo>
                <a:cubicBezTo>
                  <a:pt x="3" y="17440"/>
                  <a:pt x="10" y="17346"/>
                  <a:pt x="10" y="17250"/>
                </a:cubicBezTo>
                <a:cubicBezTo>
                  <a:pt x="10" y="17158"/>
                  <a:pt x="6" y="17064"/>
                  <a:pt x="6" y="16969"/>
                </a:cubicBezTo>
                <a:cubicBezTo>
                  <a:pt x="6" y="16876"/>
                  <a:pt x="16" y="16782"/>
                  <a:pt x="16" y="16687"/>
                </a:cubicBezTo>
                <a:cubicBezTo>
                  <a:pt x="16" y="16594"/>
                  <a:pt x="12" y="16500"/>
                  <a:pt x="12" y="16405"/>
                </a:cubicBezTo>
                <a:cubicBezTo>
                  <a:pt x="12" y="16312"/>
                  <a:pt x="12" y="16219"/>
                  <a:pt x="12" y="16123"/>
                </a:cubicBezTo>
                <a:cubicBezTo>
                  <a:pt x="12" y="16031"/>
                  <a:pt x="9" y="15937"/>
                  <a:pt x="9" y="15842"/>
                </a:cubicBezTo>
                <a:cubicBezTo>
                  <a:pt x="9" y="15749"/>
                  <a:pt x="9" y="15655"/>
                  <a:pt x="9" y="15560"/>
                </a:cubicBezTo>
                <a:cubicBezTo>
                  <a:pt x="9" y="15467"/>
                  <a:pt x="1" y="15373"/>
                  <a:pt x="1" y="15278"/>
                </a:cubicBezTo>
                <a:cubicBezTo>
                  <a:pt x="1" y="15185"/>
                  <a:pt x="11" y="15091"/>
                  <a:pt x="11" y="14996"/>
                </a:cubicBezTo>
                <a:cubicBezTo>
                  <a:pt x="11" y="14903"/>
                  <a:pt x="1" y="14809"/>
                  <a:pt x="1" y="14715"/>
                </a:cubicBezTo>
                <a:cubicBezTo>
                  <a:pt x="1" y="14621"/>
                  <a:pt x="12" y="14527"/>
                  <a:pt x="12" y="14433"/>
                </a:cubicBezTo>
                <a:cubicBezTo>
                  <a:pt x="12" y="14339"/>
                  <a:pt x="7" y="14246"/>
                  <a:pt x="7" y="14151"/>
                </a:cubicBezTo>
                <a:cubicBezTo>
                  <a:pt x="7" y="14058"/>
                  <a:pt x="7" y="13964"/>
                  <a:pt x="7" y="13869"/>
                </a:cubicBezTo>
                <a:cubicBezTo>
                  <a:pt x="7" y="13776"/>
                  <a:pt x="2" y="13682"/>
                  <a:pt x="2" y="13588"/>
                </a:cubicBezTo>
                <a:cubicBezTo>
                  <a:pt x="2" y="13494"/>
                  <a:pt x="9" y="13400"/>
                  <a:pt x="9" y="13306"/>
                </a:cubicBezTo>
                <a:cubicBezTo>
                  <a:pt x="9" y="13212"/>
                  <a:pt x="4" y="13118"/>
                  <a:pt x="4" y="13024"/>
                </a:cubicBezTo>
                <a:cubicBezTo>
                  <a:pt x="4" y="12930"/>
                  <a:pt x="16" y="12836"/>
                  <a:pt x="16" y="12742"/>
                </a:cubicBezTo>
                <a:cubicBezTo>
                  <a:pt x="16" y="12649"/>
                  <a:pt x="2" y="12555"/>
                  <a:pt x="2" y="12460"/>
                </a:cubicBezTo>
                <a:cubicBezTo>
                  <a:pt x="2" y="12367"/>
                  <a:pt x="14" y="12273"/>
                  <a:pt x="14" y="12179"/>
                </a:cubicBezTo>
                <a:cubicBezTo>
                  <a:pt x="14" y="12085"/>
                  <a:pt x="0" y="11991"/>
                  <a:pt x="0" y="11897"/>
                </a:cubicBezTo>
                <a:cubicBezTo>
                  <a:pt x="0" y="11803"/>
                  <a:pt x="14" y="11709"/>
                  <a:pt x="14" y="11615"/>
                </a:cubicBezTo>
                <a:cubicBezTo>
                  <a:pt x="14" y="11521"/>
                  <a:pt x="13" y="11428"/>
                  <a:pt x="13" y="11333"/>
                </a:cubicBezTo>
                <a:cubicBezTo>
                  <a:pt x="13" y="11240"/>
                  <a:pt x="8" y="11146"/>
                  <a:pt x="8" y="11052"/>
                </a:cubicBezTo>
                <a:cubicBezTo>
                  <a:pt x="8" y="10958"/>
                  <a:pt x="9" y="10864"/>
                  <a:pt x="9" y="10770"/>
                </a:cubicBezTo>
                <a:cubicBezTo>
                  <a:pt x="9" y="10676"/>
                  <a:pt x="15" y="10582"/>
                  <a:pt x="15" y="10488"/>
                </a:cubicBezTo>
                <a:cubicBezTo>
                  <a:pt x="15" y="10394"/>
                  <a:pt x="15" y="10300"/>
                  <a:pt x="15" y="10206"/>
                </a:cubicBezTo>
                <a:cubicBezTo>
                  <a:pt x="15" y="10113"/>
                  <a:pt x="12" y="10019"/>
                  <a:pt x="12" y="9925"/>
                </a:cubicBezTo>
                <a:cubicBezTo>
                  <a:pt x="12" y="9831"/>
                  <a:pt x="8" y="9737"/>
                  <a:pt x="8" y="9643"/>
                </a:cubicBezTo>
                <a:cubicBezTo>
                  <a:pt x="8" y="9549"/>
                  <a:pt x="10" y="9455"/>
                  <a:pt x="10" y="9361"/>
                </a:cubicBezTo>
                <a:cubicBezTo>
                  <a:pt x="10" y="9267"/>
                  <a:pt x="16" y="9173"/>
                  <a:pt x="16" y="9079"/>
                </a:cubicBezTo>
                <a:cubicBezTo>
                  <a:pt x="16" y="8985"/>
                  <a:pt x="3" y="8891"/>
                  <a:pt x="3" y="8797"/>
                </a:cubicBezTo>
                <a:cubicBezTo>
                  <a:pt x="3" y="8703"/>
                  <a:pt x="0" y="8609"/>
                  <a:pt x="0" y="8515"/>
                </a:cubicBezTo>
                <a:cubicBezTo>
                  <a:pt x="0" y="8421"/>
                  <a:pt x="11" y="8327"/>
                  <a:pt x="11" y="8234"/>
                </a:cubicBezTo>
                <a:cubicBezTo>
                  <a:pt x="11" y="8139"/>
                  <a:pt x="16" y="8045"/>
                  <a:pt x="16" y="7952"/>
                </a:cubicBezTo>
                <a:cubicBezTo>
                  <a:pt x="16" y="7857"/>
                  <a:pt x="4" y="7763"/>
                  <a:pt x="4" y="7670"/>
                </a:cubicBezTo>
                <a:cubicBezTo>
                  <a:pt x="4" y="7576"/>
                  <a:pt x="12" y="7482"/>
                  <a:pt x="12" y="7388"/>
                </a:cubicBezTo>
                <a:cubicBezTo>
                  <a:pt x="12" y="7294"/>
                  <a:pt x="12" y="7200"/>
                  <a:pt x="12" y="7106"/>
                </a:cubicBezTo>
                <a:cubicBezTo>
                  <a:pt x="12" y="7012"/>
                  <a:pt x="14" y="6918"/>
                  <a:pt x="14" y="6824"/>
                </a:cubicBezTo>
                <a:cubicBezTo>
                  <a:pt x="14" y="6730"/>
                  <a:pt x="14" y="6636"/>
                  <a:pt x="14" y="6542"/>
                </a:cubicBezTo>
                <a:cubicBezTo>
                  <a:pt x="14" y="6448"/>
                  <a:pt x="12" y="6354"/>
                  <a:pt x="12" y="6260"/>
                </a:cubicBezTo>
                <a:cubicBezTo>
                  <a:pt x="12" y="6166"/>
                  <a:pt x="11" y="6072"/>
                  <a:pt x="11" y="5978"/>
                </a:cubicBezTo>
                <a:cubicBezTo>
                  <a:pt x="11" y="5884"/>
                  <a:pt x="14" y="5790"/>
                  <a:pt x="14" y="5697"/>
                </a:cubicBezTo>
                <a:cubicBezTo>
                  <a:pt x="14" y="5602"/>
                  <a:pt x="7" y="5508"/>
                  <a:pt x="7" y="5415"/>
                </a:cubicBezTo>
                <a:cubicBezTo>
                  <a:pt x="7" y="5320"/>
                  <a:pt x="1" y="5226"/>
                  <a:pt x="1" y="5133"/>
                </a:cubicBezTo>
                <a:cubicBezTo>
                  <a:pt x="1" y="5038"/>
                  <a:pt x="11" y="4944"/>
                  <a:pt x="11" y="4851"/>
                </a:cubicBezTo>
                <a:cubicBezTo>
                  <a:pt x="11" y="4756"/>
                  <a:pt x="8" y="4662"/>
                  <a:pt x="8" y="4569"/>
                </a:cubicBezTo>
                <a:cubicBezTo>
                  <a:pt x="8" y="4474"/>
                  <a:pt x="14" y="4381"/>
                  <a:pt x="14" y="4288"/>
                </a:cubicBezTo>
                <a:cubicBezTo>
                  <a:pt x="14" y="4193"/>
                  <a:pt x="11" y="4099"/>
                  <a:pt x="11" y="4006"/>
                </a:cubicBezTo>
                <a:cubicBezTo>
                  <a:pt x="11" y="3911"/>
                  <a:pt x="5" y="3817"/>
                  <a:pt x="5" y="3724"/>
                </a:cubicBezTo>
                <a:cubicBezTo>
                  <a:pt x="5" y="3629"/>
                  <a:pt x="0" y="3535"/>
                  <a:pt x="0" y="3442"/>
                </a:cubicBezTo>
                <a:cubicBezTo>
                  <a:pt x="0" y="3347"/>
                  <a:pt x="3" y="3253"/>
                  <a:pt x="3" y="3160"/>
                </a:cubicBezTo>
                <a:cubicBezTo>
                  <a:pt x="3" y="3065"/>
                  <a:pt x="4" y="2971"/>
                  <a:pt x="4" y="2879"/>
                </a:cubicBezTo>
                <a:cubicBezTo>
                  <a:pt x="4" y="2783"/>
                  <a:pt x="14" y="2689"/>
                  <a:pt x="14" y="2597"/>
                </a:cubicBezTo>
                <a:cubicBezTo>
                  <a:pt x="14" y="2501"/>
                  <a:pt x="5" y="2407"/>
                  <a:pt x="5" y="2315"/>
                </a:cubicBezTo>
                <a:cubicBezTo>
                  <a:pt x="5" y="2219"/>
                  <a:pt x="6" y="2125"/>
                  <a:pt x="6" y="2033"/>
                </a:cubicBezTo>
                <a:cubicBezTo>
                  <a:pt x="6" y="1936"/>
                  <a:pt x="4" y="1842"/>
                  <a:pt x="4" y="1752"/>
                </a:cubicBezTo>
                <a:cubicBezTo>
                  <a:pt x="4" y="1654"/>
                  <a:pt x="5" y="1560"/>
                  <a:pt x="5" y="1470"/>
                </a:cubicBezTo>
                <a:cubicBezTo>
                  <a:pt x="5" y="1372"/>
                  <a:pt x="5" y="1278"/>
                  <a:pt x="5" y="1188"/>
                </a:cubicBezTo>
                <a:cubicBezTo>
                  <a:pt x="5" y="1088"/>
                  <a:pt x="2" y="994"/>
                  <a:pt x="2" y="907"/>
                </a:cubicBezTo>
                <a:cubicBezTo>
                  <a:pt x="2" y="804"/>
                  <a:pt x="13" y="710"/>
                  <a:pt x="13" y="625"/>
                </a:cubicBezTo>
                <a:cubicBezTo>
                  <a:pt x="13" y="516"/>
                  <a:pt x="7" y="422"/>
                  <a:pt x="7" y="343"/>
                </a:cubicBezTo>
                <a:cubicBezTo>
                  <a:pt x="7" y="160"/>
                  <a:pt x="8" y="75"/>
                  <a:pt x="8" y="75"/>
                </a:cubicBezTo>
                <a:close/>
              </a:path>
            </a:pathLst>
          </a:custGeom>
          <a:gradFill>
            <a:gsLst>
              <a:gs pos="0">
                <a:srgbClr val="FF2F92"/>
              </a:gs>
              <a:gs pos="100000">
                <a:srgbClr val="FF86B8"/>
              </a:gs>
            </a:gsLst>
            <a:lin ang="9355506"/>
          </a:gra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3" name="Shape"/>
          <p:cNvSpPr/>
          <p:nvPr/>
        </p:nvSpPr>
        <p:spPr>
          <a:xfrm>
            <a:off x="1104899" y="790222"/>
            <a:ext cx="14144646" cy="750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97" fill="norm" stroke="1" extrusionOk="0">
                <a:moveTo>
                  <a:pt x="21514" y="9617"/>
                </a:moveTo>
                <a:cubicBezTo>
                  <a:pt x="21500" y="9500"/>
                  <a:pt x="21494" y="9379"/>
                  <a:pt x="21475" y="9265"/>
                </a:cubicBezTo>
                <a:cubicBezTo>
                  <a:pt x="21457" y="9151"/>
                  <a:pt x="21428" y="9043"/>
                  <a:pt x="21405" y="8931"/>
                </a:cubicBezTo>
                <a:cubicBezTo>
                  <a:pt x="21383" y="8820"/>
                  <a:pt x="21354" y="8714"/>
                  <a:pt x="21328" y="8605"/>
                </a:cubicBezTo>
                <a:cubicBezTo>
                  <a:pt x="21301" y="8497"/>
                  <a:pt x="21285" y="8379"/>
                  <a:pt x="21254" y="8273"/>
                </a:cubicBezTo>
                <a:cubicBezTo>
                  <a:pt x="21224" y="8169"/>
                  <a:pt x="21189" y="8068"/>
                  <a:pt x="21156" y="7966"/>
                </a:cubicBezTo>
                <a:cubicBezTo>
                  <a:pt x="21122" y="7865"/>
                  <a:pt x="21083" y="7770"/>
                  <a:pt x="21046" y="7672"/>
                </a:cubicBezTo>
                <a:cubicBezTo>
                  <a:pt x="21010" y="7575"/>
                  <a:pt x="20969" y="7484"/>
                  <a:pt x="20929" y="7390"/>
                </a:cubicBezTo>
                <a:cubicBezTo>
                  <a:pt x="20890" y="7297"/>
                  <a:pt x="20860" y="7188"/>
                  <a:pt x="20818" y="7097"/>
                </a:cubicBezTo>
                <a:cubicBezTo>
                  <a:pt x="20776" y="7009"/>
                  <a:pt x="20725" y="6935"/>
                  <a:pt x="20680" y="6848"/>
                </a:cubicBezTo>
                <a:cubicBezTo>
                  <a:pt x="20637" y="6763"/>
                  <a:pt x="20590" y="6683"/>
                  <a:pt x="20543" y="6600"/>
                </a:cubicBezTo>
                <a:cubicBezTo>
                  <a:pt x="20498" y="6518"/>
                  <a:pt x="20452" y="6435"/>
                  <a:pt x="20404" y="6356"/>
                </a:cubicBezTo>
                <a:cubicBezTo>
                  <a:pt x="20357" y="6278"/>
                  <a:pt x="20307" y="6204"/>
                  <a:pt x="20257" y="6128"/>
                </a:cubicBezTo>
                <a:cubicBezTo>
                  <a:pt x="20208" y="6054"/>
                  <a:pt x="20167" y="5959"/>
                  <a:pt x="20116" y="5886"/>
                </a:cubicBezTo>
                <a:cubicBezTo>
                  <a:pt x="20065" y="5815"/>
                  <a:pt x="20004" y="5771"/>
                  <a:pt x="19952" y="5702"/>
                </a:cubicBezTo>
                <a:cubicBezTo>
                  <a:pt x="19900" y="5634"/>
                  <a:pt x="19853" y="5552"/>
                  <a:pt x="19800" y="5485"/>
                </a:cubicBezTo>
                <a:cubicBezTo>
                  <a:pt x="19747" y="5421"/>
                  <a:pt x="19687" y="5376"/>
                  <a:pt x="19633" y="5313"/>
                </a:cubicBezTo>
                <a:cubicBezTo>
                  <a:pt x="19579" y="5251"/>
                  <a:pt x="19526" y="5186"/>
                  <a:pt x="19471" y="5126"/>
                </a:cubicBezTo>
                <a:cubicBezTo>
                  <a:pt x="19416" y="5067"/>
                  <a:pt x="19364" y="4996"/>
                  <a:pt x="19308" y="4939"/>
                </a:cubicBezTo>
                <a:cubicBezTo>
                  <a:pt x="19253" y="4883"/>
                  <a:pt x="19195" y="4833"/>
                  <a:pt x="19138" y="4778"/>
                </a:cubicBezTo>
                <a:cubicBezTo>
                  <a:pt x="19082" y="4724"/>
                  <a:pt x="19023" y="4681"/>
                  <a:pt x="18965" y="4629"/>
                </a:cubicBezTo>
                <a:cubicBezTo>
                  <a:pt x="18908" y="4577"/>
                  <a:pt x="18852" y="4524"/>
                  <a:pt x="18794" y="4474"/>
                </a:cubicBezTo>
                <a:cubicBezTo>
                  <a:pt x="18736" y="4425"/>
                  <a:pt x="18677" y="4381"/>
                  <a:pt x="18619" y="4334"/>
                </a:cubicBezTo>
                <a:cubicBezTo>
                  <a:pt x="18561" y="4287"/>
                  <a:pt x="18506" y="4225"/>
                  <a:pt x="18447" y="4180"/>
                </a:cubicBezTo>
                <a:cubicBezTo>
                  <a:pt x="18388" y="4136"/>
                  <a:pt x="18328" y="4097"/>
                  <a:pt x="18269" y="4054"/>
                </a:cubicBezTo>
                <a:cubicBezTo>
                  <a:pt x="18210" y="4012"/>
                  <a:pt x="18149" y="3976"/>
                  <a:pt x="18089" y="3935"/>
                </a:cubicBezTo>
                <a:cubicBezTo>
                  <a:pt x="18030" y="3895"/>
                  <a:pt x="17975" y="3828"/>
                  <a:pt x="17915" y="3789"/>
                </a:cubicBezTo>
                <a:cubicBezTo>
                  <a:pt x="17855" y="3751"/>
                  <a:pt x="17793" y="3725"/>
                  <a:pt x="17732" y="3689"/>
                </a:cubicBezTo>
                <a:cubicBezTo>
                  <a:pt x="17672" y="3652"/>
                  <a:pt x="17609" y="3630"/>
                  <a:pt x="17548" y="3595"/>
                </a:cubicBezTo>
                <a:cubicBezTo>
                  <a:pt x="17487" y="3561"/>
                  <a:pt x="17430" y="3507"/>
                  <a:pt x="17368" y="3474"/>
                </a:cubicBezTo>
                <a:cubicBezTo>
                  <a:pt x="17308" y="3442"/>
                  <a:pt x="17245" y="3421"/>
                  <a:pt x="17183" y="3390"/>
                </a:cubicBezTo>
                <a:cubicBezTo>
                  <a:pt x="17122" y="3359"/>
                  <a:pt x="17060" y="3337"/>
                  <a:pt x="16998" y="3307"/>
                </a:cubicBezTo>
                <a:cubicBezTo>
                  <a:pt x="16937" y="3278"/>
                  <a:pt x="16876" y="3246"/>
                  <a:pt x="16814" y="3218"/>
                </a:cubicBezTo>
                <a:cubicBezTo>
                  <a:pt x="16752" y="3191"/>
                  <a:pt x="16690" y="3168"/>
                  <a:pt x="16628" y="3142"/>
                </a:cubicBezTo>
                <a:cubicBezTo>
                  <a:pt x="16566" y="3116"/>
                  <a:pt x="16504" y="3090"/>
                  <a:pt x="16442" y="3065"/>
                </a:cubicBezTo>
                <a:cubicBezTo>
                  <a:pt x="16380" y="3041"/>
                  <a:pt x="16319" y="3005"/>
                  <a:pt x="16257" y="2983"/>
                </a:cubicBezTo>
                <a:cubicBezTo>
                  <a:pt x="16195" y="2960"/>
                  <a:pt x="16130" y="2964"/>
                  <a:pt x="16067" y="2943"/>
                </a:cubicBezTo>
                <a:cubicBezTo>
                  <a:pt x="16005" y="2922"/>
                  <a:pt x="15943" y="2897"/>
                  <a:pt x="15880" y="2877"/>
                </a:cubicBezTo>
                <a:cubicBezTo>
                  <a:pt x="15818" y="2858"/>
                  <a:pt x="15756" y="2838"/>
                  <a:pt x="15693" y="2820"/>
                </a:cubicBezTo>
                <a:cubicBezTo>
                  <a:pt x="15630" y="2802"/>
                  <a:pt x="15570" y="2751"/>
                  <a:pt x="15507" y="2735"/>
                </a:cubicBezTo>
                <a:cubicBezTo>
                  <a:pt x="15444" y="2718"/>
                  <a:pt x="15381" y="2706"/>
                  <a:pt x="15318" y="2690"/>
                </a:cubicBezTo>
                <a:cubicBezTo>
                  <a:pt x="15255" y="2675"/>
                  <a:pt x="15191" y="2677"/>
                  <a:pt x="15128" y="2663"/>
                </a:cubicBezTo>
                <a:cubicBezTo>
                  <a:pt x="15065" y="2650"/>
                  <a:pt x="15002" y="2632"/>
                  <a:pt x="14939" y="2619"/>
                </a:cubicBezTo>
                <a:cubicBezTo>
                  <a:pt x="14876" y="2607"/>
                  <a:pt x="14812" y="2611"/>
                  <a:pt x="14749" y="2599"/>
                </a:cubicBezTo>
                <a:cubicBezTo>
                  <a:pt x="14686" y="2588"/>
                  <a:pt x="14624" y="2547"/>
                  <a:pt x="14561" y="2537"/>
                </a:cubicBezTo>
                <a:cubicBezTo>
                  <a:pt x="14498" y="2528"/>
                  <a:pt x="14434" y="2519"/>
                  <a:pt x="14371" y="2511"/>
                </a:cubicBezTo>
                <a:cubicBezTo>
                  <a:pt x="14308" y="2502"/>
                  <a:pt x="14244" y="2517"/>
                  <a:pt x="14180" y="2510"/>
                </a:cubicBezTo>
                <a:cubicBezTo>
                  <a:pt x="14117" y="2503"/>
                  <a:pt x="14053" y="2510"/>
                  <a:pt x="13990" y="2504"/>
                </a:cubicBezTo>
                <a:cubicBezTo>
                  <a:pt x="13927" y="2498"/>
                  <a:pt x="13863" y="2488"/>
                  <a:pt x="13800" y="2483"/>
                </a:cubicBezTo>
                <a:cubicBezTo>
                  <a:pt x="13737" y="2479"/>
                  <a:pt x="13674" y="2443"/>
                  <a:pt x="13610" y="2440"/>
                </a:cubicBezTo>
                <a:cubicBezTo>
                  <a:pt x="13547" y="2436"/>
                  <a:pt x="13484" y="2446"/>
                  <a:pt x="13421" y="2444"/>
                </a:cubicBezTo>
                <a:cubicBezTo>
                  <a:pt x="13373" y="2370"/>
                  <a:pt x="13328" y="2289"/>
                  <a:pt x="13277" y="2219"/>
                </a:cubicBezTo>
                <a:cubicBezTo>
                  <a:pt x="13227" y="2150"/>
                  <a:pt x="13174" y="2087"/>
                  <a:pt x="13121" y="2021"/>
                </a:cubicBezTo>
                <a:cubicBezTo>
                  <a:pt x="13069" y="1958"/>
                  <a:pt x="13017" y="1892"/>
                  <a:pt x="12962" y="1831"/>
                </a:cubicBezTo>
                <a:cubicBezTo>
                  <a:pt x="12909" y="1773"/>
                  <a:pt x="12845" y="1746"/>
                  <a:pt x="12789" y="1690"/>
                </a:cubicBezTo>
                <a:cubicBezTo>
                  <a:pt x="12735" y="1635"/>
                  <a:pt x="12679" y="1582"/>
                  <a:pt x="12622" y="1530"/>
                </a:cubicBezTo>
                <a:cubicBezTo>
                  <a:pt x="12567" y="1479"/>
                  <a:pt x="12515" y="1410"/>
                  <a:pt x="12457" y="1362"/>
                </a:cubicBezTo>
                <a:cubicBezTo>
                  <a:pt x="12400" y="1315"/>
                  <a:pt x="12344" y="1262"/>
                  <a:pt x="12285" y="1217"/>
                </a:cubicBezTo>
                <a:cubicBezTo>
                  <a:pt x="12228" y="1174"/>
                  <a:pt x="12169" y="1136"/>
                  <a:pt x="12109" y="1095"/>
                </a:cubicBezTo>
                <a:cubicBezTo>
                  <a:pt x="12051" y="1055"/>
                  <a:pt x="11994" y="1006"/>
                  <a:pt x="11934" y="967"/>
                </a:cubicBezTo>
                <a:cubicBezTo>
                  <a:pt x="11876" y="930"/>
                  <a:pt x="11814" y="904"/>
                  <a:pt x="11754" y="869"/>
                </a:cubicBezTo>
                <a:cubicBezTo>
                  <a:pt x="11695" y="834"/>
                  <a:pt x="11633" y="813"/>
                  <a:pt x="11572" y="781"/>
                </a:cubicBezTo>
                <a:cubicBezTo>
                  <a:pt x="11512" y="749"/>
                  <a:pt x="11456" y="694"/>
                  <a:pt x="11394" y="664"/>
                </a:cubicBezTo>
                <a:cubicBezTo>
                  <a:pt x="11335" y="635"/>
                  <a:pt x="11273" y="613"/>
                  <a:pt x="11211" y="585"/>
                </a:cubicBezTo>
                <a:cubicBezTo>
                  <a:pt x="11151" y="558"/>
                  <a:pt x="11087" y="558"/>
                  <a:pt x="11025" y="533"/>
                </a:cubicBezTo>
                <a:cubicBezTo>
                  <a:pt x="10965" y="508"/>
                  <a:pt x="10907" y="458"/>
                  <a:pt x="10845" y="435"/>
                </a:cubicBezTo>
                <a:cubicBezTo>
                  <a:pt x="10784" y="412"/>
                  <a:pt x="10723" y="386"/>
                  <a:pt x="10661" y="365"/>
                </a:cubicBezTo>
                <a:cubicBezTo>
                  <a:pt x="10600" y="344"/>
                  <a:pt x="10535" y="356"/>
                  <a:pt x="10473" y="337"/>
                </a:cubicBezTo>
                <a:cubicBezTo>
                  <a:pt x="10412" y="318"/>
                  <a:pt x="10353" y="263"/>
                  <a:pt x="10291" y="246"/>
                </a:cubicBezTo>
                <a:cubicBezTo>
                  <a:pt x="10229" y="229"/>
                  <a:pt x="10167" y="221"/>
                  <a:pt x="10104" y="206"/>
                </a:cubicBezTo>
                <a:cubicBezTo>
                  <a:pt x="10042" y="191"/>
                  <a:pt x="9980" y="177"/>
                  <a:pt x="9918" y="163"/>
                </a:cubicBezTo>
                <a:cubicBezTo>
                  <a:pt x="9856" y="150"/>
                  <a:pt x="9794" y="136"/>
                  <a:pt x="9731" y="124"/>
                </a:cubicBezTo>
                <a:cubicBezTo>
                  <a:pt x="9669" y="113"/>
                  <a:pt x="9607" y="109"/>
                  <a:pt x="9544" y="99"/>
                </a:cubicBezTo>
                <a:cubicBezTo>
                  <a:pt x="9482" y="89"/>
                  <a:pt x="9419" y="104"/>
                  <a:pt x="9356" y="96"/>
                </a:cubicBezTo>
                <a:cubicBezTo>
                  <a:pt x="9294" y="88"/>
                  <a:pt x="9233" y="46"/>
                  <a:pt x="9170" y="39"/>
                </a:cubicBezTo>
                <a:cubicBezTo>
                  <a:pt x="9108" y="33"/>
                  <a:pt x="9045" y="37"/>
                  <a:pt x="8982" y="32"/>
                </a:cubicBezTo>
                <a:cubicBezTo>
                  <a:pt x="8920" y="27"/>
                  <a:pt x="8858" y="13"/>
                  <a:pt x="8795" y="9"/>
                </a:cubicBezTo>
                <a:cubicBezTo>
                  <a:pt x="8733" y="6"/>
                  <a:pt x="8670" y="6"/>
                  <a:pt x="8607" y="5"/>
                </a:cubicBezTo>
                <a:cubicBezTo>
                  <a:pt x="8545" y="3"/>
                  <a:pt x="8482" y="10"/>
                  <a:pt x="8420" y="10"/>
                </a:cubicBezTo>
                <a:cubicBezTo>
                  <a:pt x="8357" y="10"/>
                  <a:pt x="8295" y="-1"/>
                  <a:pt x="8232" y="0"/>
                </a:cubicBezTo>
                <a:cubicBezTo>
                  <a:pt x="8170" y="1"/>
                  <a:pt x="8107" y="41"/>
                  <a:pt x="8045" y="43"/>
                </a:cubicBezTo>
                <a:cubicBezTo>
                  <a:pt x="7982" y="46"/>
                  <a:pt x="7920" y="25"/>
                  <a:pt x="7857" y="29"/>
                </a:cubicBezTo>
                <a:cubicBezTo>
                  <a:pt x="7795" y="33"/>
                  <a:pt x="7733" y="59"/>
                  <a:pt x="7670" y="65"/>
                </a:cubicBezTo>
                <a:cubicBezTo>
                  <a:pt x="7608" y="70"/>
                  <a:pt x="7545" y="62"/>
                  <a:pt x="7482" y="69"/>
                </a:cubicBezTo>
                <a:cubicBezTo>
                  <a:pt x="7420" y="76"/>
                  <a:pt x="7358" y="95"/>
                  <a:pt x="7295" y="103"/>
                </a:cubicBezTo>
                <a:cubicBezTo>
                  <a:pt x="7233" y="112"/>
                  <a:pt x="7170" y="91"/>
                  <a:pt x="7107" y="101"/>
                </a:cubicBezTo>
                <a:cubicBezTo>
                  <a:pt x="7045" y="111"/>
                  <a:pt x="6982" y="120"/>
                  <a:pt x="6920" y="132"/>
                </a:cubicBezTo>
                <a:cubicBezTo>
                  <a:pt x="6858" y="143"/>
                  <a:pt x="6797" y="172"/>
                  <a:pt x="6734" y="185"/>
                </a:cubicBezTo>
                <a:cubicBezTo>
                  <a:pt x="6672" y="197"/>
                  <a:pt x="6611" y="229"/>
                  <a:pt x="6549" y="243"/>
                </a:cubicBezTo>
                <a:cubicBezTo>
                  <a:pt x="6487" y="256"/>
                  <a:pt x="6424" y="252"/>
                  <a:pt x="6362" y="267"/>
                </a:cubicBezTo>
                <a:cubicBezTo>
                  <a:pt x="6299" y="283"/>
                  <a:pt x="6237" y="313"/>
                  <a:pt x="6175" y="329"/>
                </a:cubicBezTo>
                <a:cubicBezTo>
                  <a:pt x="6112" y="346"/>
                  <a:pt x="6049" y="350"/>
                  <a:pt x="5986" y="368"/>
                </a:cubicBezTo>
                <a:cubicBezTo>
                  <a:pt x="5924" y="386"/>
                  <a:pt x="5861" y="401"/>
                  <a:pt x="5799" y="421"/>
                </a:cubicBezTo>
                <a:cubicBezTo>
                  <a:pt x="5737" y="441"/>
                  <a:pt x="5673" y="448"/>
                  <a:pt x="5611" y="468"/>
                </a:cubicBezTo>
                <a:cubicBezTo>
                  <a:pt x="5549" y="490"/>
                  <a:pt x="5490" y="543"/>
                  <a:pt x="5428" y="566"/>
                </a:cubicBezTo>
                <a:cubicBezTo>
                  <a:pt x="5366" y="588"/>
                  <a:pt x="5305" y="617"/>
                  <a:pt x="5243" y="641"/>
                </a:cubicBezTo>
                <a:cubicBezTo>
                  <a:pt x="5181" y="665"/>
                  <a:pt x="5116" y="663"/>
                  <a:pt x="5055" y="688"/>
                </a:cubicBezTo>
                <a:cubicBezTo>
                  <a:pt x="4993" y="713"/>
                  <a:pt x="4932" y="750"/>
                  <a:pt x="4871" y="777"/>
                </a:cubicBezTo>
                <a:cubicBezTo>
                  <a:pt x="4809" y="804"/>
                  <a:pt x="4749" y="844"/>
                  <a:pt x="4688" y="872"/>
                </a:cubicBezTo>
                <a:cubicBezTo>
                  <a:pt x="4627" y="901"/>
                  <a:pt x="4562" y="906"/>
                  <a:pt x="4502" y="936"/>
                </a:cubicBezTo>
                <a:cubicBezTo>
                  <a:pt x="4440" y="966"/>
                  <a:pt x="4382" y="1018"/>
                  <a:pt x="4322" y="1049"/>
                </a:cubicBezTo>
                <a:cubicBezTo>
                  <a:pt x="4260" y="1081"/>
                  <a:pt x="4199" y="1108"/>
                  <a:pt x="4139" y="1141"/>
                </a:cubicBezTo>
                <a:cubicBezTo>
                  <a:pt x="4078" y="1174"/>
                  <a:pt x="4015" y="1194"/>
                  <a:pt x="3955" y="1229"/>
                </a:cubicBezTo>
                <a:cubicBezTo>
                  <a:pt x="3894" y="1264"/>
                  <a:pt x="3833" y="1295"/>
                  <a:pt x="3773" y="1331"/>
                </a:cubicBezTo>
                <a:cubicBezTo>
                  <a:pt x="3713" y="1368"/>
                  <a:pt x="3655" y="1415"/>
                  <a:pt x="3595" y="1453"/>
                </a:cubicBezTo>
                <a:cubicBezTo>
                  <a:pt x="3535" y="1492"/>
                  <a:pt x="3477" y="1539"/>
                  <a:pt x="3418" y="1578"/>
                </a:cubicBezTo>
                <a:cubicBezTo>
                  <a:pt x="3358" y="1619"/>
                  <a:pt x="3301" y="1669"/>
                  <a:pt x="3242" y="1711"/>
                </a:cubicBezTo>
                <a:cubicBezTo>
                  <a:pt x="3182" y="1753"/>
                  <a:pt x="3116" y="1761"/>
                  <a:pt x="3058" y="1805"/>
                </a:cubicBezTo>
                <a:cubicBezTo>
                  <a:pt x="2999" y="1849"/>
                  <a:pt x="2946" y="1920"/>
                  <a:pt x="2888" y="1965"/>
                </a:cubicBezTo>
                <a:cubicBezTo>
                  <a:pt x="2829" y="2011"/>
                  <a:pt x="2770" y="2051"/>
                  <a:pt x="2712" y="2098"/>
                </a:cubicBezTo>
                <a:cubicBezTo>
                  <a:pt x="2654" y="2146"/>
                  <a:pt x="2595" y="2189"/>
                  <a:pt x="2538" y="2239"/>
                </a:cubicBezTo>
                <a:cubicBezTo>
                  <a:pt x="2480" y="2289"/>
                  <a:pt x="2427" y="2354"/>
                  <a:pt x="2371" y="2405"/>
                </a:cubicBezTo>
                <a:cubicBezTo>
                  <a:pt x="2313" y="2458"/>
                  <a:pt x="2256" y="2508"/>
                  <a:pt x="2201" y="2562"/>
                </a:cubicBezTo>
                <a:cubicBezTo>
                  <a:pt x="2144" y="2617"/>
                  <a:pt x="2085" y="2661"/>
                  <a:pt x="2030" y="2717"/>
                </a:cubicBezTo>
                <a:cubicBezTo>
                  <a:pt x="1974" y="2774"/>
                  <a:pt x="1918" y="2831"/>
                  <a:pt x="1864" y="2890"/>
                </a:cubicBezTo>
                <a:cubicBezTo>
                  <a:pt x="1809" y="2950"/>
                  <a:pt x="1759" y="3025"/>
                  <a:pt x="1706" y="3086"/>
                </a:cubicBezTo>
                <a:cubicBezTo>
                  <a:pt x="1651" y="3149"/>
                  <a:pt x="1596" y="3207"/>
                  <a:pt x="1544" y="3271"/>
                </a:cubicBezTo>
                <a:cubicBezTo>
                  <a:pt x="1490" y="3337"/>
                  <a:pt x="1437" y="3402"/>
                  <a:pt x="1386" y="3469"/>
                </a:cubicBezTo>
                <a:cubicBezTo>
                  <a:pt x="1334" y="3538"/>
                  <a:pt x="1286" y="3615"/>
                  <a:pt x="1236" y="3685"/>
                </a:cubicBezTo>
                <a:cubicBezTo>
                  <a:pt x="1184" y="3757"/>
                  <a:pt x="1135" y="3832"/>
                  <a:pt x="1087" y="3905"/>
                </a:cubicBezTo>
                <a:cubicBezTo>
                  <a:pt x="1037" y="3981"/>
                  <a:pt x="985" y="4050"/>
                  <a:pt x="939" y="4127"/>
                </a:cubicBezTo>
                <a:cubicBezTo>
                  <a:pt x="890" y="4206"/>
                  <a:pt x="839" y="4277"/>
                  <a:pt x="794" y="4358"/>
                </a:cubicBezTo>
                <a:cubicBezTo>
                  <a:pt x="748" y="4441"/>
                  <a:pt x="699" y="4518"/>
                  <a:pt x="656" y="4603"/>
                </a:cubicBezTo>
                <a:cubicBezTo>
                  <a:pt x="612" y="4691"/>
                  <a:pt x="576" y="4791"/>
                  <a:pt x="536" y="4880"/>
                </a:cubicBezTo>
                <a:cubicBezTo>
                  <a:pt x="494" y="4972"/>
                  <a:pt x="458" y="5070"/>
                  <a:pt x="421" y="5164"/>
                </a:cubicBezTo>
                <a:cubicBezTo>
                  <a:pt x="383" y="5261"/>
                  <a:pt x="347" y="5358"/>
                  <a:pt x="314" y="5456"/>
                </a:cubicBezTo>
                <a:cubicBezTo>
                  <a:pt x="279" y="5559"/>
                  <a:pt x="251" y="5664"/>
                  <a:pt x="222" y="5767"/>
                </a:cubicBezTo>
                <a:cubicBezTo>
                  <a:pt x="192" y="5875"/>
                  <a:pt x="157" y="5974"/>
                  <a:pt x="133" y="6082"/>
                </a:cubicBezTo>
                <a:cubicBezTo>
                  <a:pt x="109" y="6194"/>
                  <a:pt x="85" y="6305"/>
                  <a:pt x="68" y="6417"/>
                </a:cubicBezTo>
                <a:cubicBezTo>
                  <a:pt x="50" y="6533"/>
                  <a:pt x="43" y="6652"/>
                  <a:pt x="33" y="6768"/>
                </a:cubicBezTo>
                <a:cubicBezTo>
                  <a:pt x="22" y="6886"/>
                  <a:pt x="3" y="7003"/>
                  <a:pt x="0" y="7121"/>
                </a:cubicBezTo>
                <a:cubicBezTo>
                  <a:pt x="-2" y="7240"/>
                  <a:pt x="13" y="7359"/>
                  <a:pt x="19" y="7477"/>
                </a:cubicBezTo>
                <a:cubicBezTo>
                  <a:pt x="25" y="7595"/>
                  <a:pt x="38" y="7710"/>
                  <a:pt x="52" y="7827"/>
                </a:cubicBezTo>
                <a:cubicBezTo>
                  <a:pt x="66" y="7942"/>
                  <a:pt x="84" y="8055"/>
                  <a:pt x="106" y="8166"/>
                </a:cubicBezTo>
                <a:cubicBezTo>
                  <a:pt x="127" y="8277"/>
                  <a:pt x="138" y="8398"/>
                  <a:pt x="167" y="8505"/>
                </a:cubicBezTo>
                <a:cubicBezTo>
                  <a:pt x="195" y="8609"/>
                  <a:pt x="241" y="8696"/>
                  <a:pt x="276" y="8797"/>
                </a:cubicBezTo>
                <a:cubicBezTo>
                  <a:pt x="310" y="8895"/>
                  <a:pt x="345" y="8991"/>
                  <a:pt x="385" y="9085"/>
                </a:cubicBezTo>
                <a:cubicBezTo>
                  <a:pt x="424" y="9176"/>
                  <a:pt x="463" y="9268"/>
                  <a:pt x="508" y="9356"/>
                </a:cubicBezTo>
                <a:cubicBezTo>
                  <a:pt x="550" y="9440"/>
                  <a:pt x="590" y="9535"/>
                  <a:pt x="637" y="9616"/>
                </a:cubicBezTo>
                <a:cubicBezTo>
                  <a:pt x="683" y="9694"/>
                  <a:pt x="731" y="9772"/>
                  <a:pt x="781" y="9847"/>
                </a:cubicBezTo>
                <a:cubicBezTo>
                  <a:pt x="830" y="9919"/>
                  <a:pt x="881" y="9989"/>
                  <a:pt x="934" y="10058"/>
                </a:cubicBezTo>
                <a:cubicBezTo>
                  <a:pt x="984" y="10125"/>
                  <a:pt x="1037" y="10191"/>
                  <a:pt x="1091" y="10255"/>
                </a:cubicBezTo>
                <a:cubicBezTo>
                  <a:pt x="1144" y="10317"/>
                  <a:pt x="1203" y="10360"/>
                  <a:pt x="1259" y="10420"/>
                </a:cubicBezTo>
                <a:cubicBezTo>
                  <a:pt x="1313" y="10477"/>
                  <a:pt x="1363" y="10553"/>
                  <a:pt x="1420" y="10607"/>
                </a:cubicBezTo>
                <a:cubicBezTo>
                  <a:pt x="1475" y="10661"/>
                  <a:pt x="1539" y="10683"/>
                  <a:pt x="1597" y="10734"/>
                </a:cubicBezTo>
                <a:cubicBezTo>
                  <a:pt x="1654" y="10783"/>
                  <a:pt x="1709" y="10840"/>
                  <a:pt x="1768" y="10887"/>
                </a:cubicBezTo>
                <a:cubicBezTo>
                  <a:pt x="1825" y="10933"/>
                  <a:pt x="1884" y="10974"/>
                  <a:pt x="1943" y="11018"/>
                </a:cubicBezTo>
                <a:cubicBezTo>
                  <a:pt x="2001" y="11060"/>
                  <a:pt x="2064" y="11109"/>
                  <a:pt x="2124" y="11150"/>
                </a:cubicBezTo>
                <a:cubicBezTo>
                  <a:pt x="2097" y="11264"/>
                  <a:pt x="2066" y="11384"/>
                  <a:pt x="2044" y="11499"/>
                </a:cubicBezTo>
                <a:cubicBezTo>
                  <a:pt x="2021" y="11616"/>
                  <a:pt x="2007" y="11737"/>
                  <a:pt x="1988" y="11855"/>
                </a:cubicBezTo>
                <a:cubicBezTo>
                  <a:pt x="1969" y="11975"/>
                  <a:pt x="1941" y="12089"/>
                  <a:pt x="1926" y="12209"/>
                </a:cubicBezTo>
                <a:cubicBezTo>
                  <a:pt x="1912" y="12330"/>
                  <a:pt x="1904" y="12454"/>
                  <a:pt x="1894" y="12576"/>
                </a:cubicBezTo>
                <a:cubicBezTo>
                  <a:pt x="1884" y="12699"/>
                  <a:pt x="1875" y="12821"/>
                  <a:pt x="1870" y="12945"/>
                </a:cubicBezTo>
                <a:cubicBezTo>
                  <a:pt x="1864" y="13068"/>
                  <a:pt x="1863" y="13192"/>
                  <a:pt x="1863" y="13316"/>
                </a:cubicBezTo>
                <a:cubicBezTo>
                  <a:pt x="1862" y="13440"/>
                  <a:pt x="1865" y="13563"/>
                  <a:pt x="1870" y="13687"/>
                </a:cubicBezTo>
                <a:cubicBezTo>
                  <a:pt x="1875" y="13810"/>
                  <a:pt x="1878" y="13935"/>
                  <a:pt x="1888" y="14058"/>
                </a:cubicBezTo>
                <a:cubicBezTo>
                  <a:pt x="1898" y="14180"/>
                  <a:pt x="1911" y="14301"/>
                  <a:pt x="1926" y="14423"/>
                </a:cubicBezTo>
                <a:cubicBezTo>
                  <a:pt x="1941" y="14539"/>
                  <a:pt x="1963" y="14652"/>
                  <a:pt x="1981" y="14766"/>
                </a:cubicBezTo>
                <a:cubicBezTo>
                  <a:pt x="2000" y="14880"/>
                  <a:pt x="2018" y="14994"/>
                  <a:pt x="2041" y="15106"/>
                </a:cubicBezTo>
                <a:cubicBezTo>
                  <a:pt x="2064" y="15217"/>
                  <a:pt x="2092" y="15324"/>
                  <a:pt x="2118" y="15433"/>
                </a:cubicBezTo>
                <a:cubicBezTo>
                  <a:pt x="2145" y="15541"/>
                  <a:pt x="2162" y="15659"/>
                  <a:pt x="2192" y="15764"/>
                </a:cubicBezTo>
                <a:cubicBezTo>
                  <a:pt x="2223" y="15868"/>
                  <a:pt x="2263" y="15963"/>
                  <a:pt x="2297" y="16065"/>
                </a:cubicBezTo>
                <a:cubicBezTo>
                  <a:pt x="2330" y="16165"/>
                  <a:pt x="2364" y="16266"/>
                  <a:pt x="2401" y="16364"/>
                </a:cubicBezTo>
                <a:cubicBezTo>
                  <a:pt x="2437" y="16461"/>
                  <a:pt x="2477" y="16554"/>
                  <a:pt x="2517" y="16648"/>
                </a:cubicBezTo>
                <a:cubicBezTo>
                  <a:pt x="2556" y="16741"/>
                  <a:pt x="2591" y="16841"/>
                  <a:pt x="2633" y="16932"/>
                </a:cubicBezTo>
                <a:cubicBezTo>
                  <a:pt x="2675" y="17021"/>
                  <a:pt x="2719" y="17107"/>
                  <a:pt x="2763" y="17194"/>
                </a:cubicBezTo>
                <a:cubicBezTo>
                  <a:pt x="2807" y="17279"/>
                  <a:pt x="2851" y="17366"/>
                  <a:pt x="2897" y="17449"/>
                </a:cubicBezTo>
                <a:cubicBezTo>
                  <a:pt x="2943" y="17530"/>
                  <a:pt x="2999" y="17591"/>
                  <a:pt x="3047" y="17670"/>
                </a:cubicBezTo>
                <a:cubicBezTo>
                  <a:pt x="3095" y="17748"/>
                  <a:pt x="3138" y="17836"/>
                  <a:pt x="3188" y="17912"/>
                </a:cubicBezTo>
                <a:cubicBezTo>
                  <a:pt x="3236" y="17986"/>
                  <a:pt x="3292" y="18046"/>
                  <a:pt x="3343" y="18118"/>
                </a:cubicBezTo>
                <a:cubicBezTo>
                  <a:pt x="3393" y="18189"/>
                  <a:pt x="3435" y="18284"/>
                  <a:pt x="3487" y="18353"/>
                </a:cubicBezTo>
                <a:cubicBezTo>
                  <a:pt x="3539" y="18421"/>
                  <a:pt x="3595" y="18477"/>
                  <a:pt x="3649" y="18544"/>
                </a:cubicBezTo>
                <a:cubicBezTo>
                  <a:pt x="3701" y="18608"/>
                  <a:pt x="3750" y="18686"/>
                  <a:pt x="3804" y="18750"/>
                </a:cubicBezTo>
                <a:cubicBezTo>
                  <a:pt x="3858" y="18811"/>
                  <a:pt x="3920" y="18849"/>
                  <a:pt x="3975" y="18909"/>
                </a:cubicBezTo>
                <a:cubicBezTo>
                  <a:pt x="4030" y="18969"/>
                  <a:pt x="4086" y="19023"/>
                  <a:pt x="4142" y="19081"/>
                </a:cubicBezTo>
                <a:cubicBezTo>
                  <a:pt x="4197" y="19137"/>
                  <a:pt x="4247" y="19214"/>
                  <a:pt x="4304" y="19269"/>
                </a:cubicBezTo>
                <a:cubicBezTo>
                  <a:pt x="4360" y="19323"/>
                  <a:pt x="4423" y="19354"/>
                  <a:pt x="4480" y="19406"/>
                </a:cubicBezTo>
                <a:cubicBezTo>
                  <a:pt x="4537" y="19457"/>
                  <a:pt x="4591" y="19520"/>
                  <a:pt x="4649" y="19570"/>
                </a:cubicBezTo>
                <a:cubicBezTo>
                  <a:pt x="4706" y="19619"/>
                  <a:pt x="4767" y="19656"/>
                  <a:pt x="4825" y="19704"/>
                </a:cubicBezTo>
                <a:cubicBezTo>
                  <a:pt x="4883" y="19750"/>
                  <a:pt x="4939" y="19810"/>
                  <a:pt x="4998" y="19855"/>
                </a:cubicBezTo>
                <a:cubicBezTo>
                  <a:pt x="5056" y="19900"/>
                  <a:pt x="5120" y="19922"/>
                  <a:pt x="5179" y="19965"/>
                </a:cubicBezTo>
                <a:cubicBezTo>
                  <a:pt x="5238" y="20007"/>
                  <a:pt x="5291" y="20082"/>
                  <a:pt x="5351" y="20123"/>
                </a:cubicBezTo>
                <a:cubicBezTo>
                  <a:pt x="5410" y="20163"/>
                  <a:pt x="5471" y="20197"/>
                  <a:pt x="5531" y="20235"/>
                </a:cubicBezTo>
                <a:cubicBezTo>
                  <a:pt x="5591" y="20274"/>
                  <a:pt x="5650" y="20319"/>
                  <a:pt x="5710" y="20356"/>
                </a:cubicBezTo>
                <a:cubicBezTo>
                  <a:pt x="5770" y="20392"/>
                  <a:pt x="5832" y="20419"/>
                  <a:pt x="5893" y="20454"/>
                </a:cubicBezTo>
                <a:cubicBezTo>
                  <a:pt x="5954" y="20489"/>
                  <a:pt x="6019" y="20496"/>
                  <a:pt x="6080" y="20529"/>
                </a:cubicBezTo>
                <a:cubicBezTo>
                  <a:pt x="6140" y="20561"/>
                  <a:pt x="6200" y="20601"/>
                  <a:pt x="6262" y="20632"/>
                </a:cubicBezTo>
                <a:cubicBezTo>
                  <a:pt x="6323" y="20663"/>
                  <a:pt x="6383" y="20699"/>
                  <a:pt x="6445" y="20728"/>
                </a:cubicBezTo>
                <a:cubicBezTo>
                  <a:pt x="6506" y="20757"/>
                  <a:pt x="6568" y="20779"/>
                  <a:pt x="6630" y="20807"/>
                </a:cubicBezTo>
                <a:cubicBezTo>
                  <a:pt x="6691" y="20834"/>
                  <a:pt x="6752" y="20870"/>
                  <a:pt x="6814" y="20896"/>
                </a:cubicBezTo>
                <a:cubicBezTo>
                  <a:pt x="6876" y="20922"/>
                  <a:pt x="6939" y="20936"/>
                  <a:pt x="7001" y="20960"/>
                </a:cubicBezTo>
                <a:cubicBezTo>
                  <a:pt x="7063" y="20985"/>
                  <a:pt x="7125" y="21004"/>
                  <a:pt x="7188" y="21027"/>
                </a:cubicBezTo>
                <a:cubicBezTo>
                  <a:pt x="7250" y="21049"/>
                  <a:pt x="7311" y="21085"/>
                  <a:pt x="7373" y="21106"/>
                </a:cubicBezTo>
                <a:cubicBezTo>
                  <a:pt x="7435" y="21127"/>
                  <a:pt x="7497" y="21158"/>
                  <a:pt x="7560" y="21178"/>
                </a:cubicBezTo>
                <a:cubicBezTo>
                  <a:pt x="7622" y="21197"/>
                  <a:pt x="7684" y="21223"/>
                  <a:pt x="7747" y="21241"/>
                </a:cubicBezTo>
                <a:cubicBezTo>
                  <a:pt x="7809" y="21260"/>
                  <a:pt x="7874" y="21246"/>
                  <a:pt x="7937" y="21263"/>
                </a:cubicBezTo>
                <a:cubicBezTo>
                  <a:pt x="8000" y="21280"/>
                  <a:pt x="8062" y="21302"/>
                  <a:pt x="8125" y="21318"/>
                </a:cubicBezTo>
                <a:cubicBezTo>
                  <a:pt x="8187" y="21333"/>
                  <a:pt x="8250" y="21348"/>
                  <a:pt x="8313" y="21362"/>
                </a:cubicBezTo>
                <a:cubicBezTo>
                  <a:pt x="8376" y="21376"/>
                  <a:pt x="8438" y="21398"/>
                  <a:pt x="8502" y="21411"/>
                </a:cubicBezTo>
                <a:cubicBezTo>
                  <a:pt x="8564" y="21424"/>
                  <a:pt x="8628" y="21429"/>
                  <a:pt x="8691" y="21440"/>
                </a:cubicBezTo>
                <a:cubicBezTo>
                  <a:pt x="8754" y="21451"/>
                  <a:pt x="8816" y="21476"/>
                  <a:pt x="8880" y="21486"/>
                </a:cubicBezTo>
                <a:cubicBezTo>
                  <a:pt x="8943" y="21496"/>
                  <a:pt x="9006" y="21493"/>
                  <a:pt x="9070" y="21501"/>
                </a:cubicBezTo>
                <a:cubicBezTo>
                  <a:pt x="9133" y="21510"/>
                  <a:pt x="9196" y="21508"/>
                  <a:pt x="9260" y="21515"/>
                </a:cubicBezTo>
                <a:cubicBezTo>
                  <a:pt x="9323" y="21522"/>
                  <a:pt x="9386" y="21531"/>
                  <a:pt x="9449" y="21537"/>
                </a:cubicBezTo>
                <a:cubicBezTo>
                  <a:pt x="9512" y="21543"/>
                  <a:pt x="9576" y="21550"/>
                  <a:pt x="9639" y="21554"/>
                </a:cubicBezTo>
                <a:cubicBezTo>
                  <a:pt x="9702" y="21559"/>
                  <a:pt x="9765" y="21587"/>
                  <a:pt x="9829" y="21590"/>
                </a:cubicBezTo>
                <a:cubicBezTo>
                  <a:pt x="9892" y="21594"/>
                  <a:pt x="9955" y="21582"/>
                  <a:pt x="10019" y="21585"/>
                </a:cubicBezTo>
                <a:cubicBezTo>
                  <a:pt x="10082" y="21587"/>
                  <a:pt x="10145" y="21588"/>
                  <a:pt x="10209" y="21589"/>
                </a:cubicBezTo>
                <a:cubicBezTo>
                  <a:pt x="10272" y="21590"/>
                  <a:pt x="10335" y="21588"/>
                  <a:pt x="10399" y="21588"/>
                </a:cubicBezTo>
                <a:cubicBezTo>
                  <a:pt x="10462" y="21587"/>
                  <a:pt x="10526" y="21597"/>
                  <a:pt x="10589" y="21595"/>
                </a:cubicBezTo>
                <a:cubicBezTo>
                  <a:pt x="10652" y="21594"/>
                  <a:pt x="10716" y="21599"/>
                  <a:pt x="10779" y="21596"/>
                </a:cubicBezTo>
                <a:cubicBezTo>
                  <a:pt x="10842" y="21594"/>
                  <a:pt x="10906" y="21593"/>
                  <a:pt x="10969" y="21589"/>
                </a:cubicBezTo>
                <a:cubicBezTo>
                  <a:pt x="11032" y="21585"/>
                  <a:pt x="11096" y="21574"/>
                  <a:pt x="11159" y="21569"/>
                </a:cubicBezTo>
                <a:cubicBezTo>
                  <a:pt x="11222" y="21564"/>
                  <a:pt x="11285" y="21548"/>
                  <a:pt x="11349" y="21541"/>
                </a:cubicBezTo>
                <a:cubicBezTo>
                  <a:pt x="11412" y="21535"/>
                  <a:pt x="11475" y="21533"/>
                  <a:pt x="11539" y="21525"/>
                </a:cubicBezTo>
                <a:cubicBezTo>
                  <a:pt x="11602" y="21518"/>
                  <a:pt x="11665" y="21513"/>
                  <a:pt x="11728" y="21505"/>
                </a:cubicBezTo>
                <a:cubicBezTo>
                  <a:pt x="11792" y="21496"/>
                  <a:pt x="11855" y="21487"/>
                  <a:pt x="11918" y="21477"/>
                </a:cubicBezTo>
                <a:cubicBezTo>
                  <a:pt x="11981" y="21467"/>
                  <a:pt x="12044" y="21451"/>
                  <a:pt x="12107" y="21440"/>
                </a:cubicBezTo>
                <a:cubicBezTo>
                  <a:pt x="12170" y="21429"/>
                  <a:pt x="12234" y="21436"/>
                  <a:pt x="12297" y="21424"/>
                </a:cubicBezTo>
                <a:cubicBezTo>
                  <a:pt x="12360" y="21412"/>
                  <a:pt x="12423" y="21395"/>
                  <a:pt x="12486" y="21382"/>
                </a:cubicBezTo>
                <a:cubicBezTo>
                  <a:pt x="12549" y="21369"/>
                  <a:pt x="12612" y="21347"/>
                  <a:pt x="12675" y="21333"/>
                </a:cubicBezTo>
                <a:cubicBezTo>
                  <a:pt x="12737" y="21319"/>
                  <a:pt x="12800" y="21297"/>
                  <a:pt x="12863" y="21282"/>
                </a:cubicBezTo>
                <a:cubicBezTo>
                  <a:pt x="12925" y="21267"/>
                  <a:pt x="12987" y="21268"/>
                  <a:pt x="13049" y="21252"/>
                </a:cubicBezTo>
                <a:cubicBezTo>
                  <a:pt x="13110" y="21236"/>
                  <a:pt x="13172" y="21220"/>
                  <a:pt x="13233" y="21203"/>
                </a:cubicBezTo>
                <a:cubicBezTo>
                  <a:pt x="13295" y="21186"/>
                  <a:pt x="13355" y="21151"/>
                  <a:pt x="13416" y="21133"/>
                </a:cubicBezTo>
                <a:cubicBezTo>
                  <a:pt x="13478" y="21114"/>
                  <a:pt x="13540" y="21102"/>
                  <a:pt x="13601" y="21082"/>
                </a:cubicBezTo>
                <a:cubicBezTo>
                  <a:pt x="13662" y="21063"/>
                  <a:pt x="13724" y="21053"/>
                  <a:pt x="13785" y="21032"/>
                </a:cubicBezTo>
                <a:cubicBezTo>
                  <a:pt x="13847" y="21011"/>
                  <a:pt x="13908" y="20991"/>
                  <a:pt x="13969" y="20969"/>
                </a:cubicBezTo>
                <a:cubicBezTo>
                  <a:pt x="14030" y="20947"/>
                  <a:pt x="14090" y="20916"/>
                  <a:pt x="14151" y="20893"/>
                </a:cubicBezTo>
                <a:cubicBezTo>
                  <a:pt x="14212" y="20870"/>
                  <a:pt x="14273" y="20845"/>
                  <a:pt x="14333" y="20821"/>
                </a:cubicBezTo>
                <a:cubicBezTo>
                  <a:pt x="14394" y="20797"/>
                  <a:pt x="14456" y="20784"/>
                  <a:pt x="14517" y="20759"/>
                </a:cubicBezTo>
                <a:cubicBezTo>
                  <a:pt x="14578" y="20733"/>
                  <a:pt x="14638" y="20704"/>
                  <a:pt x="14698" y="20678"/>
                </a:cubicBezTo>
                <a:cubicBezTo>
                  <a:pt x="14759" y="20652"/>
                  <a:pt x="14818" y="20617"/>
                  <a:pt x="14879" y="20589"/>
                </a:cubicBezTo>
                <a:cubicBezTo>
                  <a:pt x="14939" y="20561"/>
                  <a:pt x="14999" y="20529"/>
                  <a:pt x="15059" y="20501"/>
                </a:cubicBezTo>
                <a:cubicBezTo>
                  <a:pt x="15119" y="20472"/>
                  <a:pt x="15177" y="20422"/>
                  <a:pt x="15236" y="20392"/>
                </a:cubicBezTo>
                <a:cubicBezTo>
                  <a:pt x="15297" y="20362"/>
                  <a:pt x="15362" y="20368"/>
                  <a:pt x="15422" y="20337"/>
                </a:cubicBezTo>
                <a:cubicBezTo>
                  <a:pt x="15482" y="20305"/>
                  <a:pt x="15537" y="20245"/>
                  <a:pt x="15597" y="20212"/>
                </a:cubicBezTo>
                <a:cubicBezTo>
                  <a:pt x="15657" y="20180"/>
                  <a:pt x="15716" y="20148"/>
                  <a:pt x="15775" y="20114"/>
                </a:cubicBezTo>
                <a:cubicBezTo>
                  <a:pt x="15835" y="20080"/>
                  <a:pt x="15895" y="20048"/>
                  <a:pt x="15954" y="20013"/>
                </a:cubicBezTo>
                <a:cubicBezTo>
                  <a:pt x="16013" y="19978"/>
                  <a:pt x="16075" y="19959"/>
                  <a:pt x="16134" y="19923"/>
                </a:cubicBezTo>
                <a:cubicBezTo>
                  <a:pt x="16193" y="19886"/>
                  <a:pt x="16254" y="19856"/>
                  <a:pt x="16312" y="19819"/>
                </a:cubicBezTo>
                <a:cubicBezTo>
                  <a:pt x="16371" y="19781"/>
                  <a:pt x="16424" y="19712"/>
                  <a:pt x="16483" y="19673"/>
                </a:cubicBezTo>
                <a:cubicBezTo>
                  <a:pt x="16542" y="19634"/>
                  <a:pt x="16602" y="19603"/>
                  <a:pt x="16660" y="19563"/>
                </a:cubicBezTo>
                <a:cubicBezTo>
                  <a:pt x="16718" y="19522"/>
                  <a:pt x="16777" y="19483"/>
                  <a:pt x="16834" y="19442"/>
                </a:cubicBezTo>
                <a:cubicBezTo>
                  <a:pt x="16893" y="19400"/>
                  <a:pt x="16951" y="19359"/>
                  <a:pt x="17008" y="19316"/>
                </a:cubicBezTo>
                <a:cubicBezTo>
                  <a:pt x="17066" y="19273"/>
                  <a:pt x="17121" y="19216"/>
                  <a:pt x="17178" y="19172"/>
                </a:cubicBezTo>
                <a:cubicBezTo>
                  <a:pt x="17236" y="19127"/>
                  <a:pt x="17298" y="19082"/>
                  <a:pt x="17354" y="19036"/>
                </a:cubicBezTo>
                <a:cubicBezTo>
                  <a:pt x="17402" y="19101"/>
                  <a:pt x="17451" y="19195"/>
                  <a:pt x="17512" y="19257"/>
                </a:cubicBezTo>
                <a:cubicBezTo>
                  <a:pt x="17565" y="19312"/>
                  <a:pt x="17626" y="19352"/>
                  <a:pt x="17687" y="19405"/>
                </a:cubicBezTo>
                <a:cubicBezTo>
                  <a:pt x="17743" y="19453"/>
                  <a:pt x="17805" y="19489"/>
                  <a:pt x="17866" y="19535"/>
                </a:cubicBezTo>
                <a:cubicBezTo>
                  <a:pt x="17924" y="19579"/>
                  <a:pt x="17981" y="19637"/>
                  <a:pt x="18042" y="19679"/>
                </a:cubicBezTo>
                <a:cubicBezTo>
                  <a:pt x="18101" y="19719"/>
                  <a:pt x="18165" y="19743"/>
                  <a:pt x="18226" y="19781"/>
                </a:cubicBezTo>
                <a:cubicBezTo>
                  <a:pt x="18286" y="19819"/>
                  <a:pt x="18345" y="19870"/>
                  <a:pt x="18406" y="19905"/>
                </a:cubicBezTo>
                <a:cubicBezTo>
                  <a:pt x="18467" y="19940"/>
                  <a:pt x="18532" y="19956"/>
                  <a:pt x="18593" y="19989"/>
                </a:cubicBezTo>
                <a:cubicBezTo>
                  <a:pt x="18655" y="20022"/>
                  <a:pt x="18716" y="20061"/>
                  <a:pt x="18776" y="20091"/>
                </a:cubicBezTo>
                <a:cubicBezTo>
                  <a:pt x="18840" y="20123"/>
                  <a:pt x="18900" y="20167"/>
                  <a:pt x="18960" y="20195"/>
                </a:cubicBezTo>
                <a:cubicBezTo>
                  <a:pt x="19025" y="20225"/>
                  <a:pt x="19089" y="20241"/>
                  <a:pt x="19148" y="20267"/>
                </a:cubicBezTo>
                <a:cubicBezTo>
                  <a:pt x="19215" y="20296"/>
                  <a:pt x="19276" y="20334"/>
                  <a:pt x="19334" y="20357"/>
                </a:cubicBezTo>
                <a:cubicBezTo>
                  <a:pt x="19405" y="20385"/>
                  <a:pt x="19470" y="20398"/>
                  <a:pt x="19523" y="20415"/>
                </a:cubicBezTo>
                <a:cubicBezTo>
                  <a:pt x="19659" y="20460"/>
                  <a:pt x="19721" y="20486"/>
                  <a:pt x="19673" y="20447"/>
                </a:cubicBezTo>
                <a:cubicBezTo>
                  <a:pt x="19617" y="20400"/>
                  <a:pt x="19568" y="20326"/>
                  <a:pt x="19516" y="20275"/>
                </a:cubicBezTo>
                <a:cubicBezTo>
                  <a:pt x="19461" y="20221"/>
                  <a:pt x="19410" y="20160"/>
                  <a:pt x="19360" y="20102"/>
                </a:cubicBezTo>
                <a:cubicBezTo>
                  <a:pt x="19307" y="20042"/>
                  <a:pt x="19251" y="19996"/>
                  <a:pt x="19203" y="19932"/>
                </a:cubicBezTo>
                <a:cubicBezTo>
                  <a:pt x="19152" y="19864"/>
                  <a:pt x="19108" y="19784"/>
                  <a:pt x="19063" y="19713"/>
                </a:cubicBezTo>
                <a:cubicBezTo>
                  <a:pt x="19016" y="19638"/>
                  <a:pt x="18965" y="19573"/>
                  <a:pt x="18923" y="19495"/>
                </a:cubicBezTo>
                <a:cubicBezTo>
                  <a:pt x="18879" y="19413"/>
                  <a:pt x="18839" y="19327"/>
                  <a:pt x="18800" y="19243"/>
                </a:cubicBezTo>
                <a:cubicBezTo>
                  <a:pt x="18759" y="19155"/>
                  <a:pt x="18724" y="19063"/>
                  <a:pt x="18689" y="18974"/>
                </a:cubicBezTo>
                <a:cubicBezTo>
                  <a:pt x="18652" y="18880"/>
                  <a:pt x="18615" y="18788"/>
                  <a:pt x="18584" y="18694"/>
                </a:cubicBezTo>
                <a:cubicBezTo>
                  <a:pt x="18551" y="18594"/>
                  <a:pt x="18514" y="18502"/>
                  <a:pt x="18487" y="18404"/>
                </a:cubicBezTo>
                <a:cubicBezTo>
                  <a:pt x="18458" y="18299"/>
                  <a:pt x="18439" y="18186"/>
                  <a:pt x="18416" y="18085"/>
                </a:cubicBezTo>
                <a:cubicBezTo>
                  <a:pt x="18472" y="18028"/>
                  <a:pt x="18524" y="17956"/>
                  <a:pt x="18579" y="17898"/>
                </a:cubicBezTo>
                <a:cubicBezTo>
                  <a:pt x="18634" y="17839"/>
                  <a:pt x="18692" y="17792"/>
                  <a:pt x="18746" y="17732"/>
                </a:cubicBezTo>
                <a:cubicBezTo>
                  <a:pt x="18801" y="17671"/>
                  <a:pt x="18861" y="17629"/>
                  <a:pt x="18914" y="17568"/>
                </a:cubicBezTo>
                <a:cubicBezTo>
                  <a:pt x="18968" y="17505"/>
                  <a:pt x="19022" y="17441"/>
                  <a:pt x="19074" y="17377"/>
                </a:cubicBezTo>
                <a:cubicBezTo>
                  <a:pt x="19128" y="17313"/>
                  <a:pt x="19178" y="17241"/>
                  <a:pt x="19230" y="17176"/>
                </a:cubicBezTo>
                <a:cubicBezTo>
                  <a:pt x="19283" y="17109"/>
                  <a:pt x="19334" y="17039"/>
                  <a:pt x="19385" y="16972"/>
                </a:cubicBezTo>
                <a:cubicBezTo>
                  <a:pt x="19437" y="16903"/>
                  <a:pt x="19484" y="16821"/>
                  <a:pt x="19534" y="16751"/>
                </a:cubicBezTo>
                <a:cubicBezTo>
                  <a:pt x="19586" y="16681"/>
                  <a:pt x="19634" y="16605"/>
                  <a:pt x="19684" y="16534"/>
                </a:cubicBezTo>
                <a:cubicBezTo>
                  <a:pt x="19734" y="16461"/>
                  <a:pt x="19788" y="16397"/>
                  <a:pt x="19836" y="16323"/>
                </a:cubicBezTo>
                <a:cubicBezTo>
                  <a:pt x="19886" y="16248"/>
                  <a:pt x="19941" y="16187"/>
                  <a:pt x="19988" y="16111"/>
                </a:cubicBezTo>
                <a:cubicBezTo>
                  <a:pt x="20037" y="16033"/>
                  <a:pt x="20080" y="15944"/>
                  <a:pt x="20126" y="15866"/>
                </a:cubicBezTo>
                <a:cubicBezTo>
                  <a:pt x="20173" y="15786"/>
                  <a:pt x="20215" y="15695"/>
                  <a:pt x="20260" y="15614"/>
                </a:cubicBezTo>
                <a:cubicBezTo>
                  <a:pt x="20306" y="15531"/>
                  <a:pt x="20349" y="15445"/>
                  <a:pt x="20393" y="15361"/>
                </a:cubicBezTo>
                <a:cubicBezTo>
                  <a:pt x="20437" y="15276"/>
                  <a:pt x="20481" y="15190"/>
                  <a:pt x="20523" y="15104"/>
                </a:cubicBezTo>
                <a:cubicBezTo>
                  <a:pt x="20566" y="15016"/>
                  <a:pt x="20611" y="14933"/>
                  <a:pt x="20652" y="14844"/>
                </a:cubicBezTo>
                <a:cubicBezTo>
                  <a:pt x="20694" y="14753"/>
                  <a:pt x="20732" y="14658"/>
                  <a:pt x="20771" y="14567"/>
                </a:cubicBezTo>
                <a:cubicBezTo>
                  <a:pt x="20810" y="14473"/>
                  <a:pt x="20849" y="14379"/>
                  <a:pt x="20886" y="14285"/>
                </a:cubicBezTo>
                <a:cubicBezTo>
                  <a:pt x="20924" y="14188"/>
                  <a:pt x="20971" y="14106"/>
                  <a:pt x="21006" y="14008"/>
                </a:cubicBezTo>
                <a:cubicBezTo>
                  <a:pt x="21041" y="13909"/>
                  <a:pt x="21062" y="13793"/>
                  <a:pt x="21095" y="13693"/>
                </a:cubicBezTo>
                <a:cubicBezTo>
                  <a:pt x="21128" y="13591"/>
                  <a:pt x="21166" y="13496"/>
                  <a:pt x="21196" y="13393"/>
                </a:cubicBezTo>
                <a:cubicBezTo>
                  <a:pt x="21227" y="13288"/>
                  <a:pt x="21260" y="13186"/>
                  <a:pt x="21287" y="13080"/>
                </a:cubicBezTo>
                <a:cubicBezTo>
                  <a:pt x="21314" y="12972"/>
                  <a:pt x="21337" y="12861"/>
                  <a:pt x="21361" y="12752"/>
                </a:cubicBezTo>
                <a:cubicBezTo>
                  <a:pt x="21385" y="12641"/>
                  <a:pt x="21400" y="12526"/>
                  <a:pt x="21420" y="12414"/>
                </a:cubicBezTo>
                <a:cubicBezTo>
                  <a:pt x="21441" y="12301"/>
                  <a:pt x="21472" y="12196"/>
                  <a:pt x="21489" y="12082"/>
                </a:cubicBezTo>
                <a:cubicBezTo>
                  <a:pt x="21506" y="11967"/>
                  <a:pt x="21524" y="11852"/>
                  <a:pt x="21536" y="11737"/>
                </a:cubicBezTo>
                <a:cubicBezTo>
                  <a:pt x="21549" y="11620"/>
                  <a:pt x="21548" y="11499"/>
                  <a:pt x="21557" y="11382"/>
                </a:cubicBezTo>
                <a:cubicBezTo>
                  <a:pt x="21565" y="11264"/>
                  <a:pt x="21569" y="11146"/>
                  <a:pt x="21573" y="11028"/>
                </a:cubicBezTo>
                <a:cubicBezTo>
                  <a:pt x="21577" y="10909"/>
                  <a:pt x="21598" y="10792"/>
                  <a:pt x="21598" y="10673"/>
                </a:cubicBezTo>
                <a:cubicBezTo>
                  <a:pt x="21597" y="10554"/>
                  <a:pt x="21575" y="10437"/>
                  <a:pt x="21570" y="10319"/>
                </a:cubicBezTo>
                <a:cubicBezTo>
                  <a:pt x="21565" y="10201"/>
                  <a:pt x="21575" y="10079"/>
                  <a:pt x="21565" y="9961"/>
                </a:cubicBezTo>
                <a:cubicBezTo>
                  <a:pt x="21555" y="9844"/>
                  <a:pt x="21528" y="9733"/>
                  <a:pt x="21514" y="9617"/>
                </a:cubicBez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730500" y="1841500"/>
            <a:ext cx="13081000" cy="580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2374900" y="1435100"/>
            <a:ext cx="9690100" cy="201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5532106" y="8750300"/>
            <a:ext cx="345949" cy="317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</p:sldLayoutIdLst>
  <p:transition xmlns:p14="http://schemas.microsoft.com/office/powerpoint/2010/main" spd="med" advClick="1"/>
  <p:txStyles>
    <p:titleStyle>
      <a:lvl1pPr marL="0" marR="0" indent="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7789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2234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6679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21124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5569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9125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2681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6237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3979386" marR="0" indent="-461486" algn="l" defTabSz="546100" latinLnBrk="0">
        <a:lnSpc>
          <a:spcPct val="100000"/>
        </a:lnSpc>
        <a:spcBef>
          <a:spcPts val="2600"/>
        </a:spcBef>
        <a:spcAft>
          <a:spcPts val="0"/>
        </a:spcAft>
        <a:buClr>
          <a:srgbClr val="B42337"/>
        </a:buClr>
        <a:buSzPct val="50000"/>
        <a:buFontTx/>
        <a:buBlip>
          <a:blip r:embed="rId2"/>
        </a:buBlip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hyperlink" Target="http://42.23.54.1:5984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hyperlink" Target="http://127.0.0.1:5984/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6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6832">
              <a:defRPr sz="4656"/>
            </a:lvl1pPr>
          </a:lstStyle>
          <a:p>
            <a:pPr/>
            <a:r>
              <a:t>Gregory ("Pink")</a:t>
            </a:r>
          </a:p>
        </p:txBody>
      </p:sp>
      <p:sp>
        <p:nvSpPr>
          <p:cNvPr id="468" name="Shape 64"/>
          <p:cNvSpPr txBox="1"/>
          <p:nvPr/>
        </p:nvSpPr>
        <p:spPr>
          <a:xfrm>
            <a:off x="9674400" y="7139733"/>
            <a:ext cx="11276801" cy="568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>
            <a:normAutofit fontScale="100000" lnSpcReduction="0"/>
          </a:bodyPr>
          <a:lstStyle>
            <a:lvl1pPr algn="l" defTabSz="1625600">
              <a:lnSpc>
                <a:spcPct val="115000"/>
              </a:lnSpc>
              <a:spcBef>
                <a:spcPts val="28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Miller</a:t>
            </a:r>
          </a:p>
        </p:txBody>
      </p:sp>
      <p:sp>
        <p:nvSpPr>
          <p:cNvPr id="469" name="Shape 65"/>
          <p:cNvSpPr txBox="1"/>
          <p:nvPr>
            <p:ph type="title"/>
          </p:nvPr>
        </p:nvSpPr>
        <p:spPr>
          <a:xfrm>
            <a:off x="-1" y="2376933"/>
            <a:ext cx="16256001" cy="2987201"/>
          </a:xfrm>
          <a:prstGeom prst="rect">
            <a:avLst/>
          </a:prstGeom>
        </p:spPr>
        <p:txBody>
          <a:bodyPr/>
          <a:lstStyle/>
          <a:p>
            <a:pPr/>
            <a:r>
              <a:t>CouchDB</a:t>
            </a:r>
          </a:p>
        </p:txBody>
      </p:sp>
      <p:pic>
        <p:nvPicPr>
          <p:cNvPr id="470" name="SanDiegoPink Closeup.png" descr="SanDiegoPink Closeup.png"/>
          <p:cNvPicPr>
            <a:picLocks noChangeAspect="1"/>
          </p:cNvPicPr>
          <p:nvPr/>
        </p:nvPicPr>
        <p:blipFill>
          <a:blip r:embed="rId2">
            <a:extLst/>
          </a:blip>
          <a:srcRect l="2501" t="0" r="2509" b="4"/>
          <a:stretch>
            <a:fillRect/>
          </a:stretch>
        </p:blipFill>
        <p:spPr>
          <a:xfrm>
            <a:off x="7178178" y="6053814"/>
            <a:ext cx="2040732" cy="209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&quot;dead&quot;: {…"/>
          <p:cNvSpPr txBox="1"/>
          <p:nvPr/>
        </p:nvSpPr>
        <p:spPr>
          <a:xfrm>
            <a:off x="80650" y="3124859"/>
            <a:ext cx="7733158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 "dead":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"map": "function (doc)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  if (doc.year_death != null)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  {emit(doc.year_death, doc.stagename);}}”}</a:t>
            </a: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</a:p>
          <a:p>
            <a:pPr algn="l">
              <a:defRPr>
                <a:solidFill>
                  <a:srgbClr val="FFFFFF"/>
                </a:solidFill>
              </a:defRPr>
            </a:pPr>
            <a:r>
              <a:t>"nationality":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"reduce": "_count",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"map": "function (doc)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  {emit(doc.nationality, 1);}”}</a:t>
            </a:r>
          </a:p>
        </p:txBody>
      </p:sp>
      <p:sp>
        <p:nvSpPr>
          <p:cNvPr id="516" name="MapReduce Query"/>
          <p:cNvSpPr txBox="1"/>
          <p:nvPr/>
        </p:nvSpPr>
        <p:spPr>
          <a:xfrm>
            <a:off x="378748" y="541242"/>
            <a:ext cx="604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MapReduce Query</a:t>
            </a:r>
          </a:p>
        </p:txBody>
      </p:sp>
      <p:grpSp>
        <p:nvGrpSpPr>
          <p:cNvPr id="519" name="Group"/>
          <p:cNvGrpSpPr/>
          <p:nvPr/>
        </p:nvGrpSpPr>
        <p:grpSpPr>
          <a:xfrm>
            <a:off x="4650420" y="165759"/>
            <a:ext cx="11569049" cy="3873501"/>
            <a:chOff x="0" y="0"/>
            <a:chExt cx="11569048" cy="3873500"/>
          </a:xfrm>
        </p:grpSpPr>
        <p:sp>
          <p:nvSpPr>
            <p:cNvPr id="517" name="{&quot;total_rows&quot;:6,&quot;offset&quot;:0,&quot;rows&quot;:[…"/>
            <p:cNvSpPr txBox="1"/>
            <p:nvPr/>
          </p:nvSpPr>
          <p:spPr>
            <a:xfrm>
              <a:off x="3180190" y="0"/>
              <a:ext cx="8388859" cy="3873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{"total_rows":6,"offset":0,"rows":[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{"id":"7b01ece5","key":1980,"value":null},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{"id":"7b019c9d","key":1991,"value":"Johnny Thunders"},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{"id":"7b02208f","key":1998,"value":"Rozz Williams"},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{"id":"7b01b1b9","key":2001,"value":"Joey Ramone"},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{"id":"7b0131d7","key":2002,"value":"Joe Strummer"},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{"id":"7b024da5","key":2010,"value":"Peter Steele"}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]}</a:t>
              </a:r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-1" y="1472540"/>
              <a:ext cx="3104007" cy="2040815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2800975" y="4816839"/>
            <a:ext cx="11585869" cy="3454401"/>
            <a:chOff x="0" y="0"/>
            <a:chExt cx="11585868" cy="3454400"/>
          </a:xfrm>
        </p:grpSpPr>
        <p:sp>
          <p:nvSpPr>
            <p:cNvPr id="520" name="{&quot;rows&quot;:[…"/>
            <p:cNvSpPr txBox="1"/>
            <p:nvPr/>
          </p:nvSpPr>
          <p:spPr>
            <a:xfrm>
              <a:off x="7080543" y="-1"/>
              <a:ext cx="4505326" cy="345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{"rows":[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{"key":"American","value":5},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{"key":"Australian","value":1},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{"key":"British","value":10},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{"key":"Canadian","value":1},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{"key":"Cuban","value":1},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{"key":"Finnish","value":1}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]}</a:t>
              </a:r>
            </a:p>
          </p:txBody>
        </p:sp>
        <p:sp>
          <p:nvSpPr>
            <p:cNvPr id="521" name="Line"/>
            <p:cNvSpPr/>
            <p:nvPr/>
          </p:nvSpPr>
          <p:spPr>
            <a:xfrm>
              <a:off x="0" y="1052434"/>
              <a:ext cx="6836502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1"/>
      <p:bldP build="whole" bldLvl="1" animBg="1" rev="0" advAuto="0" spid="519" grpId="2"/>
      <p:bldP build="whole" bldLvl="1" animBg="1" rev="0" advAuto="0" spid="522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&quot;age of death&quot;: {…"/>
          <p:cNvSpPr txBox="1"/>
          <p:nvPr/>
        </p:nvSpPr>
        <p:spPr>
          <a:xfrm>
            <a:off x="355197" y="51663"/>
            <a:ext cx="15545606" cy="631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"age of death": {</a:t>
            </a:r>
          </a:p>
          <a:p>
            <a:pPr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"map": "function (doc) {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var age_at_death = doc.year_death - doc.year_birth;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var name_to_use;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if (doc.stagename != null)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name_to_use = doc.stagename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else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name_to_use = doc.name;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if (age_at_death &gt; 0)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emit(name_to_use, age_at_death);</a:t>
            </a:r>
          </a:p>
          <a:p>
            <a:pPr lvl="2" algn="l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}"</a:t>
            </a:r>
          </a:p>
        </p:txBody>
      </p:sp>
      <p:sp>
        <p:nvSpPr>
          <p:cNvPr id="525" name="{&quot;total_rows&quot;:6,&quot;offset&quot;:0,&quot;rows&quot;:[…"/>
          <p:cNvSpPr txBox="1"/>
          <p:nvPr/>
        </p:nvSpPr>
        <p:spPr>
          <a:xfrm>
            <a:off x="42248" y="5947262"/>
            <a:ext cx="1617150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{"total_rows":6,"offset":0,"rows":[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{"id":"artist12","key":"Ian Curtis","value":24},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{"id":"artist2","key":"Joe Strummer","value":50},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{"id":"artist8","key":"Joey Ramone","value":50},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{"id":"artist7","key":"Johnny Thunders","value":39},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{"id":"artist19","key":"Peter Steele","value":48},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{"id":"artist16","key":"Rozz Williams","value":35}</a:t>
            </a:r>
          </a:p>
          <a:p>
            <a:pPr algn="l" defTabSz="457200">
              <a:defRPr sz="2400">
                <a:solidFill>
                  <a:srgbClr val="FA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{…"/>
          <p:cNvSpPr txBox="1"/>
          <p:nvPr/>
        </p:nvSpPr>
        <p:spPr>
          <a:xfrm>
            <a:off x="826827" y="2425699"/>
            <a:ext cx="7084315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"selector":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"year_death":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"$gt": null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},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"fields": ["year_death", "stagename","name"],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"limit": 3,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"skip": 0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528" name="Mango Query"/>
          <p:cNvSpPr txBox="1"/>
          <p:nvPr/>
        </p:nvSpPr>
        <p:spPr>
          <a:xfrm>
            <a:off x="1574916" y="541242"/>
            <a:ext cx="461396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Mango Query</a:t>
            </a:r>
          </a:p>
        </p:txBody>
      </p:sp>
      <p:grpSp>
        <p:nvGrpSpPr>
          <p:cNvPr id="531" name="Group"/>
          <p:cNvGrpSpPr/>
          <p:nvPr/>
        </p:nvGrpSpPr>
        <p:grpSpPr>
          <a:xfrm>
            <a:off x="3547152" y="1243107"/>
            <a:ext cx="12165751" cy="7226301"/>
            <a:chOff x="0" y="-1885950"/>
            <a:chExt cx="12165750" cy="7226300"/>
          </a:xfrm>
        </p:grpSpPr>
        <p:sp>
          <p:nvSpPr>
            <p:cNvPr id="529" name="{…"/>
            <p:cNvSpPr txBox="1"/>
            <p:nvPr/>
          </p:nvSpPr>
          <p:spPr>
            <a:xfrm>
              <a:off x="7080543" y="-1885951"/>
              <a:ext cx="5085208" cy="7226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"year_death": 2002,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"stagename": "Joe Strummer",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"name": "John Mellor"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}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"year_death": 1991,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"stagename": "Johnny Thunders",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"name": "John Genzale"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}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{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"year_death": 2001,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"stagename": "Joey Ramone",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 "name": "Jeffrey Hyman"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  <a:r>
                <a:t>}</a:t>
              </a:r>
            </a:p>
            <a:p>
              <a:pPr algn="l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0" y="1052434"/>
              <a:ext cx="6836502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7" grpId="1"/>
      <p:bldP build="whole" bldLvl="1" animBg="1" rev="0" advAuto="0" spid="531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How CouchDB is Different"/>
          <p:cNvSpPr txBox="1"/>
          <p:nvPr/>
        </p:nvSpPr>
        <p:spPr>
          <a:xfrm>
            <a:off x="4620588" y="300219"/>
            <a:ext cx="630417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How CouchDB is Different</a:t>
            </a:r>
          </a:p>
        </p:txBody>
      </p:sp>
      <p:sp>
        <p:nvSpPr>
          <p:cNvPr id="534" name="Documents instead of records/rows/tuples…"/>
          <p:cNvSpPr txBox="1"/>
          <p:nvPr/>
        </p:nvSpPr>
        <p:spPr>
          <a:xfrm>
            <a:off x="674815" y="1646367"/>
            <a:ext cx="670369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Documents instead of records/rows/tuples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Key/Values instead of columns</a:t>
            </a:r>
          </a:p>
        </p:txBody>
      </p:sp>
      <p:sp>
        <p:nvSpPr>
          <p:cNvPr id="535" name="Self-contained documents instead of linked/joined tables"/>
          <p:cNvSpPr txBox="1"/>
          <p:nvPr/>
        </p:nvSpPr>
        <p:spPr>
          <a:xfrm>
            <a:off x="6326085" y="2832759"/>
            <a:ext cx="88323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Self-contained documents instead of linked/joined tables</a:t>
            </a:r>
          </a:p>
        </p:txBody>
      </p:sp>
      <p:sp>
        <p:nvSpPr>
          <p:cNvPr id="536" name="Multi-version concurrency control (MVCC) instead of locks"/>
          <p:cNvSpPr txBox="1"/>
          <p:nvPr/>
        </p:nvSpPr>
        <p:spPr>
          <a:xfrm>
            <a:off x="693610" y="3600050"/>
            <a:ext cx="912838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Multi-version concurrency control (MVCC) instead of locks</a:t>
            </a:r>
          </a:p>
        </p:txBody>
      </p:sp>
      <p:sp>
        <p:nvSpPr>
          <p:cNvPr id="537" name="Schemaless - data does not need to be predefined, can be altered"/>
          <p:cNvSpPr txBox="1"/>
          <p:nvPr/>
        </p:nvSpPr>
        <p:spPr>
          <a:xfrm>
            <a:off x="5837262" y="4438650"/>
            <a:ext cx="98099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Schemaless - data does not need to be predefined, can be altered</a:t>
            </a:r>
          </a:p>
        </p:txBody>
      </p:sp>
      <p:sp>
        <p:nvSpPr>
          <p:cNvPr id="538" name="Upload documents instead of inserting values"/>
          <p:cNvSpPr txBox="1"/>
          <p:nvPr/>
        </p:nvSpPr>
        <p:spPr>
          <a:xfrm>
            <a:off x="526035" y="5134633"/>
            <a:ext cx="70012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Upload documents instead of inserting values</a:t>
            </a:r>
          </a:p>
        </p:txBody>
      </p:sp>
      <p:sp>
        <p:nvSpPr>
          <p:cNvPr id="539" name="Design documents with MapReduce instead of SQL"/>
          <p:cNvSpPr txBox="1"/>
          <p:nvPr/>
        </p:nvSpPr>
        <p:spPr>
          <a:xfrm>
            <a:off x="6805193" y="6220536"/>
            <a:ext cx="78741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 documents with MapReduce instead of SQL </a:t>
            </a:r>
          </a:p>
        </p:txBody>
      </p:sp>
      <p:sp>
        <p:nvSpPr>
          <p:cNvPr id="540" name="With RDBMS, you need to know what your data will look like…"/>
          <p:cNvSpPr txBox="1"/>
          <p:nvPr/>
        </p:nvSpPr>
        <p:spPr>
          <a:xfrm>
            <a:off x="472630" y="7046886"/>
            <a:ext cx="95703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With RDBMS, you need to know what your data will look like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With CouchDB, you need to know how you will use your data</a:t>
            </a:r>
          </a:p>
        </p:txBody>
      </p:sp>
      <p:sp>
        <p:nvSpPr>
          <p:cNvPr id="541" name="RDBMS has been around along time and is widely available"/>
          <p:cNvSpPr txBox="1"/>
          <p:nvPr/>
        </p:nvSpPr>
        <p:spPr>
          <a:xfrm>
            <a:off x="6394712" y="8292336"/>
            <a:ext cx="91100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RDBMS has been around along time and is widely available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5"/>
      <p:bldP build="whole" bldLvl="1" animBg="1" rev="0" advAuto="0" spid="539" grpId="6"/>
      <p:bldP build="whole" bldLvl="1" animBg="1" rev="0" advAuto="0" spid="536" grpId="3"/>
      <p:bldP build="whole" bldLvl="1" animBg="1" rev="0" advAuto="0" spid="534" grpId="1"/>
      <p:bldP build="whole" bldLvl="1" animBg="1" rev="0" advAuto="0" spid="537" grpId="4"/>
      <p:bldP build="whole" bldLvl="1" animBg="1" rev="0" advAuto="0" spid="541" grpId="8"/>
      <p:bldP build="whole" bldLvl="1" animBg="1" rev="0" advAuto="0" spid="540" grpId="7"/>
      <p:bldP build="whole" bldLvl="1" animBg="1" rev="0" advAuto="0" spid="53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6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6832">
              <a:defRPr sz="4656"/>
            </a:lvl1pPr>
          </a:lstStyle>
          <a:p>
            <a:pPr/>
            <a:r>
              <a:t>Gregory ("Pink")</a:t>
            </a:r>
          </a:p>
        </p:txBody>
      </p:sp>
      <p:sp>
        <p:nvSpPr>
          <p:cNvPr id="544" name="Shape 64"/>
          <p:cNvSpPr txBox="1"/>
          <p:nvPr/>
        </p:nvSpPr>
        <p:spPr>
          <a:xfrm>
            <a:off x="9674400" y="7139733"/>
            <a:ext cx="11276801" cy="568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>
            <a:normAutofit fontScale="100000" lnSpcReduction="0"/>
          </a:bodyPr>
          <a:lstStyle>
            <a:lvl1pPr algn="l" defTabSz="1625600">
              <a:lnSpc>
                <a:spcPct val="115000"/>
              </a:lnSpc>
              <a:spcBef>
                <a:spcPts val="28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Miller</a:t>
            </a:r>
          </a:p>
        </p:txBody>
      </p:sp>
      <p:sp>
        <p:nvSpPr>
          <p:cNvPr id="545" name="Shape 65"/>
          <p:cNvSpPr txBox="1"/>
          <p:nvPr>
            <p:ph type="title"/>
          </p:nvPr>
        </p:nvSpPr>
        <p:spPr>
          <a:xfrm>
            <a:off x="-1" y="2376933"/>
            <a:ext cx="16256001" cy="2987201"/>
          </a:xfrm>
          <a:prstGeom prst="rect">
            <a:avLst/>
          </a:prstGeom>
        </p:spPr>
        <p:txBody>
          <a:bodyPr/>
          <a:lstStyle/>
          <a:p>
            <a:pPr defTabSz="1089152">
              <a:defRPr sz="5628"/>
            </a:pPr>
            <a:r>
              <a:t>Daybed - CouchDB for Livecode</a:t>
            </a:r>
          </a:p>
          <a:p>
            <a:pPr defTabSz="1089152">
              <a:defRPr sz="5628"/>
            </a:pPr>
          </a:p>
          <a:p>
            <a:pPr defTabSz="1089152">
              <a:defRPr sz="5628"/>
            </a:pPr>
            <a:r>
              <a:t>https://github.com/madpink/couchdb4livecode</a:t>
            </a:r>
          </a:p>
        </p:txBody>
      </p:sp>
      <p:pic>
        <p:nvPicPr>
          <p:cNvPr id="546" name="SanDiegoPink Closeup.png" descr="SanDiegoPink Closeup.png"/>
          <p:cNvPicPr>
            <a:picLocks noChangeAspect="1"/>
          </p:cNvPicPr>
          <p:nvPr/>
        </p:nvPicPr>
        <p:blipFill>
          <a:blip r:embed="rId2">
            <a:extLst/>
          </a:blip>
          <a:srcRect l="2501" t="0" r="2509" b="4"/>
          <a:stretch>
            <a:fillRect/>
          </a:stretch>
        </p:blipFill>
        <p:spPr>
          <a:xfrm>
            <a:off x="7178178" y="6053814"/>
            <a:ext cx="2040732" cy="209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83"/>
          <p:cNvSpPr txBox="1"/>
          <p:nvPr>
            <p:ph type="title"/>
          </p:nvPr>
        </p:nvSpPr>
        <p:spPr>
          <a:xfrm>
            <a:off x="2703287" y="791155"/>
            <a:ext cx="12651199" cy="1018134"/>
          </a:xfrm>
          <a:prstGeom prst="rect">
            <a:avLst/>
          </a:prstGeom>
        </p:spPr>
        <p:txBody>
          <a:bodyPr/>
          <a:lstStyle/>
          <a:p>
            <a:pPr/>
            <a:r>
              <a:t>Uses fastJSON by default</a:t>
            </a:r>
          </a:p>
        </p:txBody>
      </p:sp>
      <p:sp>
        <p:nvSpPr>
          <p:cNvPr id="549" name="Note: Made changes to the original…"/>
          <p:cNvSpPr txBox="1"/>
          <p:nvPr/>
        </p:nvSpPr>
        <p:spPr>
          <a:xfrm>
            <a:off x="2325080" y="1977132"/>
            <a:ext cx="12749346" cy="616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778986" indent="-461486" algn="l"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Note: Made changes to the original</a:t>
            </a:r>
          </a:p>
          <a:p>
            <a:pPr marL="778986" indent="-461486" algn="l"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MergJSON only creates JSON arrays with numeric keys that go from 1 to N with no gaps (almost have this fixed)</a:t>
            </a:r>
          </a:p>
          <a:p>
            <a:pPr marL="778986" indent="-461486" algn="l"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I've had difficulties with MergJSON in Ubuntu standalones.</a:t>
            </a:r>
          </a:p>
          <a:p>
            <a:pPr marL="778986" indent="-461486" algn="l"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FastJSON is easier to use with Livecode-server</a:t>
            </a:r>
          </a:p>
        </p:txBody>
      </p:sp>
      <p:pic>
        <p:nvPicPr>
          <p:cNvPr id="550" name="MP crazy.png" descr="MP craz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6084" y="6744179"/>
            <a:ext cx="3113913" cy="250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77"/>
          <p:cNvSpPr txBox="1"/>
          <p:nvPr>
            <p:ph type="title"/>
          </p:nvPr>
        </p:nvSpPr>
        <p:spPr>
          <a:xfrm>
            <a:off x="3219450" y="749300"/>
            <a:ext cx="9817100" cy="17653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>
              <a:defRPr sz="6400"/>
            </a:lvl1pPr>
          </a:lstStyle>
          <a:p>
            <a:pPr/>
            <a:r>
              <a:t>Main Functions</a:t>
            </a:r>
          </a:p>
        </p:txBody>
      </p:sp>
      <p:sp>
        <p:nvSpPr>
          <p:cNvPr id="553" name="Shape 78"/>
          <p:cNvSpPr txBox="1"/>
          <p:nvPr>
            <p:ph type="body" sz="half" idx="1"/>
          </p:nvPr>
        </p:nvSpPr>
        <p:spPr>
          <a:xfrm>
            <a:off x="2933171" y="2570691"/>
            <a:ext cx="11143258" cy="4668309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/>
          <a:p>
            <a:pPr marL="778986" indent="-461486" algn="l" defTabSz="546100">
              <a:lnSpc>
                <a:spcPct val="100000"/>
              </a:lnSpc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couch.get(pFunk,pURL,pDB,pDocID,pParams,pOptions)</a:t>
            </a:r>
          </a:p>
          <a:p>
            <a:pPr marL="778986" indent="-461486" algn="l" defTabSz="546100">
              <a:lnSpc>
                <a:spcPct val="100000"/>
              </a:lnSpc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couch.put(pFunk,pURL,pDB,pDoc,pParams,pOptions)</a:t>
            </a:r>
          </a:p>
          <a:p>
            <a:pPr marL="778986" indent="-461486" algn="l" defTabSz="546100">
              <a:lnSpc>
                <a:spcPct val="100000"/>
              </a:lnSpc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couch.post(pFunk,pURL,pDB,pDoc,pParams,pOptions) </a:t>
            </a:r>
          </a:p>
          <a:p>
            <a:pPr marL="778986" indent="-461486" algn="l" defTabSz="546100">
              <a:lnSpc>
                <a:spcPct val="100000"/>
              </a:lnSpc>
              <a:spcBef>
                <a:spcPts val="2600"/>
              </a:spcBef>
              <a:buClr>
                <a:srgbClr val="B42337"/>
              </a:buClr>
              <a:buSzPct val="50000"/>
              <a:buBlip>
                <a:blip r:embed="rId2"/>
              </a:buBlip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couch.delete(pFunk,pURL,pDB,pDocID,pParams,pOptions)</a:t>
            </a:r>
          </a:p>
        </p:txBody>
      </p:sp>
      <p:pic>
        <p:nvPicPr>
          <p:cNvPr id="554" name="MP Happy.png" descr="MP Hap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01783" y="6649387"/>
            <a:ext cx="3203614" cy="257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_couchdb2_pink.png" descr="_couchdb2_pin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8805" y="6709647"/>
            <a:ext cx="3295049" cy="3706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Funk - function to call, such as &quot;all_docs&quot; or &quot;find&quot;; use &quot;db&quot;, &quot;doc&quot; or &quot;ddoc&quot; to get/put/post/delete a database, document or design-document"/>
          <p:cNvSpPr txBox="1"/>
          <p:nvPr/>
        </p:nvSpPr>
        <p:spPr>
          <a:xfrm>
            <a:off x="2976964" y="837041"/>
            <a:ext cx="122857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pFunk - function to call, such as "all_docs" or "find"; use "db", "doc" or "ddoc" to get/put/post/delete a database, document or design-document</a:t>
            </a:r>
          </a:p>
        </p:txBody>
      </p:sp>
      <p:sp>
        <p:nvSpPr>
          <p:cNvPr id="558" name="pURL - the URL including port    http://42.23.54.1:5984…"/>
          <p:cNvSpPr txBox="1"/>
          <p:nvPr/>
        </p:nvSpPr>
        <p:spPr>
          <a:xfrm>
            <a:off x="2965617" y="2590800"/>
            <a:ext cx="1306796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pURL - the URL including port    </a:t>
            </a:r>
            <a:r>
              <a:rPr u="sng">
                <a:hlinkClick r:id="rId2" invalidUrl="" action="" tgtFrame="" tooltip="" history="1" highlightClick="0" endSnd="0"/>
              </a:rPr>
              <a:t>http://42.23.54.1:5984</a:t>
            </a:r>
          </a:p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pDB - database name if applicable</a:t>
            </a:r>
          </a:p>
        </p:txBody>
      </p:sp>
      <p:sp>
        <p:nvSpPr>
          <p:cNvPr id="559" name="pDocID - (get/delete)  Document id to call…"/>
          <p:cNvSpPr txBox="1"/>
          <p:nvPr/>
        </p:nvSpPr>
        <p:spPr>
          <a:xfrm>
            <a:off x="2965617" y="4928758"/>
            <a:ext cx="1306796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pDocID - (get/delete)  Document id to call</a:t>
            </a:r>
          </a:p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pDoc - (put/post) Document to be uploaded (should be array) </a:t>
            </a:r>
          </a:p>
        </p:txBody>
      </p:sp>
      <p:sp>
        <p:nvSpPr>
          <p:cNvPr id="560" name="pParams - an array with any URL parameters to be added…"/>
          <p:cNvSpPr txBox="1"/>
          <p:nvPr/>
        </p:nvSpPr>
        <p:spPr>
          <a:xfrm>
            <a:off x="2965617" y="7190516"/>
            <a:ext cx="1306796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pParams - an array with any URL parameters to be added</a:t>
            </a:r>
          </a:p>
          <a:p>
            <a:pPr algn="l">
              <a:spcBef>
                <a:spcPts val="26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pOptions - an array with header options and authentication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3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3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2"/>
      <p:bldP build="whole" bldLvl="1" animBg="1" rev="0" advAuto="0" spid="557" grpId="1"/>
      <p:bldP build="whole" bldLvl="1" animBg="1" rev="0" advAuto="0" spid="559" grpId="3"/>
      <p:bldP build="whole" bldLvl="1" animBg="1" rev="0" advAuto="0" spid="560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6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6832">
              <a:defRPr sz="4656"/>
            </a:lvl1pPr>
          </a:lstStyle>
          <a:p>
            <a:pPr/>
            <a:r>
              <a:t>Gregory "Pink"</a:t>
            </a:r>
          </a:p>
        </p:txBody>
      </p:sp>
      <p:sp>
        <p:nvSpPr>
          <p:cNvPr id="563" name="Shape 64"/>
          <p:cNvSpPr txBox="1"/>
          <p:nvPr/>
        </p:nvSpPr>
        <p:spPr>
          <a:xfrm>
            <a:off x="9674400" y="7139733"/>
            <a:ext cx="11276801" cy="568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62533" tIns="162533" rIns="162533" bIns="162533">
            <a:normAutofit fontScale="100000" lnSpcReduction="0"/>
          </a:bodyPr>
          <a:lstStyle>
            <a:lvl1pPr algn="l" defTabSz="1625600">
              <a:lnSpc>
                <a:spcPct val="115000"/>
              </a:lnSpc>
              <a:spcBef>
                <a:spcPts val="28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Miller</a:t>
            </a:r>
          </a:p>
        </p:txBody>
      </p:sp>
      <p:sp>
        <p:nvSpPr>
          <p:cNvPr id="564" name="Shape 65"/>
          <p:cNvSpPr txBox="1"/>
          <p:nvPr>
            <p:ph type="title"/>
          </p:nvPr>
        </p:nvSpPr>
        <p:spPr>
          <a:xfrm>
            <a:off x="-1" y="2376933"/>
            <a:ext cx="16256001" cy="29872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Building a Syncing Notes App</a:t>
            </a:r>
          </a:p>
        </p:txBody>
      </p:sp>
      <p:pic>
        <p:nvPicPr>
          <p:cNvPr id="565" name="SanDiegoPink Closeup.png" descr="SanDiegoPink Closeup.png"/>
          <p:cNvPicPr>
            <a:picLocks noChangeAspect="1"/>
          </p:cNvPicPr>
          <p:nvPr/>
        </p:nvPicPr>
        <p:blipFill>
          <a:blip r:embed="rId2">
            <a:extLst/>
          </a:blip>
          <a:srcRect l="2501" t="0" r="2509" b="4"/>
          <a:stretch>
            <a:fillRect/>
          </a:stretch>
        </p:blipFill>
        <p:spPr>
          <a:xfrm>
            <a:off x="7178178" y="6053814"/>
            <a:ext cx="2040732" cy="209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71"/>
          <p:cNvSpPr txBox="1"/>
          <p:nvPr>
            <p:ph type="title"/>
          </p:nvPr>
        </p:nvSpPr>
        <p:spPr>
          <a:xfrm>
            <a:off x="1802400" y="537155"/>
            <a:ext cx="14046572" cy="1018134"/>
          </a:xfrm>
          <a:prstGeom prst="rect">
            <a:avLst/>
          </a:prstGeom>
        </p:spPr>
        <p:txBody>
          <a:bodyPr/>
          <a:lstStyle/>
          <a:p>
            <a:pPr defTabSz="214884">
              <a:defRPr i="1" sz="310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i="0"/>
              <a:t>dbdb.stack.load</a:t>
            </a:r>
            <a:r>
              <a:rPr i="0"/>
              <a:t> </a:t>
            </a:r>
            <a:r>
              <a:t>pFileName pStackName pMainFolder pSubFolder pPropSet</a:t>
            </a:r>
          </a:p>
        </p:txBody>
      </p:sp>
      <p:sp>
        <p:nvSpPr>
          <p:cNvPr id="568" name="Shape 72"/>
          <p:cNvSpPr txBox="1"/>
          <p:nvPr>
            <p:ph type="body" idx="1"/>
          </p:nvPr>
        </p:nvSpPr>
        <p:spPr>
          <a:xfrm>
            <a:off x="2147985" y="1735709"/>
            <a:ext cx="13355403" cy="7143074"/>
          </a:xfrm>
          <a:prstGeom prst="rect">
            <a:avLst/>
          </a:prstGeom>
        </p:spPr>
        <p:txBody>
          <a:bodyPr/>
          <a:lstStyle/>
          <a:p>
            <a:pPr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Should be put in the "openStack" handler.</a:t>
            </a:r>
          </a:p>
          <a:p>
            <a:pPr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Opens save stack in the background and copies its contents to the main stack.</a:t>
            </a:r>
          </a:p>
          <a:p>
            <a:pPr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Creates it, if it doesn't exist.</a:t>
            </a:r>
          </a:p>
          <a:p>
            <a:pPr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352043" indent="-352043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pFileName - file name to use for the save stack</a:t>
            </a:r>
          </a:p>
          <a:p>
            <a:pPr marL="352043" indent="-352043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pStackName - name of the stack (for saving)</a:t>
            </a:r>
          </a:p>
          <a:p>
            <a:pPr marL="352043" indent="-352043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pMainFolder - (optional) the main folder or specialFolder that the save stack will be saved in. Defaults:</a:t>
            </a:r>
          </a:p>
          <a:p>
            <a:pPr marL="704087" indent="-704087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457200" algn="l"/>
                <a:tab pos="6985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Mac and Windows: defaults to "support"</a:t>
            </a:r>
          </a:p>
          <a:p>
            <a:pPr marL="704087" indent="-704087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457200" algn="l"/>
                <a:tab pos="6985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iOS and Android: defaults to "document"</a:t>
            </a:r>
          </a:p>
          <a:p>
            <a:pPr marL="704087" indent="-704087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457200" algn="l"/>
                <a:tab pos="6985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Linux and HTML5: defaults to "home"</a:t>
            </a:r>
          </a:p>
          <a:p>
            <a:pPr marL="352043" indent="-352043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pSubFolder - (optional) a folder to be created in the main folder for the save file, defaults to the short name of the stack</a:t>
            </a:r>
          </a:p>
          <a:p>
            <a:pPr marL="352043" indent="-352043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101600" algn="l"/>
                <a:tab pos="342900" algn="l"/>
              </a:tabLst>
              <a:defRPr sz="277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pPropSet - (optional) name for the property set to save the data (useful for using the same data file for multiple apps), default: "daybedDB"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Livecode Global: CouchD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Livecode Global: CouchDB</a:t>
            </a:r>
          </a:p>
        </p:txBody>
      </p:sp>
      <p:sp>
        <p:nvSpPr>
          <p:cNvPr id="473" name="What is this all about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this all about?</a:t>
            </a:r>
          </a:p>
        </p:txBody>
      </p:sp>
      <p:pic>
        <p:nvPicPr>
          <p:cNvPr id="474" name="madpink02.png" descr="madpink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3391" y="6893523"/>
            <a:ext cx="1739379" cy="1821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_couchdb2_pink.png" descr="_couchdb2_p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57805" y="207247"/>
            <a:ext cx="3295049" cy="3706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71"/>
          <p:cNvSpPr txBox="1"/>
          <p:nvPr>
            <p:ph type="title"/>
          </p:nvPr>
        </p:nvSpPr>
        <p:spPr>
          <a:xfrm>
            <a:off x="1479840" y="562555"/>
            <a:ext cx="14540027" cy="1018134"/>
          </a:xfrm>
          <a:prstGeom prst="rect">
            <a:avLst/>
          </a:prstGeom>
        </p:spPr>
        <p:txBody>
          <a:bodyPr/>
          <a:lstStyle/>
          <a:p>
            <a:pPr defTabSz="214884">
              <a:defRPr i="1" sz="282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i="0"/>
              <a:t>dbdb.local.newuser</a:t>
            </a:r>
            <a:r>
              <a:rPr i="0"/>
              <a:t> </a:t>
            </a:r>
            <a:r>
              <a:t>pURL pUser pPass pAuth pPrefix pOther pConflict pIDPrefix pApp</a:t>
            </a:r>
          </a:p>
        </p:txBody>
      </p:sp>
      <p:sp>
        <p:nvSpPr>
          <p:cNvPr id="571" name="Shape 72"/>
          <p:cNvSpPr txBox="1"/>
          <p:nvPr>
            <p:ph type="body" idx="1"/>
          </p:nvPr>
        </p:nvSpPr>
        <p:spPr>
          <a:xfrm>
            <a:off x="2361702" y="2048844"/>
            <a:ext cx="13183508" cy="6592211"/>
          </a:xfrm>
          <a:prstGeom prst="rect">
            <a:avLst/>
          </a:prstGeom>
        </p:spPr>
        <p:txBody>
          <a:bodyPr/>
          <a:lstStyle/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pURL - the URL including port number of the CouchDB installation</a:t>
            </a:r>
          </a:p>
          <a:p>
            <a:pPr lvl="4" marL="274320" indent="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e.g. </a:t>
            </a:r>
            <a:r>
              <a:rPr>
                <a:solidFill>
                  <a:srgbClr val="0366D6"/>
                </a:solidFill>
                <a:hlinkClick r:id="rId2" invalidUrl="" action="" tgtFrame="" tooltip="" history="1" highlightClick="0" endSnd="0"/>
              </a:rPr>
              <a:t>http://127.0.0.1:5984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pUser - User's username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pPass - User's password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pAuth - base64 encoded string for an administrator's username:password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pPrefix - (optional) prefix of the database name, default: "user"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pOther - (optional) array of other data to be saved in the user record </a:t>
            </a:r>
          </a:p>
          <a:p>
            <a:pPr lvl="4" marL="274320" indent="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(e.g. email address, secret question)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pConflict - (optional) how to handle conflicting updated: </a:t>
            </a:r>
          </a:p>
          <a:p>
            <a:pPr marL="548640" indent="-54864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5461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server: (default)  server's copy wins conflict</a:t>
            </a:r>
          </a:p>
          <a:p>
            <a:pPr marL="548640" indent="-54864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5461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local: local copy wins conflict</a:t>
            </a:r>
          </a:p>
          <a:p>
            <a:pPr marL="548640" indent="-54864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5461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◦	duplicate: both copies are saved, one with a modified name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pIDPrefix - (optional) prefix for the id number of each document, default: "user"</a:t>
            </a:r>
          </a:p>
          <a:p>
            <a:pPr marL="274320" indent="-274320" defTabSz="27432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76200" algn="l"/>
                <a:tab pos="266700" algn="l"/>
              </a:tabLst>
              <a:defRPr sz="264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pApp - (optional) application name for searches, default: the same as pIDPrefix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96"/>
          <p:cNvSpPr txBox="1"/>
          <p:nvPr>
            <p:ph type="title"/>
          </p:nvPr>
        </p:nvSpPr>
        <p:spPr>
          <a:xfrm>
            <a:off x="2879022" y="800266"/>
            <a:ext cx="11320534" cy="7272535"/>
          </a:xfrm>
          <a:prstGeom prst="rect">
            <a:avLst/>
          </a:prstGeom>
        </p:spPr>
        <p:txBody>
          <a:bodyPr/>
          <a:lstStyle/>
          <a:p>
            <a:pPr defTabSz="406908">
              <a:defRPr i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 i="0"/>
              <a:t>dbdb.stack.save</a:t>
            </a:r>
            <a:r>
              <a:rPr i="0"/>
              <a:t> </a:t>
            </a:r>
            <a:r>
              <a:t>pStackName</a:t>
            </a:r>
            <a:endParaRPr i="0"/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saves data to external stack</a:t>
            </a:r>
          </a:p>
          <a:p>
            <a:pPr defTabSz="406908">
              <a:defRPr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dbdb.local.sync</a:t>
            </a:r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syncs local data with database</a:t>
            </a:r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dbdb.local.setdoc</a:t>
            </a:r>
            <a:r>
              <a:rPr b="0"/>
              <a:t> </a:t>
            </a:r>
            <a:r>
              <a:rPr b="0" i="1"/>
              <a:t>pDoc</a:t>
            </a:r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save pDoc to properties, flagged for sync</a:t>
            </a:r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dbdb.local.deletedoc</a:t>
            </a:r>
            <a:r>
              <a:rPr b="0"/>
              <a:t> </a:t>
            </a:r>
            <a:r>
              <a:rPr b="0" i="1"/>
              <a:t>pDocID</a:t>
            </a:r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flags document in properties as deleted for sync</a:t>
            </a:r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0"/>
          </a:p>
          <a:p>
            <a:pPr defTabSz="406908">
              <a:defRPr b="1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dbdb.local.getdoc</a:t>
            </a:r>
            <a:r>
              <a:rPr b="0"/>
              <a:t> </a:t>
            </a:r>
            <a:r>
              <a:rPr b="0" i="1"/>
              <a:t>pDocID</a:t>
            </a:r>
          </a:p>
          <a:p>
            <a:pPr lvl="4" indent="813816" algn="l" defTabSz="406908">
              <a:defRPr b="0" sz="3204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loads document from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78"/>
          <p:cNvSpPr txBox="1"/>
          <p:nvPr>
            <p:ph type="body" idx="1"/>
          </p:nvPr>
        </p:nvSpPr>
        <p:spPr>
          <a:xfrm>
            <a:off x="2361702" y="2048844"/>
            <a:ext cx="13183508" cy="6592211"/>
          </a:xfrm>
          <a:prstGeom prst="rect">
            <a:avLst/>
          </a:prstGeom>
        </p:spPr>
        <p:txBody>
          <a:bodyPr/>
          <a:lstStyle/>
          <a:p>
            <a:pPr algn="l" defTabSz="1251711">
              <a:spcBef>
                <a:spcPts val="2100"/>
              </a:spcBef>
              <a:buSzTx/>
              <a:buNone/>
              <a:defRPr sz="3696"/>
            </a:pPr>
            <a:r>
              <a:t>Scan all local documents flagged for syncing (new, update, delete)</a:t>
            </a:r>
          </a:p>
          <a:p>
            <a:pPr algn="l" defTabSz="1251711">
              <a:spcBef>
                <a:spcPts val="2100"/>
              </a:spcBef>
              <a:buSzTx/>
              <a:buNone/>
              <a:defRPr sz="3696"/>
            </a:pPr>
            <a:r>
              <a:t>Query database using design document with the last sync timestamp</a:t>
            </a:r>
          </a:p>
          <a:p>
            <a:pPr algn="l" defTabSz="1251711">
              <a:spcBef>
                <a:spcPts val="2100"/>
              </a:spcBef>
              <a:buSzTx/>
              <a:buNone/>
              <a:defRPr sz="3696"/>
            </a:pPr>
            <a:r>
              <a:t>Compare revision numbers of local and server data</a:t>
            </a:r>
          </a:p>
          <a:p>
            <a:pPr algn="l" defTabSz="1251711">
              <a:spcBef>
                <a:spcPts val="2100"/>
              </a:spcBef>
              <a:buSzTx/>
              <a:buNone/>
              <a:defRPr sz="3696"/>
            </a:pPr>
            <a:r>
              <a:t>Download changed documents</a:t>
            </a:r>
          </a:p>
          <a:p>
            <a:pPr algn="l" defTabSz="1251711">
              <a:spcBef>
                <a:spcPts val="2100"/>
              </a:spcBef>
              <a:buSzTx/>
              <a:buNone/>
              <a:defRPr sz="3696"/>
            </a:pPr>
            <a:r>
              <a:t>Upload changed documents</a:t>
            </a:r>
          </a:p>
        </p:txBody>
      </p:sp>
      <p:sp>
        <p:nvSpPr>
          <p:cNvPr id="576" name="dbdb.local.sync (The Process)"/>
          <p:cNvSpPr txBox="1"/>
          <p:nvPr/>
        </p:nvSpPr>
        <p:spPr>
          <a:xfrm>
            <a:off x="5564918" y="622350"/>
            <a:ext cx="6777076" cy="11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36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dbdb.local.sync (The Process)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qouch.init pDB,pUser,pPass,pURL…"/>
          <p:cNvSpPr txBox="1"/>
          <p:nvPr/>
        </p:nvSpPr>
        <p:spPr>
          <a:xfrm>
            <a:off x="2626159" y="3295649"/>
            <a:ext cx="11257683" cy="463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qouch.init pDB,pUser,pPass,pURL</a:t>
            </a:r>
          </a:p>
          <a:p>
            <a:pPr algn="l"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qouch.getdoc(pDocID)</a:t>
            </a:r>
          </a:p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qouch.putdoc(pDoc)</a:t>
            </a:r>
          </a:p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qouch.alldocs(pInclude)</a:t>
            </a:r>
          </a:p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qouch.changes(pLast,pInclude)</a:t>
            </a:r>
          </a:p>
          <a:p>
            <a:pPr marL="444500" indent="-444500" algn="l">
              <a:buSzPct val="75000"/>
              <a:buChar char="•"/>
              <a:defRPr sz="360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qouch.ddoc(pDdoc,pType,pName,pInclude)</a:t>
            </a:r>
          </a:p>
        </p:txBody>
      </p:sp>
      <p:sp>
        <p:nvSpPr>
          <p:cNvPr id="579" name="Quick Couch Functions"/>
          <p:cNvSpPr txBox="1"/>
          <p:nvPr/>
        </p:nvSpPr>
        <p:spPr>
          <a:xfrm>
            <a:off x="4219624" y="889000"/>
            <a:ext cx="781675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Quick Couch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ouch is an acronym for:"/>
          <p:cNvSpPr txBox="1"/>
          <p:nvPr/>
        </p:nvSpPr>
        <p:spPr>
          <a:xfrm>
            <a:off x="5068874" y="2527299"/>
            <a:ext cx="611825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Couch is an acronym for:</a:t>
            </a:r>
          </a:p>
        </p:txBody>
      </p:sp>
      <p:sp>
        <p:nvSpPr>
          <p:cNvPr id="478" name="Cluster of unreliable commodity hardware"/>
          <p:cNvSpPr txBox="1"/>
          <p:nvPr/>
        </p:nvSpPr>
        <p:spPr>
          <a:xfrm>
            <a:off x="2968529" y="3223371"/>
            <a:ext cx="1033973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Cluster of unreliable commodity hardware</a:t>
            </a:r>
          </a:p>
        </p:txBody>
      </p:sp>
      <p:sp>
        <p:nvSpPr>
          <p:cNvPr id="479" name="Horizontal scalability…"/>
          <p:cNvSpPr txBox="1"/>
          <p:nvPr/>
        </p:nvSpPr>
        <p:spPr>
          <a:xfrm>
            <a:off x="4377107" y="4431814"/>
            <a:ext cx="8305022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92666" indent="-592666" algn="l">
              <a:buSzPct val="75000"/>
              <a:buChar char="•"/>
              <a:defRPr sz="4800"/>
            </a:pPr>
            <a:r>
              <a:t>Horizontal scalability</a:t>
            </a:r>
          </a:p>
          <a:p>
            <a:pPr marL="592666" indent="-592666" algn="l">
              <a:buSzPct val="75000"/>
              <a:buChar char="•"/>
              <a:defRPr sz="4800"/>
            </a:pPr>
            <a:r>
              <a:t>High availability</a:t>
            </a:r>
          </a:p>
          <a:p>
            <a:pPr marL="592666" indent="-592666" algn="l">
              <a:buSzPct val="75000"/>
              <a:buChar char="•"/>
              <a:defRPr sz="4800"/>
            </a:pPr>
            <a:r>
              <a:t>Reliability</a:t>
            </a:r>
          </a:p>
          <a:p>
            <a:pPr marL="592666" indent="-592666" algn="l">
              <a:buSzPct val="75000"/>
              <a:buChar char="•"/>
              <a:defRPr sz="4800"/>
            </a:pPr>
            <a:r>
              <a:t>Even on failure prone hardware</a:t>
            </a:r>
          </a:p>
        </p:txBody>
      </p:sp>
      <p:pic>
        <p:nvPicPr>
          <p:cNvPr id="480" name="MP confused.png" descr="MP confu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0534" y="6294291"/>
            <a:ext cx="3237082" cy="260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nodeType="with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7" grpId="1"/>
      <p:bldP build="whole" bldLvl="1" animBg="1" rev="0" advAuto="0" spid="478" grpId="2"/>
      <p:bldP build="p" bldLvl="5" animBg="1" rev="0" advAuto="0" spid="47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What is CouchD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CouchDB?</a:t>
            </a:r>
          </a:p>
        </p:txBody>
      </p:sp>
      <p:sp>
        <p:nvSpPr>
          <p:cNvPr id="483" name="NoSQL Databas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NoSQL Database</a:t>
            </a:r>
          </a:p>
          <a:p>
            <a:pPr>
              <a:buBlip>
                <a:blip r:embed="rId2"/>
              </a:buBlip>
            </a:pPr>
            <a:r>
              <a:t>Not tabular nor relational</a:t>
            </a:r>
          </a:p>
          <a:p>
            <a:pPr>
              <a:buBlip>
                <a:blip r:embed="rId2"/>
              </a:buBlip>
            </a:pPr>
            <a:r>
              <a:t>Document-oriented</a:t>
            </a:r>
          </a:p>
          <a:p>
            <a:pPr>
              <a:buBlip>
                <a:blip r:embed="rId2"/>
              </a:buBlip>
            </a:pPr>
            <a:r>
              <a:t>Data stored in JSON</a:t>
            </a:r>
          </a:p>
          <a:p>
            <a:pPr>
              <a:buBlip>
                <a:blip r:embed="rId2"/>
              </a:buBlip>
            </a:pPr>
            <a:r>
              <a:t>Schemaless</a:t>
            </a:r>
          </a:p>
          <a:p>
            <a:pPr>
              <a:buBlip>
                <a:blip r:embed="rId2"/>
              </a:buBlip>
            </a:pPr>
            <a:r>
              <a:t>REST API</a:t>
            </a:r>
          </a:p>
          <a:p>
            <a:pPr>
              <a:buBlip>
                <a:blip r:embed="rId2"/>
              </a:buBlip>
            </a:pPr>
            <a:r>
              <a:t>MapReduce in javascript</a:t>
            </a:r>
          </a:p>
          <a:p>
            <a:pPr>
              <a:buBlip>
                <a:blip r:embed="rId2"/>
              </a:buBlip>
            </a:pPr>
            <a:r>
              <a:t>Self-contained</a:t>
            </a:r>
          </a:p>
        </p:txBody>
      </p:sp>
      <p:pic>
        <p:nvPicPr>
          <p:cNvPr id="484" name="MP contemplative.png" descr="MP contemplativ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42469" y="6714667"/>
            <a:ext cx="3098089" cy="2491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Musicians"/>
          <p:cNvGraphicFramePr/>
          <p:nvPr/>
        </p:nvGraphicFramePr>
        <p:xfrm>
          <a:off x="2571402" y="1572163"/>
          <a:ext cx="10419752" cy="760197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927251"/>
                <a:gridCol w="3060088"/>
                <a:gridCol w="2148187"/>
                <a:gridCol w="1130424"/>
                <a:gridCol w="1377678"/>
                <a:gridCol w="1772947"/>
              </a:tblGrid>
              <a:tr h="450799">
                <a:tc gridSpan="6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Musicians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372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stagename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year_birth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year_death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nationality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</a:tr>
              <a:tr h="37391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John Mellor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Joe Strummer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 Lett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David Vanian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Andrew Taylor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Andrew Eldritch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Susan Ballion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Siouxsie Sioux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John Lydon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Johnny Rotten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John Genzale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Johnny Thunders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1991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Jeffrey Hyman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Joey Ramone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Eric Boucher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Jello Biafra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Kevin Ogilve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Nivek Ogre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768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Alejandro Ramirez Casas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 Jourgensen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Cuban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Ian Curtis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Brendan Perry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Ian Astbury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Roger Painter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Rozz Williams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1998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Nick Cave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Australian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Carl McCoy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British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Eino Matti Toppinen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Eicca Toppinen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1975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Finnish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6928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Petrus Ratajczyk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Peter Steele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American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Instruments"/>
          <p:cNvGraphicFramePr/>
          <p:nvPr/>
        </p:nvGraphicFramePr>
        <p:xfrm>
          <a:off x="13012711" y="-67993"/>
          <a:ext cx="3162084" cy="909021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1130720"/>
                <a:gridCol w="2028187"/>
              </a:tblGrid>
              <a:tr h="450799"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Instruments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5001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instrument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</a:tr>
              <a:tr h="33507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piano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drums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keyboards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violin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saxophone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drums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keyboards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guitar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bass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keyboards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mandolin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saxophone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drums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3129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violin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8" name="Bands"/>
          <p:cNvGraphicFramePr/>
          <p:nvPr/>
        </p:nvGraphicFramePr>
        <p:xfrm>
          <a:off x="57469" y="-27970"/>
          <a:ext cx="2492376" cy="906197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793090"/>
                <a:gridCol w="1696109"/>
              </a:tblGrid>
              <a:tr h="376021"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Bands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3195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band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4D80"/>
                    </a:solidFill>
                  </a:tcPr>
                </a:tc>
              </a:tr>
              <a:tr h="332121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Clash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Pogues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101ers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Damned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Sisters of Mercy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2511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Siouxsie and the Banshees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Creatures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Sex Pistols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Public Image Ltd.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York Dolls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Heartbreakers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Ramones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Dead Kennedys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Skinny Puppy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KMFDM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ohGr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Pigface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Ministry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RevCo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Joy Division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Dead Can Dance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Cult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CECEC"/>
                    </a:solidFill>
                  </a:tcPr>
                </a:tc>
              </a:tr>
              <a:tr h="328014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Holy Barbarians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9" name="Relational Databases"/>
          <p:cNvSpPr txBox="1"/>
          <p:nvPr/>
        </p:nvSpPr>
        <p:spPr>
          <a:xfrm>
            <a:off x="3236000" y="209550"/>
            <a:ext cx="335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Relational Databases</a:t>
            </a:r>
          </a:p>
        </p:txBody>
      </p:sp>
      <p:grpSp>
        <p:nvGrpSpPr>
          <p:cNvPr id="492" name="Group"/>
          <p:cNvGrpSpPr/>
          <p:nvPr/>
        </p:nvGrpSpPr>
        <p:grpSpPr>
          <a:xfrm>
            <a:off x="2549346" y="1238689"/>
            <a:ext cx="10460689" cy="1439156"/>
            <a:chOff x="0" y="0"/>
            <a:chExt cx="10460687" cy="1439154"/>
          </a:xfrm>
        </p:grpSpPr>
        <p:sp>
          <p:nvSpPr>
            <p:cNvPr id="490" name="Rectangle"/>
            <p:cNvSpPr/>
            <p:nvPr/>
          </p:nvSpPr>
          <p:spPr>
            <a:xfrm>
              <a:off x="0" y="487410"/>
              <a:ext cx="10460688" cy="951745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0" tIns="254000" rIns="254000" bIns="254000" numCol="1" anchor="ctr">
              <a:noAutofit/>
            </a:bodyPr>
            <a:lstStyle/>
            <a:p>
              <a:pPr/>
            </a:p>
          </p:txBody>
        </p:sp>
        <p:sp>
          <p:nvSpPr>
            <p:cNvPr id="491" name="schema"/>
            <p:cNvSpPr txBox="1"/>
            <p:nvPr/>
          </p:nvSpPr>
          <p:spPr>
            <a:xfrm>
              <a:off x="8066454" y="0"/>
              <a:ext cx="1252348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schema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2797011" y="717550"/>
            <a:ext cx="10056595" cy="520701"/>
            <a:chOff x="0" y="0"/>
            <a:chExt cx="10056593" cy="520700"/>
          </a:xfrm>
        </p:grpSpPr>
        <p:sp>
          <p:nvSpPr>
            <p:cNvPr id="493" name="Linked Tables"/>
            <p:cNvSpPr txBox="1"/>
            <p:nvPr/>
          </p:nvSpPr>
          <p:spPr>
            <a:xfrm>
              <a:off x="4102494" y="0"/>
              <a:ext cx="2121028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Linked Tables</a:t>
              </a:r>
            </a:p>
          </p:txBody>
        </p:sp>
        <p:sp>
          <p:nvSpPr>
            <p:cNvPr id="494" name="Line"/>
            <p:cNvSpPr/>
            <p:nvPr/>
          </p:nvSpPr>
          <p:spPr>
            <a:xfrm>
              <a:off x="6381039" y="249519"/>
              <a:ext cx="367555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95" name="Line"/>
            <p:cNvSpPr/>
            <p:nvPr/>
          </p:nvSpPr>
          <p:spPr>
            <a:xfrm flipH="1" flipV="1">
              <a:off x="-1" y="249519"/>
              <a:ext cx="385374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3152271" y="2813327"/>
            <a:ext cx="15616559" cy="9647544"/>
            <a:chOff x="0" y="0"/>
            <a:chExt cx="15616557" cy="9647542"/>
          </a:xfrm>
        </p:grpSpPr>
        <p:sp>
          <p:nvSpPr>
            <p:cNvPr id="497" name="Rectangle"/>
            <p:cNvSpPr/>
            <p:nvPr/>
          </p:nvSpPr>
          <p:spPr>
            <a:xfrm>
              <a:off x="0" y="0"/>
              <a:ext cx="9951457" cy="5679538"/>
            </a:xfrm>
            <a:prstGeom prst="rect">
              <a:avLst/>
            </a:prstGeom>
            <a:solidFill>
              <a:srgbClr val="F3EAD7"/>
            </a:solidFill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54000" tIns="254000" rIns="254000" bIns="254000" numCol="1" anchor="ctr">
              <a:noAutofit/>
            </a:bodyPr>
            <a:lstStyle/>
            <a:p>
              <a:pPr/>
            </a:p>
          </p:txBody>
        </p:sp>
        <p:sp>
          <p:nvSpPr>
            <p:cNvPr id="498" name="SELECT year_death, stagename…"/>
            <p:cNvSpPr txBox="1"/>
            <p:nvPr/>
          </p:nvSpPr>
          <p:spPr>
            <a:xfrm>
              <a:off x="793326" y="535759"/>
              <a:ext cx="5155312" cy="219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SELECT year_death, stagename </a:t>
              </a:r>
            </a:p>
            <a:p>
              <a:pPr algn="l"/>
              <a:r>
                <a:t>FROM musicians </a:t>
              </a:r>
            </a:p>
            <a:p>
              <a:pPr algn="l"/>
              <a:r>
                <a:t>WHERE year_death IS NOT NULL</a:t>
              </a:r>
            </a:p>
            <a:p>
              <a:pPr algn="l"/>
              <a:r>
                <a:t>ORDER BY year_death;</a:t>
              </a:r>
            </a:p>
          </p:txBody>
        </p:sp>
        <p:graphicFrame>
          <p:nvGraphicFramePr>
            <p:cNvPr id="499" name="Musicians-1"/>
            <p:cNvGraphicFramePr/>
            <p:nvPr/>
          </p:nvGraphicFramePr>
          <p:xfrm>
            <a:off x="5196806" y="2045568"/>
            <a:ext cx="10419752" cy="7601975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1" rtl="0">
                  <a:tableStyleId>{CF821DB8-F4EB-4A41-A1BA-3FCAFE7338EE}</a:tableStyleId>
                </a:tblPr>
                <a:tblGrid>
                  <a:gridCol w="2148187"/>
                  <a:gridCol w="1377678"/>
                </a:tblGrid>
                <a:tr h="450799">
                  <a:tc gridSpan="2">
                    <a:txBody>
                      <a:bodyPr/>
                      <a:lstStyle/>
                      <a:p>
                        <a:pPr defTabSz="457200">
                          <a:spcBef>
                            <a:spcPts val="6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Musicians-1</a:t>
                        </a:r>
                      </a:p>
                    </a:txBody>
                    <a:tcPr marL="50800" marR="50800" marT="50800" marB="50800" anchor="ctr" anchorCtr="0" horzOverflow="overflow">
                      <a:lnL/>
                      <a:lnR/>
                      <a:lnT/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</a:tr>
                <a:tr h="373726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b="1" sz="1600">
                            <a:solidFill>
                              <a:srgbClr val="FFFFFF"/>
                            </a:solidFill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stagename</a:t>
                        </a:r>
                      </a:p>
                    </a:txBody>
                    <a:tcPr marL="50800" marR="50800" marT="50800" marB="50800" anchor="t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4D8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b="1" sz="1600">
                            <a:solidFill>
                              <a:srgbClr val="FFFFFF"/>
                            </a:solidFill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year_death</a:t>
                        </a:r>
                      </a:p>
                    </a:txBody>
                    <a:tcPr marL="50800" marR="50800" marT="50800" marB="50800" anchor="t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004D80"/>
                      </a:solidFill>
                    </a:tcPr>
                  </a:tc>
                </a:tr>
                <a:tr h="373912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null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1980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369289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Johnny Thunders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1991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</a:tr>
                <a:tr h="369289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Rozz Williams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1998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369289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Joey Ramone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2001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</a:tr>
                <a:tr h="369289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Joe Strummer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2002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369289">
                  <a:tc>
                    <a:txBody>
                      <a:bodyPr/>
                      <a:lstStyle/>
                      <a:p>
                        <a:pPr algn="l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Peter Steele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defTabSz="457200">
                          <a:defRPr sz="1800"/>
                        </a:pPr>
                        <a:r>
                          <a:rPr sz="1600">
                            <a:latin typeface="Helvetica Neue"/>
                            <a:ea typeface="Helvetica Neue"/>
                            <a:cs typeface="Helvetica Neue"/>
                            <a:sym typeface="Helvetica Neue"/>
                          </a:rPr>
                          <a:t>2010</a:t>
                        </a:r>
                      </a:p>
                    </a:txBody>
                    <a:tcPr marL="63500" marR="63500" marT="0" marB="0" anchor="ctr" anchorCtr="0" horzOverflow="overflow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rgbClr val="ECECEC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5"/>
      <p:bldP build="whole" bldLvl="1" animBg="1" rev="0" advAuto="0" spid="496" grpId="4"/>
      <p:bldP build="whole" bldLvl="1" animBg="1" rev="0" advAuto="0" spid="487" grpId="2"/>
      <p:bldP build="whole" bldLvl="1" animBg="1" rev="0" advAuto="0" spid="492" grpId="1"/>
      <p:bldP build="whole" bldLvl="1" animBg="1" rev="0" advAuto="0" spid="48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{…"/>
          <p:cNvSpPr txBox="1"/>
          <p:nvPr/>
        </p:nvSpPr>
        <p:spPr>
          <a:xfrm>
            <a:off x="4074731" y="810440"/>
            <a:ext cx="4770121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"name": "John Mellor",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"stagename": "Joe Strummer",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"year_birth": 1952,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"year_death": 2002,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"nationality": "British",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"instruments": [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"guitar",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"piano"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"bands": [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"The Clash",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"The Pogues",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"101ers"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]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503" name="Arrow"/>
          <p:cNvSpPr/>
          <p:nvPr/>
        </p:nvSpPr>
        <p:spPr>
          <a:xfrm>
            <a:off x="6942527" y="3810000"/>
            <a:ext cx="4992003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17" y="14256"/>
                </a:moveTo>
                <a:lnTo>
                  <a:pt x="3517" y="21600"/>
                </a:lnTo>
                <a:lnTo>
                  <a:pt x="0" y="10800"/>
                </a:lnTo>
                <a:lnTo>
                  <a:pt x="3517" y="0"/>
                </a:lnTo>
                <a:lnTo>
                  <a:pt x="351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  <p:sp>
        <p:nvSpPr>
          <p:cNvPr id="504" name="Arrow"/>
          <p:cNvSpPr/>
          <p:nvPr/>
        </p:nvSpPr>
        <p:spPr>
          <a:xfrm>
            <a:off x="6942527" y="5749144"/>
            <a:ext cx="499200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17" y="14256"/>
                </a:moveTo>
                <a:lnTo>
                  <a:pt x="3517" y="21600"/>
                </a:lnTo>
                <a:lnTo>
                  <a:pt x="0" y="10800"/>
                </a:lnTo>
                <a:lnTo>
                  <a:pt x="3517" y="0"/>
                </a:lnTo>
                <a:lnTo>
                  <a:pt x="351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  <p:bldP build="whole" bldLvl="1" animBg="1" rev="0" advAuto="0" spid="50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{…"/>
          <p:cNvSpPr txBox="1"/>
          <p:nvPr/>
        </p:nvSpPr>
        <p:spPr>
          <a:xfrm>
            <a:off x="4074731" y="1229540"/>
            <a:ext cx="4775455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"name": "Susan Ballion",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"stagename": "Siouxsie Sioux",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"year_birth": 1957,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"year_death": null,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"nationality": "British",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"instruments": [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"guitar"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],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"bands": [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"Siouxsie and the Banshees",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"The Creatures"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]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507" name="Arrow"/>
          <p:cNvSpPr/>
          <p:nvPr/>
        </p:nvSpPr>
        <p:spPr>
          <a:xfrm>
            <a:off x="7714798" y="2551242"/>
            <a:ext cx="5570652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2" y="14256"/>
                </a:moveTo>
                <a:lnTo>
                  <a:pt x="3152" y="21600"/>
                </a:lnTo>
                <a:lnTo>
                  <a:pt x="0" y="10800"/>
                </a:lnTo>
                <a:lnTo>
                  <a:pt x="3152" y="0"/>
                </a:lnTo>
                <a:lnTo>
                  <a:pt x="315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{…"/>
          <p:cNvSpPr txBox="1"/>
          <p:nvPr/>
        </p:nvSpPr>
        <p:spPr>
          <a:xfrm>
            <a:off x="3361286" y="-101601"/>
            <a:ext cx="11938863" cy="934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"name": "Nick Cave",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"year_birth": 1957,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"nationality": "Australian",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"instruments":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"guitar",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"piano",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"organ",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"drums",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"saxophone"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],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"bands":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"Nick Cave and the Bad Seeds",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"Birthday Party"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],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"misc_facts": {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"duets":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{"Shane MacGowan": "What a Wonderful World"},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{"Johnny Cash": "I'm So Lonesome I Could Cry"},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{"Kylie Minogue": "Where the Wild Roses Grow"}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],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"movie_appearances":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"Wings of Desire",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"Ghosts... of the Civil Dead",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  "Johnny Suede"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 ]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}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510" name="Arrow"/>
          <p:cNvSpPr/>
          <p:nvPr/>
        </p:nvSpPr>
        <p:spPr>
          <a:xfrm rot="8150601">
            <a:off x="8176117" y="2862902"/>
            <a:ext cx="4455743" cy="1270001"/>
          </a:xfrm>
          <a:prstGeom prst="rightArrow">
            <a:avLst>
              <a:gd name="adj1" fmla="val 37027"/>
              <a:gd name="adj2" fmla="val 68749"/>
            </a:avLst>
          </a:prstGeom>
          <a:solidFill>
            <a:srgbClr val="F3EAD7"/>
          </a:solidFill>
          <a:ln w="76200">
            <a:solidFill>
              <a:srgbClr val="000000"/>
            </a:solidFill>
            <a:miter lim="400000"/>
          </a:ln>
        </p:spPr>
        <p:txBody>
          <a:bodyPr lIns="254000" tIns="254000" rIns="254000" bIns="2540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{…"/>
          <p:cNvSpPr txBox="1"/>
          <p:nvPr/>
        </p:nvSpPr>
        <p:spPr>
          <a:xfrm>
            <a:off x="2295069" y="1257300"/>
            <a:ext cx="4981429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"band": "Specimen",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"year_formed": 1980,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“label": "Metropolis Records",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“current_members":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"Zach Freeman",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"Olli Wisdom",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"Jon Klein",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"Kev Mills",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"Chris Bell",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"Johann Bley"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],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{“played_at”:[</a:t>
            </a:r>
          </a:p>
          <a:p>
            <a:pPr lvl="4" algn="l">
              <a:defRPr sz="2400">
                <a:solidFill>
                  <a:srgbClr val="FFFFFF"/>
                </a:solidFill>
              </a:defRPr>
            </a:pPr>
            <a:r>
              <a:t>		{“theHacienda”:false},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{“CBGB”:false},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{“theBatcave”:true}</a:t>
            </a:r>
          </a:p>
          <a:p>
            <a:pPr lvl="1" algn="l">
              <a:defRPr sz="2400">
                <a:solidFill>
                  <a:srgbClr val="FFFFFF"/>
                </a:solidFill>
              </a:defRPr>
            </a:pPr>
            <a:r>
              <a:t>  ]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}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513" name="{…"/>
          <p:cNvSpPr txBox="1"/>
          <p:nvPr/>
        </p:nvSpPr>
        <p:spPr>
          <a:xfrm>
            <a:off x="9906602" y="1587500"/>
            <a:ext cx="4981429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{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"record_company": "Factory Records",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"year_founded": 1978,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“year_closed":  1992,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“founders":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"Tony Wilson",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"Alan Erasmus"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],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 "roster": [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"Joy Division",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"Happy Mondays",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"Northside",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"A Certain Ratio",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"James",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		"New Order"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  ]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D7"/>
        </a:solidFill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254000" tIns="254000" rIns="254000" bIns="2540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EAD7"/>
        </a:solidFill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254000" tIns="254000" rIns="254000" bIns="2540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