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F5EE-117D-4B29-9900-8711DD0D7AF5}" type="datetimeFigureOut">
              <a:rPr lang="en-US" smtClean="0"/>
              <a:t>07-Dec-19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3DAF-FF3C-4F3F-A717-DF505C6682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705600"/>
          </a:xfrm>
        </p:spPr>
        <p:txBody>
          <a:bodyPr anchor="ctr">
            <a:noAutofit/>
          </a:bodyPr>
          <a:lstStyle/>
          <a:p>
            <a:r>
              <a:rPr lang="en-US" sz="5400" i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COLLEGE MANAGEMENT SYSTEM</a:t>
            </a:r>
          </a:p>
          <a:p>
            <a:endParaRPr lang="en-US" sz="2400" i="1" dirty="0" smtClean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endParaRPr lang="en-US" sz="2400" i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endParaRPr lang="en-US" sz="2400" i="1" dirty="0" smtClean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PREPARED BY,</a:t>
            </a: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                                     SREYAS T J</a:t>
            </a: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                                       AMEENA A R</a:t>
            </a: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                                           MERIN ANTONY</a:t>
            </a:r>
          </a:p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                                               ARYAMOL SHAJI</a:t>
            </a:r>
            <a:endParaRPr lang="en-US" sz="2400" i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 anchor="t"/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utomated system for colleges  to maintaining staff details and student details.</a:t>
            </a:r>
          </a:p>
          <a:p>
            <a:pPr algn="just"/>
            <a:r>
              <a:rPr lang="en-US" dirty="0" smtClean="0"/>
              <a:t>Here we include 3 authorized users: </a:t>
            </a:r>
          </a:p>
          <a:p>
            <a:pPr lvl="1" algn="just"/>
            <a:r>
              <a:rPr lang="en-US" dirty="0" smtClean="0"/>
              <a:t>Admin</a:t>
            </a:r>
          </a:p>
          <a:p>
            <a:pPr lvl="1" algn="just"/>
            <a:r>
              <a:rPr lang="en-US" dirty="0" smtClean="0"/>
              <a:t>Staff</a:t>
            </a:r>
          </a:p>
          <a:p>
            <a:pPr lvl="1" algn="just"/>
            <a:r>
              <a:rPr lang="en-US" dirty="0" smtClean="0"/>
              <a:t>Student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the whole system</a:t>
            </a:r>
          </a:p>
          <a:p>
            <a:r>
              <a:rPr lang="en-US" dirty="0" err="1" smtClean="0"/>
              <a:t>Insert,update</a:t>
            </a:r>
            <a:r>
              <a:rPr lang="en-US" dirty="0" smtClean="0"/>
              <a:t> and delete the details of the </a:t>
            </a:r>
            <a:r>
              <a:rPr lang="en-US" dirty="0" err="1" smtClean="0"/>
              <a:t>staffs,and</a:t>
            </a:r>
            <a:r>
              <a:rPr lang="en-US" dirty="0" smtClean="0"/>
              <a:t> view both the details of staffs and students.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Manages  the students.</a:t>
            </a:r>
          </a:p>
          <a:p>
            <a:r>
              <a:rPr lang="en-US" dirty="0" err="1" smtClean="0"/>
              <a:t>Insert,update,delete</a:t>
            </a:r>
            <a:r>
              <a:rPr lang="en-US" dirty="0" smtClean="0"/>
              <a:t> the student details and view both the staff and students.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sz="4400" dirty="0" smtClean="0"/>
              <a:t>STUDENT</a:t>
            </a:r>
          </a:p>
          <a:p>
            <a:r>
              <a:rPr lang="en-US" dirty="0" smtClean="0"/>
              <a:t>View the student details only.</a:t>
            </a:r>
          </a:p>
          <a:p>
            <a:pPr>
              <a:buNone/>
            </a:pP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610600" cy="5410200"/>
          </a:xfrm>
          <a:prstGeom prst="rect">
            <a:avLst/>
          </a:prstGeom>
        </p:spPr>
      </p:pic>
      <p:pic>
        <p:nvPicPr>
          <p:cNvPr id="3" name="Picture 2" descr="11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85801"/>
            <a:ext cx="8373755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228600" y="228600"/>
            <a:ext cx="96774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89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ADMIN</vt:lpstr>
      <vt:lpstr>STAFF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</cp:revision>
  <dcterms:created xsi:type="dcterms:W3CDTF">2019-12-07T07:08:25Z</dcterms:created>
  <dcterms:modified xsi:type="dcterms:W3CDTF">2019-12-07T10:09:37Z</dcterms:modified>
</cp:coreProperties>
</file>