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091-B6D1-4B7D-B9E9-754437B65C2C}" type="datetimeFigureOut">
              <a:rPr lang="en-CA" smtClean="0"/>
              <a:t>2021-09-25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BBDF-B44F-4A34-B71C-99FBF3F1F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08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091-B6D1-4B7D-B9E9-754437B65C2C}" type="datetimeFigureOut">
              <a:rPr lang="en-CA" smtClean="0"/>
              <a:t>2021-09-25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BBDF-B44F-4A34-B71C-99FBF3F1F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1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091-B6D1-4B7D-B9E9-754437B65C2C}" type="datetimeFigureOut">
              <a:rPr lang="en-CA" smtClean="0"/>
              <a:t>2021-09-25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BBDF-B44F-4A34-B71C-99FBF3F1F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12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091-B6D1-4B7D-B9E9-754437B65C2C}" type="datetimeFigureOut">
              <a:rPr lang="en-CA" smtClean="0"/>
              <a:t>2021-09-25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BBDF-B44F-4A34-B71C-99FBF3F1F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36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091-B6D1-4B7D-B9E9-754437B65C2C}" type="datetimeFigureOut">
              <a:rPr lang="en-CA" smtClean="0"/>
              <a:t>2021-09-25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BBDF-B44F-4A34-B71C-99FBF3F1F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52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091-B6D1-4B7D-B9E9-754437B65C2C}" type="datetimeFigureOut">
              <a:rPr lang="en-CA" smtClean="0"/>
              <a:t>2021-09-25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BBDF-B44F-4A34-B71C-99FBF3F1F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91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091-B6D1-4B7D-B9E9-754437B65C2C}" type="datetimeFigureOut">
              <a:rPr lang="en-CA" smtClean="0"/>
              <a:t>2021-09-25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BBDF-B44F-4A34-B71C-99FBF3F1F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655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091-B6D1-4B7D-B9E9-754437B65C2C}" type="datetimeFigureOut">
              <a:rPr lang="en-CA" smtClean="0"/>
              <a:t>2021-09-25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BBDF-B44F-4A34-B71C-99FBF3F1F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209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091-B6D1-4B7D-B9E9-754437B65C2C}" type="datetimeFigureOut">
              <a:rPr lang="en-CA" smtClean="0"/>
              <a:t>2021-09-25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BBDF-B44F-4A34-B71C-99FBF3F1F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92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091-B6D1-4B7D-B9E9-754437B65C2C}" type="datetimeFigureOut">
              <a:rPr lang="en-CA" smtClean="0"/>
              <a:t>2021-09-25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BBDF-B44F-4A34-B71C-99FBF3F1F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18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091-B6D1-4B7D-B9E9-754437B65C2C}" type="datetimeFigureOut">
              <a:rPr lang="en-CA" smtClean="0"/>
              <a:t>2021-09-25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BBDF-B44F-4A34-B71C-99FBF3F1F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22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81091-B6D1-4B7D-B9E9-754437B65C2C}" type="datetimeFigureOut">
              <a:rPr lang="en-CA" smtClean="0"/>
              <a:t>2021-09-25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1BBDF-B44F-4A34-B71C-99FBF3F1F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931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COVID-19 Data </a:t>
            </a:r>
            <a:r>
              <a:rPr lang="en-CA" dirty="0" err="1" smtClean="0"/>
              <a:t>Analayis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Data Source- WHO 2020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99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268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9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92480" cy="65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0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1661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7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8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44000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4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0592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7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64688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91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540552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20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68456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2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2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2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On-screen Show (4:3)</PresentationFormat>
  <Paragraphs>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COVID-19 Data Analayis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Analayis</dc:title>
  <dc:creator>USER</dc:creator>
  <cp:lastModifiedBy>USER</cp:lastModifiedBy>
  <cp:revision>1</cp:revision>
  <dcterms:created xsi:type="dcterms:W3CDTF">2021-09-25T17:43:57Z</dcterms:created>
  <dcterms:modified xsi:type="dcterms:W3CDTF">2021-09-25T17:53:36Z</dcterms:modified>
</cp:coreProperties>
</file>