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89C0DE-EDCC-2276-FA89-ADF938A6A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D49FDEB-C11A-9022-FBC7-0A781B7F4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A13E0F-A0FB-F72E-9173-FA0BD864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726D-7262-40EF-AC32-D8D6DDD9BDB4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8EA943-A18C-C9B5-B3AD-3C6E9FA0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257390-34B4-4C99-F136-508F561FA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925D-2457-428D-BCC4-6F86F28E5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68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9D911A-48C8-9F07-F259-05349337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58235D-AF42-C293-0C6F-3410DCD2E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7DC49B-5BAB-DF5B-3037-19761ED1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726D-7262-40EF-AC32-D8D6DDD9BDB4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CC4588-6C7F-7506-834C-69525C1E4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152D25-BE81-4852-27DF-25272195D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925D-2457-428D-BCC4-6F86F28E5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77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EB047F2-CCA9-942C-4DAE-B45F29A593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5A963B-84B2-E810-523A-8D78A9BB9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EAC4B9-9216-4211-16AF-1518639DE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726D-7262-40EF-AC32-D8D6DDD9BDB4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EB63FF-C595-B3F4-B148-7475F9D9A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5E34AF-786E-F1E3-2DB8-0E7E0BAE4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925D-2457-428D-BCC4-6F86F28E5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01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19CE40-3707-359D-46DF-90BE6FDC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850D6D-8405-7B96-A327-8D5FEB4F4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0A77E0-2AAA-92F7-6939-2639FEB15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726D-7262-40EF-AC32-D8D6DDD9BDB4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4ECB14-4371-E5E7-87C7-EF55192DD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1C3128-F61F-B73A-51A8-776F4F20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925D-2457-428D-BCC4-6F86F28E5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49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CC3937-6BE6-7F37-667A-2E2D280BE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F0346F-BE53-9CC6-2060-E81F46528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C3FBBC-B020-3A18-F9D5-9C4A10C7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726D-7262-40EF-AC32-D8D6DDD9BDB4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0A60BF-17FA-6E1D-A607-F4D14112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278D4D-7566-2CEC-EA12-D7385CC3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925D-2457-428D-BCC4-6F86F28E5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717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8280F4-8F3D-69E0-AF8B-21473DEAC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661E53-EC3F-57D2-C364-A955EE8A0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9BDDA3-6DDC-7FF6-6845-E33B6FB20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A3B9F5-99B0-9473-6B98-BE35F2184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726D-7262-40EF-AC32-D8D6DDD9BDB4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C6C4BC-8C77-DCCF-444F-3A0D93506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0FD722-5A02-F609-40D4-BD31CC993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925D-2457-428D-BCC4-6F86F28E5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30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68D6A6-9C3E-F51E-1B3E-3F936FC4A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153747-4AA4-2923-2B21-8C31C3E8A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FC564A-FC7B-4CFA-C3C8-6D2B7E93D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FF749CD-CF90-1FA1-E411-3FE3E8C49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78C1308-69D9-053A-CEA5-6E66DC95F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03A3AF6-66B2-C2D3-3234-D7E4F3F68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726D-7262-40EF-AC32-D8D6DDD9BDB4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837269A-4D12-1B14-ED33-91E4759E5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7FDB659-834C-1273-2818-F8E98618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925D-2457-428D-BCC4-6F86F28E5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91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1DB3A4-C795-5A0F-209F-F13C3607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6059F6E-92A3-B8DA-445B-ED32EA47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726D-7262-40EF-AC32-D8D6DDD9BDB4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1E46636-F730-9869-EB78-2839B28F5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0CD2C26-4706-25DA-9746-9E3CE8786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925D-2457-428D-BCC4-6F86F28E5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03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9A94C6-C0A4-B81D-08E4-C9A21835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726D-7262-40EF-AC32-D8D6DDD9BDB4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3FADB82-9D8D-2225-1011-F0866D7CC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F10868-0AE4-A663-E7E6-D328B3281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925D-2457-428D-BCC4-6F86F28E5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94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BAA4EF-BD5E-84FB-B168-328FEEB70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BAA400-9C33-805C-9405-086E1E7BC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746A9C-D34F-A314-C814-4A0408FB1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3A06EB-689D-DFC4-B4B2-87BBC584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726D-7262-40EF-AC32-D8D6DDD9BDB4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D92CC1-D7A3-5BB4-F2B0-EFA4E1C26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DB88D5-1815-F3F5-3A1E-AC0B4BC03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925D-2457-428D-BCC4-6F86F28E5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959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90970C-18C4-2AFD-3E03-DC77754E2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45BA0F6-EC8E-5F23-81C6-21ECC09A5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687BF1-26AB-B698-E5F6-DC1D52F9F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E8EE93-65C0-42D2-75C1-81DF0E278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726D-7262-40EF-AC32-D8D6DDD9BDB4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3F7FAA-DC85-8E19-4875-75C24308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918830-963B-508B-B30C-6CAD044D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925D-2457-428D-BCC4-6F86F28E5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32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8208D03-52C5-6714-5B12-A23702E38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D1E30B-0855-1A48-3ACD-9612BE6E4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F46283-94D1-464A-7820-329684526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C7726D-7262-40EF-AC32-D8D6DDD9BDB4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CBD71B-9D52-0A68-7609-4E822B3E2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4585D1-D74D-DBDE-1435-F127C1499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D9925D-2457-428D-BCC4-6F86F28E5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323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03DA6F1-3E06-F56F-B136-751578C35E60}"/>
              </a:ext>
            </a:extLst>
          </p:cNvPr>
          <p:cNvSpPr/>
          <p:nvPr/>
        </p:nvSpPr>
        <p:spPr>
          <a:xfrm>
            <a:off x="3159230" y="1765812"/>
            <a:ext cx="1482520" cy="10028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u="sng" dirty="0"/>
              <a:t>Login</a:t>
            </a:r>
            <a:br>
              <a:rPr kumimoji="1" lang="en-US" altLang="ja-JP" sz="1200" dirty="0"/>
            </a:br>
            <a:r>
              <a:rPr kumimoji="1" lang="ja-JP" altLang="en-US" sz="1200" dirty="0"/>
              <a:t>電話番号</a:t>
            </a:r>
            <a:endParaRPr kumimoji="1" lang="en-US" altLang="ja-JP" sz="1200" dirty="0"/>
          </a:p>
          <a:p>
            <a:r>
              <a:rPr lang="ja-JP" altLang="en-US" sz="1200" dirty="0"/>
              <a:t>パスワード</a:t>
            </a:r>
            <a:endParaRPr kumimoji="1" lang="ja-JP" altLang="en-US" sz="12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4EACD22-778D-426C-4037-660D01D22E04}"/>
              </a:ext>
            </a:extLst>
          </p:cNvPr>
          <p:cNvSpPr/>
          <p:nvPr/>
        </p:nvSpPr>
        <p:spPr>
          <a:xfrm>
            <a:off x="5292830" y="1765811"/>
            <a:ext cx="1482520" cy="20918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u="sng" dirty="0"/>
              <a:t>My page</a:t>
            </a:r>
          </a:p>
          <a:p>
            <a:r>
              <a:rPr kumimoji="1" lang="ja-JP" altLang="en-US" sz="1200" dirty="0"/>
              <a:t>稼いだ金額</a:t>
            </a:r>
            <a:endParaRPr kumimoji="1" lang="en-US" altLang="ja-JP" sz="1200" dirty="0"/>
          </a:p>
          <a:p>
            <a:r>
              <a:rPr kumimoji="1" lang="ja-JP" altLang="en-US" sz="1200" dirty="0"/>
              <a:t>広告再生リンク</a:t>
            </a:r>
            <a:endParaRPr kumimoji="1" lang="en-US" altLang="ja-JP" sz="1200" dirty="0"/>
          </a:p>
          <a:p>
            <a:r>
              <a:rPr kumimoji="1" lang="ja-JP" altLang="en-US" sz="1200" dirty="0"/>
              <a:t>換金リンク</a:t>
            </a:r>
            <a:endParaRPr kumimoji="1" lang="en-US" altLang="ja-JP" sz="1200" dirty="0"/>
          </a:p>
          <a:p>
            <a:r>
              <a:rPr lang="ja-JP" altLang="en-US" sz="1200" dirty="0"/>
              <a:t>設定リンク</a:t>
            </a:r>
            <a:endParaRPr lang="en-US" altLang="ja-JP" sz="1200" dirty="0"/>
          </a:p>
          <a:p>
            <a:r>
              <a:rPr kumimoji="1" lang="ja-JP" altLang="en-US" sz="1200" dirty="0"/>
              <a:t>（登録</a:t>
            </a:r>
            <a:r>
              <a:rPr kumimoji="1" lang="en-US" altLang="ja-JP" sz="1200" dirty="0"/>
              <a:t>or</a:t>
            </a:r>
            <a:r>
              <a:rPr kumimoji="1" lang="ja-JP" altLang="en-US" sz="1200" dirty="0"/>
              <a:t>更新から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年たったら更新されるまで再生と換金をロック）</a:t>
            </a:r>
            <a:endParaRPr kumimoji="1" lang="en-US" altLang="ja-JP" sz="1200" dirty="0"/>
          </a:p>
          <a:p>
            <a:r>
              <a:rPr kumimoji="1" lang="ja-JP" altLang="en-US" sz="1200" dirty="0"/>
              <a:t>ログアウトボタン</a:t>
            </a:r>
            <a:endParaRPr kumimoji="1" lang="en-US" altLang="ja-JP" sz="12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113337E-2CFC-0497-6D2B-834DDBFED4BE}"/>
              </a:ext>
            </a:extLst>
          </p:cNvPr>
          <p:cNvSpPr/>
          <p:nvPr/>
        </p:nvSpPr>
        <p:spPr>
          <a:xfrm>
            <a:off x="3159230" y="3464335"/>
            <a:ext cx="1482520" cy="10028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u="sng" dirty="0"/>
              <a:t>Registration</a:t>
            </a:r>
          </a:p>
          <a:p>
            <a:r>
              <a:rPr lang="ja-JP" altLang="en-US" sz="1200" dirty="0"/>
              <a:t>登録情報はアンケートサイトを参考にする</a:t>
            </a:r>
            <a:endParaRPr kumimoji="1" lang="ja-JP" altLang="en-US" sz="1200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353A160-ECCD-8A20-7590-608436B2AA54}"/>
              </a:ext>
            </a:extLst>
          </p:cNvPr>
          <p:cNvCxnSpPr>
            <a:cxnSpLocks/>
            <a:stCxn id="4" idx="2"/>
            <a:endCxn id="46" idx="0"/>
          </p:cNvCxnSpPr>
          <p:nvPr/>
        </p:nvCxnSpPr>
        <p:spPr>
          <a:xfrm flipH="1">
            <a:off x="2047340" y="2768702"/>
            <a:ext cx="1853150" cy="69563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A811D92-F508-3BA7-9995-2E534E89A0A8}"/>
              </a:ext>
            </a:extLst>
          </p:cNvPr>
          <p:cNvSpPr/>
          <p:nvPr/>
        </p:nvSpPr>
        <p:spPr>
          <a:xfrm>
            <a:off x="3159230" y="5162859"/>
            <a:ext cx="1482520" cy="100289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u="sng" dirty="0">
                <a:solidFill>
                  <a:schemeClr val="tx1"/>
                </a:solidFill>
              </a:rPr>
              <a:t>Verification</a:t>
            </a:r>
          </a:p>
          <a:p>
            <a:r>
              <a:rPr lang="ja-JP" altLang="en-US" sz="1200" dirty="0">
                <a:solidFill>
                  <a:schemeClr val="tx1"/>
                </a:solidFill>
              </a:rPr>
              <a:t>着信認証</a:t>
            </a:r>
            <a:endParaRPr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E-mail</a:t>
            </a:r>
            <a:r>
              <a:rPr kumimoji="1" lang="ja-JP" altLang="en-US" sz="1200" dirty="0">
                <a:solidFill>
                  <a:schemeClr val="tx1"/>
                </a:solidFill>
              </a:rPr>
              <a:t>認証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36E8B0C9-EA50-9C21-0E4A-147F3FF70362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3900490" y="4467225"/>
            <a:ext cx="0" cy="695634"/>
          </a:xfrm>
          <a:prstGeom prst="straightConnector1">
            <a:avLst/>
          </a:prstGeom>
          <a:solidFill>
            <a:schemeClr val="bg1"/>
          </a:solidFill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123AF6A-38B2-EB96-AA4E-C521A68C46FA}"/>
              </a:ext>
            </a:extLst>
          </p:cNvPr>
          <p:cNvSpPr/>
          <p:nvPr/>
        </p:nvSpPr>
        <p:spPr>
          <a:xfrm>
            <a:off x="7426429" y="1765811"/>
            <a:ext cx="2444541" cy="14441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b="1" u="sng" dirty="0"/>
              <a:t>広告再生</a:t>
            </a:r>
            <a:r>
              <a:rPr lang="en-US" altLang="ja-JP" sz="1200" b="1" u="sng" dirty="0"/>
              <a:t>page</a:t>
            </a:r>
            <a:endParaRPr kumimoji="1" lang="en-US" altLang="ja-JP" sz="1200" b="1" u="sng" dirty="0"/>
          </a:p>
          <a:p>
            <a:r>
              <a:rPr kumimoji="1" lang="en-US" altLang="ja-JP" sz="1200" dirty="0"/>
              <a:t>TikTok</a:t>
            </a:r>
            <a:r>
              <a:rPr kumimoji="1" lang="ja-JP" altLang="en-US" sz="1200" dirty="0"/>
              <a:t>参考</a:t>
            </a:r>
            <a:endParaRPr kumimoji="1" lang="en-US" altLang="ja-JP" sz="1200" dirty="0"/>
          </a:p>
          <a:p>
            <a:r>
              <a:rPr kumimoji="1" lang="ja-JP" altLang="en-US" sz="1200" dirty="0"/>
              <a:t>ランダム再生 </a:t>
            </a:r>
            <a:r>
              <a:rPr lang="en-US" altLang="ja-JP" sz="1200" dirty="0"/>
              <a:t>30</a:t>
            </a:r>
            <a:r>
              <a:rPr kumimoji="1" lang="ja-JP" altLang="en-US" sz="1200" dirty="0"/>
              <a:t>秒</a:t>
            </a:r>
            <a:endParaRPr kumimoji="1" lang="en-US" altLang="ja-JP" sz="1200" dirty="0"/>
          </a:p>
          <a:p>
            <a:r>
              <a:rPr lang="ja-JP" altLang="en-US" sz="1200" dirty="0"/>
              <a:t>テキスト＆リンク表示</a:t>
            </a:r>
            <a:endParaRPr kumimoji="1" lang="en-US" altLang="ja-JP" sz="1200" dirty="0"/>
          </a:p>
          <a:p>
            <a:r>
              <a:rPr lang="ja-JP" altLang="en-US" sz="1200" dirty="0"/>
              <a:t>再生終了後にカウント</a:t>
            </a:r>
            <a:endParaRPr lang="en-US" altLang="ja-JP" sz="1200" dirty="0"/>
          </a:p>
          <a:p>
            <a:r>
              <a:rPr lang="ja-JP" altLang="en-US" sz="1200" dirty="0"/>
              <a:t>見たくない広告はスキップ</a:t>
            </a:r>
            <a:endParaRPr lang="en-US" altLang="ja-JP" sz="1200" dirty="0"/>
          </a:p>
          <a:p>
            <a:r>
              <a:rPr lang="ja-JP" altLang="en-US" sz="1200" dirty="0"/>
              <a:t>（ブックマーク機能）</a:t>
            </a:r>
            <a:endParaRPr lang="en-US" altLang="ja-JP" sz="12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FCE78BB-FBAF-89BE-3035-552B3E2D5E07}"/>
              </a:ext>
            </a:extLst>
          </p:cNvPr>
          <p:cNvSpPr/>
          <p:nvPr/>
        </p:nvSpPr>
        <p:spPr>
          <a:xfrm>
            <a:off x="7426430" y="3464334"/>
            <a:ext cx="2444540" cy="12410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b="1" u="sng" dirty="0"/>
              <a:t>換金</a:t>
            </a:r>
            <a:r>
              <a:rPr lang="en-US" altLang="ja-JP" sz="1200" b="1" u="sng" dirty="0"/>
              <a:t>page</a:t>
            </a:r>
            <a:r>
              <a:rPr lang="ja-JP" altLang="en-US" sz="1200" b="1" u="sng" dirty="0"/>
              <a:t>（アマギフ発行）</a:t>
            </a:r>
            <a:endParaRPr kumimoji="1" lang="en-US" altLang="ja-JP" sz="1200" b="1" u="sng" dirty="0"/>
          </a:p>
          <a:p>
            <a:r>
              <a:rPr kumimoji="1" lang="ja-JP" altLang="en-US" sz="1200" dirty="0"/>
              <a:t>稼いだ金額</a:t>
            </a:r>
            <a:endParaRPr lang="en-US" altLang="ja-JP" sz="1200" dirty="0"/>
          </a:p>
          <a:p>
            <a:r>
              <a:rPr kumimoji="1" lang="ja-JP" altLang="en-US" sz="1200" dirty="0"/>
              <a:t>換金する金額の入力欄</a:t>
            </a:r>
            <a:endParaRPr kumimoji="1" lang="en-US" altLang="ja-JP" sz="1200" dirty="0"/>
          </a:p>
          <a:p>
            <a:r>
              <a:rPr lang="ja-JP" altLang="en-US" sz="1200" dirty="0"/>
              <a:t>換金ボタン（最低換金額</a:t>
            </a:r>
            <a:r>
              <a:rPr lang="en-US" altLang="ja-JP" sz="1200" dirty="0"/>
              <a:t>100</a:t>
            </a:r>
            <a:r>
              <a:rPr lang="ja-JP" altLang="en-US" sz="1200" dirty="0"/>
              <a:t>円）</a:t>
            </a:r>
            <a:endParaRPr lang="en-US" altLang="ja-JP" sz="1200" dirty="0"/>
          </a:p>
          <a:p>
            <a:r>
              <a:rPr kumimoji="1" lang="ja-JP" altLang="en-US" sz="1200" dirty="0"/>
              <a:t>ギフト券を送付するメールアドレス表示</a:t>
            </a:r>
            <a:endParaRPr kumimoji="1" lang="en-US" altLang="ja-JP" sz="12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A731CCC-E8D8-84D6-D142-64C3E24E7E75}"/>
              </a:ext>
            </a:extLst>
          </p:cNvPr>
          <p:cNvSpPr/>
          <p:nvPr/>
        </p:nvSpPr>
        <p:spPr>
          <a:xfrm>
            <a:off x="7426429" y="5162858"/>
            <a:ext cx="2444533" cy="10028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b="1" u="sng" dirty="0"/>
              <a:t>設定</a:t>
            </a:r>
            <a:r>
              <a:rPr kumimoji="1" lang="en-US" altLang="ja-JP" sz="1200" b="1" u="sng" dirty="0"/>
              <a:t>page</a:t>
            </a:r>
          </a:p>
          <a:p>
            <a:r>
              <a:rPr lang="ja-JP" altLang="en-US" sz="1200" dirty="0"/>
              <a:t>プロフィール表示・更新</a:t>
            </a:r>
            <a:endParaRPr lang="en-US" altLang="ja-JP" sz="1200" dirty="0"/>
          </a:p>
          <a:p>
            <a:r>
              <a:rPr kumimoji="1" lang="ja-JP" altLang="en-US" sz="1200" dirty="0"/>
              <a:t>その他登録情報更新</a:t>
            </a:r>
            <a:endParaRPr kumimoji="1" lang="en-US" altLang="ja-JP" sz="12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C713A1F-D17F-BEB5-D209-DA08295DEF9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00891" y="2341386"/>
            <a:ext cx="0" cy="651078"/>
          </a:xfrm>
          <a:prstGeom prst="straightConnector1">
            <a:avLst/>
          </a:prstGeom>
          <a:solidFill>
            <a:schemeClr val="bg1"/>
          </a:solidFill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D2AF002C-B0B9-21E0-1B4F-628445AEF94E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6775350" y="2811718"/>
            <a:ext cx="651080" cy="127312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20D5FFB5-4F6B-D102-5980-DC56BB89BDE4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6775350" y="2811718"/>
            <a:ext cx="651079" cy="285258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3B18C42-8A6F-DCE1-1508-EF84310D467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641750" y="2267257"/>
            <a:ext cx="651078" cy="0"/>
          </a:xfrm>
          <a:prstGeom prst="straightConnector1">
            <a:avLst/>
          </a:prstGeom>
          <a:solidFill>
            <a:schemeClr val="bg1"/>
          </a:solidFill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7A50789-D2E3-1F33-2FBC-D872716C4209}"/>
              </a:ext>
            </a:extLst>
          </p:cNvPr>
          <p:cNvSpPr txBox="1"/>
          <p:nvPr/>
        </p:nvSpPr>
        <p:spPr>
          <a:xfrm>
            <a:off x="4548189" y="472449"/>
            <a:ext cx="260509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 err="1">
                <a:ea typeface="ADLaM Display" panose="020F0502020204030204" pitchFamily="2" charset="0"/>
                <a:cs typeface="Latha" panose="020B0502040204020203" pitchFamily="34" charset="0"/>
              </a:rPr>
              <a:t>AdsU</a:t>
            </a:r>
            <a:r>
              <a:rPr kumimoji="1" lang="en-US" altLang="ja-JP" sz="2800" b="1" dirty="0"/>
              <a:t> </a:t>
            </a:r>
            <a:r>
              <a:rPr kumimoji="1" lang="ja-JP" altLang="en-US" sz="2800" b="1" dirty="0"/>
              <a:t>概要図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93BCC442-2551-4C6B-77D4-B062F0F219C9}"/>
              </a:ext>
            </a:extLst>
          </p:cNvPr>
          <p:cNvSpPr/>
          <p:nvPr/>
        </p:nvSpPr>
        <p:spPr>
          <a:xfrm>
            <a:off x="1306080" y="3464335"/>
            <a:ext cx="1482520" cy="10028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b="1" u="sng" dirty="0"/>
              <a:t>Notice</a:t>
            </a:r>
            <a:endParaRPr kumimoji="1" lang="en-US" altLang="ja-JP" sz="1200" b="1" u="sng" dirty="0"/>
          </a:p>
          <a:p>
            <a:r>
              <a:rPr kumimoji="1" lang="ja-JP" altLang="en-US" sz="1200" dirty="0"/>
              <a:t>個人情報についての注意</a:t>
            </a: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41CD6AA2-9C63-DAD2-DA85-A181DE1A68EB}"/>
              </a:ext>
            </a:extLst>
          </p:cNvPr>
          <p:cNvCxnSpPr>
            <a:cxnSpLocks/>
            <a:stCxn id="46" idx="3"/>
            <a:endCxn id="6" idx="1"/>
          </p:cNvCxnSpPr>
          <p:nvPr/>
        </p:nvCxnSpPr>
        <p:spPr>
          <a:xfrm>
            <a:off x="2788600" y="3965780"/>
            <a:ext cx="37063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69696B52-10AC-C921-850B-5E810F22C02E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3900490" y="2768702"/>
            <a:ext cx="0" cy="69563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6B9D985-2F6B-96CF-202B-70C5E6C17AA1}"/>
              </a:ext>
            </a:extLst>
          </p:cNvPr>
          <p:cNvSpPr/>
          <p:nvPr/>
        </p:nvSpPr>
        <p:spPr>
          <a:xfrm>
            <a:off x="5292829" y="4898000"/>
            <a:ext cx="1482520" cy="1645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u="sng" dirty="0"/>
              <a:t>Record page</a:t>
            </a:r>
          </a:p>
          <a:p>
            <a:r>
              <a:rPr lang="ja-JP" altLang="en-US" sz="1200" dirty="0"/>
              <a:t>（管理者のみ）</a:t>
            </a:r>
            <a:endParaRPr lang="en-US" altLang="ja-JP" sz="1200" dirty="0"/>
          </a:p>
          <a:p>
            <a:r>
              <a:rPr lang="en-US" altLang="ja-JP" sz="1200" dirty="0"/>
              <a:t>ID</a:t>
            </a:r>
          </a:p>
          <a:p>
            <a:r>
              <a:rPr lang="en-US" altLang="ja-JP" sz="1200" dirty="0"/>
              <a:t>Date</a:t>
            </a:r>
          </a:p>
          <a:p>
            <a:r>
              <a:rPr lang="en-US" altLang="ja-JP" sz="1200" dirty="0"/>
              <a:t>Item</a:t>
            </a:r>
          </a:p>
          <a:p>
            <a:r>
              <a:rPr lang="en-US" altLang="ja-JP" sz="1200" dirty="0"/>
              <a:t>Amount</a:t>
            </a:r>
          </a:p>
          <a:p>
            <a:r>
              <a:rPr lang="en-US" altLang="ja-JP" sz="1200" dirty="0"/>
              <a:t>Balance</a:t>
            </a:r>
          </a:p>
          <a:p>
            <a:r>
              <a:rPr lang="en-US" altLang="ja-JP" sz="1200" dirty="0" err="1"/>
              <a:t>SendTo</a:t>
            </a:r>
            <a:endParaRPr lang="en-US" altLang="ja-JP" sz="1200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40ADDCF5-A484-0594-2F8F-FE6ECCCBB73F}"/>
              </a:ext>
            </a:extLst>
          </p:cNvPr>
          <p:cNvCxnSpPr>
            <a:stCxn id="5" idx="2"/>
            <a:endCxn id="2" idx="0"/>
          </p:cNvCxnSpPr>
          <p:nvPr/>
        </p:nvCxnSpPr>
        <p:spPr>
          <a:xfrm flipH="1">
            <a:off x="6034089" y="3857624"/>
            <a:ext cx="1" cy="1040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81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4018</TotalTime>
  <Words>132</Words>
  <Application>Microsoft Office PowerPoint</Application>
  <PresentationFormat>ワイド画面</PresentationFormat>
  <Paragraphs>40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ADLaM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Masatoshi Ichikawa</dc:creator>
  <cp:lastModifiedBy>JAC</cp:lastModifiedBy>
  <cp:revision>5</cp:revision>
  <dcterms:created xsi:type="dcterms:W3CDTF">2025-01-15T07:09:20Z</dcterms:created>
  <dcterms:modified xsi:type="dcterms:W3CDTF">2025-01-18T04:52:35Z</dcterms:modified>
</cp:coreProperties>
</file>