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304" r:id="rId6"/>
    <p:sldId id="283" r:id="rId7"/>
    <p:sldId id="276" r:id="rId8"/>
    <p:sldId id="303" r:id="rId9"/>
    <p:sldId id="300" r:id="rId10"/>
    <p:sldId id="301" r:id="rId11"/>
    <p:sldId id="279" r:id="rId12"/>
    <p:sldId id="278" r:id="rId13"/>
    <p:sldId id="280" r:id="rId14"/>
    <p:sldId id="281" r:id="rId15"/>
    <p:sldId id="298" r:id="rId16"/>
    <p:sldId id="299" r:id="rId17"/>
    <p:sldId id="268" r:id="rId18"/>
    <p:sldId id="269" r:id="rId19"/>
    <p:sldId id="259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73" r:id="rId28"/>
    <p:sldId id="274" r:id="rId29"/>
    <p:sldId id="275" r:id="rId30"/>
    <p:sldId id="302" r:id="rId31"/>
    <p:sldId id="284" r:id="rId32"/>
    <p:sldId id="285" r:id="rId33"/>
    <p:sldId id="272" r:id="rId34"/>
    <p:sldId id="291" r:id="rId35"/>
    <p:sldId id="293" r:id="rId36"/>
    <p:sldId id="292" r:id="rId37"/>
    <p:sldId id="294" r:id="rId38"/>
    <p:sldId id="297" r:id="rId39"/>
    <p:sldId id="295" r:id="rId40"/>
    <p:sldId id="296" r:id="rId41"/>
    <p:sldId id="290" r:id="rId42"/>
    <p:sldId id="287" r:id="rId43"/>
    <p:sldId id="28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1"/>
            <a:ext cx="7772400" cy="1600199"/>
          </a:xfrm>
        </p:spPr>
        <p:txBody>
          <a:bodyPr/>
          <a:lstStyle/>
          <a:p>
            <a:r>
              <a:rPr lang="en-US" smtClean="0"/>
              <a:t>ILAHIA  EXAM  CELL 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 by</a:t>
            </a:r>
          </a:p>
          <a:p>
            <a:r>
              <a:rPr lang="en-US" dirty="0" err="1" smtClean="0"/>
              <a:t>Merin</a:t>
            </a:r>
            <a:r>
              <a:rPr lang="en-US" dirty="0" smtClean="0"/>
              <a:t> Varghese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allows developers to create enterprise applications that are portable and scalable. </a:t>
            </a:r>
          </a:p>
          <a:p>
            <a:r>
              <a:rPr lang="en-US" dirty="0" smtClean="0"/>
              <a:t>Optional components can also be installed for additional services.</a:t>
            </a:r>
          </a:p>
          <a:p>
            <a:r>
              <a:rPr lang="en-US" dirty="0" smtClean="0"/>
              <a:t>It uses a derivative of Apache Tomcat  as the </a:t>
            </a:r>
            <a:r>
              <a:rPr lang="en-US" dirty="0" err="1" smtClean="0"/>
              <a:t>servlet</a:t>
            </a:r>
            <a:r>
              <a:rPr lang="en-US" dirty="0" smtClean="0"/>
              <a:t> container for serving Web content.</a:t>
            </a:r>
          </a:p>
          <a:p>
            <a:r>
              <a:rPr lang="en-US" dirty="0" smtClean="0"/>
              <a:t> which uses Java New I/O (NIO) for scalability and speed.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err="1" smtClean="0"/>
              <a:t>NetBeans</a:t>
            </a:r>
            <a:r>
              <a:rPr lang="en-IN" dirty="0" smtClean="0"/>
              <a:t> IDE is a free, open source, integrated development environment (IDE) that enables you to develop desktop, mobile and web applications. </a:t>
            </a:r>
          </a:p>
          <a:p>
            <a:r>
              <a:rPr lang="en-IN" dirty="0" smtClean="0"/>
              <a:t>The IDE supports application development in various languages, including Java, HTML5, PHP and C++. The IDE provides integrated support for the complete development cycle, from project creation through debugging, profiling and deployment. </a:t>
            </a:r>
          </a:p>
          <a:p>
            <a:r>
              <a:rPr lang="en-IN" dirty="0" smtClean="0"/>
              <a:t>The IDE runs on Windows, Linux, Mac OS X, and other UNIX-based systems.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</a:t>
            </a:r>
            <a:r>
              <a:rPr lang="en-US" dirty="0" err="1" smtClean="0"/>
              <a:t>Netbeans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IDE provides comprehensive support for JDK 7 technologies and the most recent Java enhancements. </a:t>
            </a:r>
          </a:p>
          <a:p>
            <a:r>
              <a:rPr lang="en-IN" dirty="0" smtClean="0"/>
              <a:t>It is the first IDE that provides support for JDK 7, Java EE 7, and </a:t>
            </a:r>
            <a:r>
              <a:rPr lang="en-IN" dirty="0" err="1" smtClean="0"/>
              <a:t>JavaFX</a:t>
            </a:r>
            <a:r>
              <a:rPr lang="en-IN" dirty="0" smtClean="0"/>
              <a:t> 2. </a:t>
            </a:r>
          </a:p>
          <a:p>
            <a:r>
              <a:rPr lang="en-IN" dirty="0" smtClean="0"/>
              <a:t>The IDE fully supports Java EE using the latest standards for Java, XML, Web services, and SQL and fully supports the </a:t>
            </a:r>
            <a:r>
              <a:rPr lang="en-IN" dirty="0" err="1" smtClean="0"/>
              <a:t>GlassFish</a:t>
            </a:r>
            <a:r>
              <a:rPr lang="en-IN" dirty="0" smtClean="0"/>
              <a:t> Server, the reference implementation of Java EE.</a:t>
            </a:r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It is a free open source, distributed version control  system used to handle everything from small to very large projects with speed and efficiency.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GIT is easy to learn and fast performance.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</a:t>
            </a:r>
            <a:r>
              <a:rPr lang="en-IN" dirty="0" err="1" smtClean="0"/>
              <a:t>GitHub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Version control is a system that manages changes to a file or files. </a:t>
            </a:r>
          </a:p>
          <a:p>
            <a:pPr>
              <a:lnSpc>
                <a:spcPct val="20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These changes are kept as logs in a history, with detailed information on what file(s) was changed, what was changed within the file, who changed it, and a message on why the change was made. </a:t>
            </a:r>
          </a:p>
          <a:p>
            <a:pPr>
              <a:lnSpc>
                <a:spcPct val="20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is extremely useful, especially when working in teams .</a:t>
            </a:r>
          </a:p>
          <a:p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err="1" smtClean="0"/>
              <a:t>Bugzilla</a:t>
            </a:r>
            <a:r>
              <a:rPr lang="en-IN" sz="2400" dirty="0" smtClean="0"/>
              <a:t> is an open-source bug tracking system that allows developers effectively to keep track of outstanding problems with their product. It is written in </a:t>
            </a:r>
            <a:r>
              <a:rPr lang="en-IN" sz="2400" dirty="0" err="1" smtClean="0"/>
              <a:t>perl</a:t>
            </a:r>
            <a:r>
              <a:rPr lang="en-IN" sz="2400" dirty="0" smtClean="0"/>
              <a:t> and uses MYSQL database. </a:t>
            </a:r>
          </a:p>
          <a:p>
            <a:r>
              <a:rPr lang="en-IN" sz="2400" dirty="0" err="1" smtClean="0"/>
              <a:t>Bugzilla</a:t>
            </a:r>
            <a:r>
              <a:rPr lang="en-IN" sz="2400" dirty="0" smtClean="0"/>
              <a:t> is a  defect tracking tool, however it can be used as a test management tool as such it can be easily linked with other  test case management tools like Quality </a:t>
            </a:r>
            <a:r>
              <a:rPr lang="en-IN" sz="2400" dirty="0" err="1" smtClean="0"/>
              <a:t>Center</a:t>
            </a:r>
            <a:r>
              <a:rPr lang="en-IN" sz="2400" dirty="0" smtClean="0"/>
              <a:t>, </a:t>
            </a:r>
            <a:r>
              <a:rPr lang="en-IN" sz="2400" dirty="0" err="1" smtClean="0"/>
              <a:t>Testlink</a:t>
            </a:r>
            <a:r>
              <a:rPr lang="en-IN" sz="2400" dirty="0" smtClean="0"/>
              <a:t> etc. </a:t>
            </a:r>
          </a:p>
          <a:p>
            <a:r>
              <a:rPr lang="en-IN" sz="2400" dirty="0" smtClean="0"/>
              <a:t>This open bug-tracker enables users to stay connected with their clients or employees, to communicate about problems effectively throughout the data-management chain.   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/>
              <a:t>BUGZILLA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157472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Key features of </a:t>
            </a:r>
            <a:r>
              <a:rPr lang="en-IN" dirty="0" err="1" smtClean="0"/>
              <a:t>Bugzilla</a:t>
            </a:r>
            <a:r>
              <a:rPr lang="en-IN" dirty="0" smtClean="0"/>
              <a:t> includes </a:t>
            </a:r>
          </a:p>
          <a:p>
            <a:r>
              <a:rPr lang="en-IN" dirty="0" smtClean="0"/>
              <a:t>Advanced search capabilities </a:t>
            </a:r>
          </a:p>
          <a:p>
            <a:r>
              <a:rPr lang="en-IN" dirty="0" smtClean="0"/>
              <a:t>E-mail Notifications </a:t>
            </a:r>
          </a:p>
          <a:p>
            <a:r>
              <a:rPr lang="en-IN" dirty="0" smtClean="0"/>
              <a:t>Modify file Bugs by e-mail </a:t>
            </a:r>
          </a:p>
          <a:p>
            <a:r>
              <a:rPr lang="en-IN" dirty="0" smtClean="0"/>
              <a:t>Time tracking </a:t>
            </a:r>
          </a:p>
          <a:p>
            <a:r>
              <a:rPr lang="en-IN" dirty="0" smtClean="0"/>
              <a:t>Strong security </a:t>
            </a:r>
          </a:p>
          <a:p>
            <a:r>
              <a:rPr lang="en-IN" dirty="0" smtClean="0"/>
              <a:t>Customization </a:t>
            </a:r>
          </a:p>
          <a:p>
            <a:r>
              <a:rPr lang="en-IN" dirty="0" smtClean="0"/>
              <a:t>Localization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Currently exam cell activity mostly includes a lot of manual calculations and is mostly paper based.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is a time consuming process.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Existing System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aims to bring in a centralized system that will ensure the activities in the context of an examination that can be effectively managed.</a:t>
            </a:r>
          </a:p>
          <a:p>
            <a:r>
              <a:rPr lang="en-US" dirty="0" smtClean="0"/>
              <a:t>Admin has the full control over the system.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2514600"/>
          <a:ext cx="82296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4356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75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facultyid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Faculty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</a:tr>
              <a:tr h="58928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faculty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r>
                        <a:rPr lang="en-US" baseline="0" dirty="0" smtClean="0"/>
                        <a:t> of admin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r>
                        <a:rPr lang="en-US" baseline="0" dirty="0" smtClean="0"/>
                        <a:t> of admin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002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u="sng" dirty="0" smtClean="0"/>
              <a:t>. </a:t>
            </a:r>
            <a:r>
              <a:rPr lang="en-US" u="sng" dirty="0" err="1" smtClean="0"/>
              <a:t>Tbl_teacher</a:t>
            </a:r>
            <a:endParaRPr lang="en-US" u="sng" dirty="0" smtClean="0"/>
          </a:p>
          <a:p>
            <a:r>
              <a:rPr lang="en-US" dirty="0" smtClean="0"/>
              <a:t>   Primary </a:t>
            </a:r>
            <a:r>
              <a:rPr lang="en-US" dirty="0" err="1" smtClean="0"/>
              <a:t>key:id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exam cell activity mostly includes a lot of manual calculations and is mostly paper based. </a:t>
            </a:r>
          </a:p>
          <a:p>
            <a:r>
              <a:rPr lang="en-US" dirty="0" smtClean="0"/>
              <a:t>The project aims to bring in a centralized system that will ensure the activities in the context of an examination that can be effectively managed. </a:t>
            </a:r>
          </a:p>
          <a:p>
            <a:r>
              <a:rPr lang="en-US" dirty="0" smtClean="0"/>
              <a:t>There will be total four semesters where each semester contains maximum of seven subjects.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</a:t>
            </a:r>
            <a:r>
              <a:rPr lang="en-US" u="sng" dirty="0" smtClean="0"/>
              <a:t> </a:t>
            </a:r>
            <a:r>
              <a:rPr lang="en-US" u="sng" dirty="0" err="1" smtClean="0"/>
              <a:t>Tbl_subject</a:t>
            </a:r>
            <a:endParaRPr lang="en-US" u="sng" dirty="0" smtClean="0"/>
          </a:p>
          <a:p>
            <a:pPr>
              <a:buNone/>
            </a:pPr>
            <a:r>
              <a:rPr lang="en-US" dirty="0" smtClean="0"/>
              <a:t>    Primary </a:t>
            </a:r>
            <a:r>
              <a:rPr lang="en-US" dirty="0" err="1" smtClean="0"/>
              <a:t>key:id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743200"/>
          <a:ext cx="7772400" cy="157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185"/>
                <a:gridCol w="2558415"/>
                <a:gridCol w="259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Subject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subjectname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Subject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 number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 </a:t>
            </a:r>
            <a:r>
              <a:rPr lang="en-US" u="sng" dirty="0" err="1" smtClean="0"/>
              <a:t>Tbl_semeste</a:t>
            </a:r>
            <a:r>
              <a:rPr lang="en-US" dirty="0" err="1" smtClean="0"/>
              <a:t>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Primary </a:t>
            </a:r>
            <a:r>
              <a:rPr lang="en-US" dirty="0" err="1" smtClean="0"/>
              <a:t>key:id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819400"/>
          <a:ext cx="7924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2641600"/>
                <a:gridCol w="26416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 number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4. </a:t>
            </a:r>
            <a:r>
              <a:rPr lang="en-US" u="sng" dirty="0" err="1" smtClean="0"/>
              <a:t>Tbl_examtimetable</a:t>
            </a:r>
            <a:endParaRPr lang="en-US" u="sng" dirty="0" smtClean="0"/>
          </a:p>
          <a:p>
            <a:pPr>
              <a:buNone/>
            </a:pPr>
            <a:r>
              <a:rPr lang="en-US" dirty="0" smtClean="0"/>
              <a:t>    Primary </a:t>
            </a:r>
            <a:r>
              <a:rPr lang="en-US" dirty="0" err="1" smtClean="0"/>
              <a:t>key:id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667000"/>
          <a:ext cx="7924800" cy="315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2641600"/>
                <a:gridCol w="2641600"/>
              </a:tblGrid>
              <a:tr h="377125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61075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smtClean="0"/>
                        <a:t>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</a:tr>
              <a:tr h="37712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37712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languageid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</a:tr>
              <a:tr h="377125">
                <a:tc>
                  <a:txBody>
                    <a:bodyPr/>
                    <a:lstStyle/>
                    <a:p>
                      <a:r>
                        <a:rPr lang="en-US" dirty="0" smtClean="0"/>
                        <a:t>timing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37712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examid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5. </a:t>
            </a:r>
            <a:r>
              <a:rPr lang="en-US" u="sng" dirty="0" err="1" smtClean="0"/>
              <a:t>Tbl_dutyassign</a:t>
            </a:r>
            <a:endParaRPr lang="en-US" u="sng" dirty="0" smtClean="0"/>
          </a:p>
          <a:p>
            <a:pPr>
              <a:buNone/>
            </a:pPr>
            <a:r>
              <a:rPr lang="en-US" dirty="0" smtClean="0"/>
              <a:t>    Primary </a:t>
            </a:r>
            <a:r>
              <a:rPr lang="en-US" dirty="0" err="1" smtClean="0"/>
              <a:t>key:id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819400"/>
          <a:ext cx="7772400" cy="199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fid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Faculty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noofday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days</a:t>
                      </a:r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examid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6. </a:t>
            </a:r>
            <a:r>
              <a:rPr lang="en-US" u="sng" dirty="0" err="1" smtClean="0"/>
              <a:t>Tbl_student</a:t>
            </a:r>
            <a:endParaRPr lang="en-US" u="sng" dirty="0" smtClean="0"/>
          </a:p>
          <a:p>
            <a:pPr>
              <a:buNone/>
            </a:pPr>
            <a:r>
              <a:rPr lang="en-US" dirty="0" smtClean="0"/>
              <a:t>    Primary </a:t>
            </a:r>
            <a:r>
              <a:rPr lang="en-US" dirty="0" err="1" smtClean="0"/>
              <a:t>key:id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590800"/>
          <a:ext cx="7848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/>
                <a:gridCol w="2616200"/>
                <a:gridCol w="261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ktuid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Ktu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classid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batchid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7. </a:t>
            </a:r>
            <a:r>
              <a:rPr lang="en-US" u="sng" dirty="0" err="1" smtClean="0"/>
              <a:t>Tbl_batch</a:t>
            </a:r>
            <a:endParaRPr lang="en-US" u="sng" dirty="0" smtClean="0"/>
          </a:p>
          <a:p>
            <a:pPr>
              <a:buNone/>
            </a:pPr>
            <a:r>
              <a:rPr lang="en-US" dirty="0" smtClean="0"/>
              <a:t>    Primary </a:t>
            </a:r>
            <a:r>
              <a:rPr lang="en-US" dirty="0" err="1" smtClean="0"/>
              <a:t>key:id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819400"/>
          <a:ext cx="79248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2641600"/>
                <a:gridCol w="2641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batchname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 of course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8. </a:t>
            </a:r>
            <a:r>
              <a:rPr lang="en-US" u="sng" dirty="0" err="1" smtClean="0"/>
              <a:t>Tbl_examduty</a:t>
            </a:r>
            <a:endParaRPr lang="en-US" u="sng" dirty="0" smtClean="0"/>
          </a:p>
          <a:p>
            <a:pPr>
              <a:buNone/>
            </a:pPr>
            <a:r>
              <a:rPr lang="en-US" dirty="0" smtClean="0"/>
              <a:t>    Primary </a:t>
            </a:r>
            <a:r>
              <a:rPr lang="en-US" dirty="0" err="1" smtClean="0"/>
              <a:t>key:id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667000"/>
          <a:ext cx="7772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Faculty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batchid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examid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9. </a:t>
            </a:r>
            <a:r>
              <a:rPr lang="en-US" u="sng" dirty="0" err="1" smtClean="0"/>
              <a:t>Tbl_exam</a:t>
            </a:r>
            <a:endParaRPr lang="en-US" u="sng" dirty="0" smtClean="0"/>
          </a:p>
          <a:p>
            <a:pPr>
              <a:buNone/>
            </a:pPr>
            <a:r>
              <a:rPr lang="en-US" dirty="0" smtClean="0"/>
              <a:t>    Primary </a:t>
            </a:r>
            <a:r>
              <a:rPr lang="en-US" dirty="0" err="1" smtClean="0"/>
              <a:t>key:id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819400"/>
          <a:ext cx="7848599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881"/>
                <a:gridCol w="2640881"/>
                <a:gridCol w="2566837"/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examname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 name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batchid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 id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10. </a:t>
            </a:r>
            <a:r>
              <a:rPr lang="en-US" u="sng" dirty="0" err="1" smtClean="0"/>
              <a:t>Tbl_studentattendence</a:t>
            </a:r>
            <a:endParaRPr lang="en-US" u="sng" dirty="0" smtClean="0"/>
          </a:p>
          <a:p>
            <a:pPr>
              <a:buNone/>
            </a:pPr>
            <a:r>
              <a:rPr lang="en-US" dirty="0" smtClean="0"/>
              <a:t>    Primary </a:t>
            </a:r>
            <a:r>
              <a:rPr lang="en-US" dirty="0" err="1" smtClean="0"/>
              <a:t>key:id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819400"/>
          <a:ext cx="8001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667000"/>
                <a:gridCol w="2667000"/>
              </a:tblGrid>
              <a:tr h="355002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59933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99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id</a:t>
                      </a:r>
                      <a:endParaRPr lang="en-US" dirty="0"/>
                    </a:p>
                  </a:txBody>
                  <a:tcPr/>
                </a:tc>
              </a:tr>
              <a:tr h="3599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examid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 id</a:t>
                      </a:r>
                      <a:endParaRPr lang="en-US" dirty="0"/>
                    </a:p>
                  </a:txBody>
                  <a:tcPr/>
                </a:tc>
              </a:tr>
              <a:tr h="3599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 date</a:t>
                      </a:r>
                      <a:endParaRPr lang="en-US" dirty="0"/>
                    </a:p>
                  </a:txBody>
                  <a:tcPr/>
                </a:tc>
              </a:tr>
              <a:tr h="359933">
                <a:tc>
                  <a:txBody>
                    <a:bodyPr/>
                    <a:lstStyle/>
                    <a:p>
                      <a:r>
                        <a:rPr lang="en-US" dirty="0" smtClean="0"/>
                        <a:t>present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ENUM(‘Y’,’N’)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Attendence</a:t>
                      </a:r>
                      <a:endParaRPr lang="en-US" dirty="0"/>
                    </a:p>
                  </a:txBody>
                  <a:tcPr/>
                </a:tc>
              </a:tr>
              <a:tr h="3599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languageid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11. </a:t>
            </a:r>
            <a:r>
              <a:rPr lang="en-US" u="sng" dirty="0" err="1" smtClean="0"/>
              <a:t>Tbl_teacherattendence</a:t>
            </a:r>
            <a:endParaRPr lang="en-US" u="sng" dirty="0" smtClean="0"/>
          </a:p>
          <a:p>
            <a:pPr>
              <a:buNone/>
            </a:pPr>
            <a:r>
              <a:rPr lang="en-US" dirty="0" smtClean="0"/>
              <a:t>    Primary </a:t>
            </a:r>
            <a:r>
              <a:rPr lang="en-US" dirty="0" err="1" smtClean="0"/>
              <a:t>key:id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743199"/>
          <a:ext cx="8001000" cy="2706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667000"/>
                <a:gridCol w="2667000"/>
              </a:tblGrid>
              <a:tr h="432845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54669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46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attdate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Varbinary</a:t>
                      </a:r>
                      <a:r>
                        <a:rPr lang="en-US" dirty="0" smtClean="0"/>
                        <a:t>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Attendence</a:t>
                      </a:r>
                      <a:r>
                        <a:rPr lang="en-US" baseline="0" dirty="0" smtClean="0"/>
                        <a:t> date</a:t>
                      </a:r>
                      <a:endParaRPr lang="en-US" dirty="0"/>
                    </a:p>
                  </a:txBody>
                  <a:tcPr/>
                </a:tc>
              </a:tr>
              <a:tr h="454669">
                <a:tc>
                  <a:txBody>
                    <a:bodyPr/>
                    <a:lstStyle/>
                    <a:p>
                      <a:r>
                        <a:rPr lang="en-US" dirty="0" smtClean="0"/>
                        <a:t>fid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Faculty id</a:t>
                      </a:r>
                      <a:endParaRPr lang="en-US" dirty="0"/>
                    </a:p>
                  </a:txBody>
                  <a:tcPr/>
                </a:tc>
              </a:tr>
              <a:tr h="4546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sfid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Substitution faculty id</a:t>
                      </a:r>
                      <a:endParaRPr lang="en-US" dirty="0"/>
                    </a:p>
                  </a:txBody>
                  <a:tcPr/>
                </a:tc>
              </a:tr>
              <a:tr h="4546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First, admin login into the system. Semester number and batch entry is done. Then student details is added .</a:t>
            </a:r>
          </a:p>
          <a:p>
            <a:r>
              <a:rPr lang="en-US" dirty="0" smtClean="0"/>
              <a:t> Exam time table is obtained from the </a:t>
            </a:r>
            <a:r>
              <a:rPr lang="en-US" dirty="0" err="1" smtClean="0"/>
              <a:t>ktu</a:t>
            </a:r>
            <a:r>
              <a:rPr lang="en-US" dirty="0" smtClean="0"/>
              <a:t> website and the admin enter the timetable. Staff details is entered by the admin.</a:t>
            </a:r>
          </a:p>
          <a:p>
            <a:r>
              <a:rPr lang="en-US" dirty="0" smtClean="0"/>
              <a:t> Duty list is assigned by the admin according to the exam time table. </a:t>
            </a:r>
          </a:p>
          <a:p>
            <a:r>
              <a:rPr lang="en-US" dirty="0" smtClean="0"/>
              <a:t>Then the room arrangement is done and admin can select the arrangement pattern. In each room only 30 students are allocated.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295400"/>
          </a:xfrm>
        </p:spPr>
        <p:txBody>
          <a:bodyPr/>
          <a:lstStyle/>
          <a:p>
            <a:r>
              <a:rPr lang="en-US" dirty="0" smtClean="0"/>
              <a:t>         UML DIAGRAMS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371600"/>
            <a:ext cx="8382000" cy="4572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c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447800"/>
            <a:ext cx="8686800" cy="4572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pic>
        <p:nvPicPr>
          <p:cNvPr id="1026" name="Picture 2" descr="C:\Users\user\Desktop\New folder\LOGIN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229600" cy="4114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o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8" y="1481138"/>
            <a:ext cx="8050083" cy="43862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atc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96944"/>
            <a:ext cx="8229600" cy="429425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Entry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ubjec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8" y="1481138"/>
            <a:ext cx="8050083" cy="43862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Entry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acult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96944"/>
            <a:ext cx="8229600" cy="449434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Entry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IME TAB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96944"/>
            <a:ext cx="8229600" cy="429425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Timetable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xam duty gener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96944"/>
            <a:ext cx="8229600" cy="429425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Duty 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For each room, one staff is assigned. The seat arrangement is done according to the register number and it can be changed daily by admin.</a:t>
            </a:r>
          </a:p>
          <a:p>
            <a:r>
              <a:rPr lang="en-US" dirty="0" smtClean="0"/>
              <a:t> Student </a:t>
            </a:r>
            <a:r>
              <a:rPr lang="en-US" dirty="0" err="1" smtClean="0"/>
              <a:t>attendence</a:t>
            </a:r>
            <a:r>
              <a:rPr lang="en-US" dirty="0" smtClean="0"/>
              <a:t> and staff </a:t>
            </a:r>
            <a:r>
              <a:rPr lang="en-US" dirty="0" err="1" smtClean="0"/>
              <a:t>attendence</a:t>
            </a:r>
            <a:r>
              <a:rPr lang="en-US" dirty="0" smtClean="0"/>
              <a:t> is calculated and absent report is generated.</a:t>
            </a:r>
          </a:p>
          <a:p>
            <a:r>
              <a:rPr lang="en-US" dirty="0" smtClean="0"/>
              <a:t> Remuneration is calculated according to the staff </a:t>
            </a:r>
            <a:r>
              <a:rPr lang="en-US" dirty="0" err="1" smtClean="0"/>
              <a:t>attendence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at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96944"/>
            <a:ext cx="8229600" cy="449434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Seat Arrangement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at arrangeme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96945"/>
            <a:ext cx="8229600" cy="437045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Seat Arrangement 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muner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8382000" cy="4419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Remuneration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524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THANK U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Admin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Admin has the full control over the system.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First, admin login into the system. Then student details is added .semester number and batch entry is done.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Exam time table is obtained from the </a:t>
            </a:r>
            <a:r>
              <a:rPr lang="en-US" dirty="0" err="1" smtClean="0"/>
              <a:t>ktu</a:t>
            </a:r>
            <a:r>
              <a:rPr lang="en-US" dirty="0" smtClean="0"/>
              <a:t> website and the admin is added it.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Staff details is entered by the admin.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Duty list is assigned by the admin according to the exam time table.</a:t>
            </a:r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endParaRPr lang="en-US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Room arrangement is done and admin can select the  seat arrangement pattern. </a:t>
            </a:r>
          </a:p>
          <a:p>
            <a:r>
              <a:rPr lang="en-US" dirty="0" smtClean="0"/>
              <a:t>Admin assigns staffs for each room.</a:t>
            </a:r>
          </a:p>
          <a:p>
            <a:r>
              <a:rPr lang="en-US" dirty="0" smtClean="0"/>
              <a:t> The seat arrangement is done according to the register number and it can be changed daily by admin. </a:t>
            </a:r>
          </a:p>
          <a:p>
            <a:r>
              <a:rPr lang="en-US" dirty="0" smtClean="0"/>
              <a:t>Student </a:t>
            </a:r>
            <a:r>
              <a:rPr lang="en-US" dirty="0" err="1" smtClean="0"/>
              <a:t>attendence</a:t>
            </a:r>
            <a:r>
              <a:rPr lang="en-US" dirty="0" smtClean="0"/>
              <a:t> and staff </a:t>
            </a:r>
            <a:r>
              <a:rPr lang="en-US" dirty="0" err="1" smtClean="0"/>
              <a:t>attendence</a:t>
            </a:r>
            <a:r>
              <a:rPr lang="en-US" dirty="0" smtClean="0"/>
              <a:t> is calculated and absent report is generated. </a:t>
            </a:r>
          </a:p>
          <a:p>
            <a:r>
              <a:rPr lang="en-US" dirty="0" smtClean="0"/>
              <a:t>Remuneration is calculated according to the staff </a:t>
            </a:r>
            <a:r>
              <a:rPr lang="en-US" dirty="0" err="1" smtClean="0"/>
              <a:t>attendence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My topic is  “</a:t>
            </a:r>
            <a:r>
              <a:rPr lang="en-US" dirty="0" err="1" smtClean="0"/>
              <a:t>Ilahia</a:t>
            </a:r>
            <a:r>
              <a:rPr lang="en-US" dirty="0" smtClean="0"/>
              <a:t> Exam Cell Automation”.</a:t>
            </a:r>
          </a:p>
          <a:p>
            <a:pPr>
              <a:buNone/>
            </a:pPr>
            <a:r>
              <a:rPr lang="en-US" dirty="0" smtClean="0"/>
              <a:t> The project aims to bring in a centralized system that will ensure the activities in the context of an examination that can be effectively managed. </a:t>
            </a:r>
          </a:p>
          <a:p>
            <a:pPr marL="0" indent="0">
              <a:buNone/>
            </a:pPr>
            <a:r>
              <a:rPr lang="en-US" dirty="0" smtClean="0"/>
              <a:t>Project is  doing in JSP. Building tools are :</a:t>
            </a:r>
          </a:p>
          <a:p>
            <a:r>
              <a:rPr lang="en-US" dirty="0" smtClean="0"/>
              <a:t>Glass fish</a:t>
            </a:r>
          </a:p>
          <a:p>
            <a:r>
              <a:rPr lang="en-US" dirty="0" err="1" smtClean="0"/>
              <a:t>Netbeans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/>
              <a:t>JavaServer</a:t>
            </a:r>
            <a:r>
              <a:rPr lang="en-IN" b="1" dirty="0" smtClean="0"/>
              <a:t> Pages</a:t>
            </a:r>
            <a:r>
              <a:rPr lang="en-IN" dirty="0" smtClean="0"/>
              <a:t> (</a:t>
            </a:r>
            <a:r>
              <a:rPr lang="en-IN" b="1" dirty="0" smtClean="0"/>
              <a:t>JSP</a:t>
            </a:r>
            <a:r>
              <a:rPr lang="en-IN" dirty="0" smtClean="0"/>
              <a:t>) is a technology that helps software developers  create dynamically generated web pages based on HTML, XML, or other document types. Released in 1999 by Sun Microsystems.</a:t>
            </a:r>
          </a:p>
          <a:p>
            <a:r>
              <a:rPr lang="en-IN" dirty="0" smtClean="0"/>
              <a:t> JSP is similar to PHP and ASP, but it uses the Java programming language.</a:t>
            </a:r>
          </a:p>
          <a:p>
            <a:r>
              <a:rPr lang="en-IN" dirty="0" smtClean="0"/>
              <a:t>To deploy and run </a:t>
            </a:r>
            <a:r>
              <a:rPr lang="en-IN" dirty="0" err="1" smtClean="0"/>
              <a:t>JavaServer</a:t>
            </a:r>
            <a:r>
              <a:rPr lang="en-IN" dirty="0" smtClean="0"/>
              <a:t> Pages, a compatible web server with a </a:t>
            </a:r>
            <a:r>
              <a:rPr lang="en-IN" dirty="0" err="1" smtClean="0"/>
              <a:t>servlet</a:t>
            </a:r>
            <a:r>
              <a:rPr lang="en-IN" dirty="0" smtClean="0"/>
              <a:t> container is require.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JSP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 smtClean="0"/>
              <a:t>GlassFish</a:t>
            </a:r>
            <a:r>
              <a:rPr lang="en-US" dirty="0" smtClean="0"/>
              <a:t> is an open-source application server project started by Sun Microsystems for the Java EE platform and now sponsored by Oracle Corporation. </a:t>
            </a:r>
          </a:p>
          <a:p>
            <a:r>
              <a:rPr lang="en-US" dirty="0" smtClean="0"/>
              <a:t>The supported version is called Oracle </a:t>
            </a:r>
            <a:r>
              <a:rPr lang="en-US" dirty="0" err="1" smtClean="0"/>
              <a:t>GlassFish</a:t>
            </a:r>
            <a:r>
              <a:rPr lang="en-US" dirty="0" smtClean="0"/>
              <a:t> Server. </a:t>
            </a:r>
            <a:r>
              <a:rPr lang="en-US" dirty="0" err="1" smtClean="0"/>
              <a:t>GlassFish</a:t>
            </a:r>
            <a:r>
              <a:rPr lang="en-US" dirty="0" smtClean="0"/>
              <a:t> is free software, dual-licensed under two free software </a:t>
            </a:r>
            <a:r>
              <a:rPr lang="en-US" dirty="0" err="1" smtClean="0"/>
              <a:t>licences</a:t>
            </a:r>
            <a:r>
              <a:rPr lang="en-US" dirty="0" smtClean="0"/>
              <a:t> the Common Development and Distribution License (CDDL) and the GNU General Public License (GPL).</a:t>
            </a:r>
          </a:p>
          <a:p>
            <a:r>
              <a:rPr lang="en-US" dirty="0" err="1" smtClean="0"/>
              <a:t>GlassFish</a:t>
            </a:r>
            <a:r>
              <a:rPr lang="en-US" dirty="0" smtClean="0"/>
              <a:t> is the reference implementation of Java EE 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Glass Fish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508</TotalTime>
  <Words>1411</Words>
  <Application>Microsoft Office PowerPoint</Application>
  <PresentationFormat>On-screen Show (4:3)</PresentationFormat>
  <Paragraphs>303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Concourse</vt:lpstr>
      <vt:lpstr>ILAHIA  EXAM  CELL  AUTOMATION</vt:lpstr>
      <vt:lpstr>ABSTRACT</vt:lpstr>
      <vt:lpstr>Cont…</vt:lpstr>
      <vt:lpstr>Cont…</vt:lpstr>
      <vt:lpstr>Module</vt:lpstr>
      <vt:lpstr>Cont…</vt:lpstr>
      <vt:lpstr>About</vt:lpstr>
      <vt:lpstr>                   JSP</vt:lpstr>
      <vt:lpstr> Glass Fish</vt:lpstr>
      <vt:lpstr>Cont…</vt:lpstr>
      <vt:lpstr>               Netbeans</vt:lpstr>
      <vt:lpstr>Cont…</vt:lpstr>
      <vt:lpstr>                GitHub</vt:lpstr>
      <vt:lpstr>Cont…</vt:lpstr>
      <vt:lpstr>BUGZILLA</vt:lpstr>
      <vt:lpstr>Cont…</vt:lpstr>
      <vt:lpstr> Existing System </vt:lpstr>
      <vt:lpstr>Proposed System</vt:lpstr>
      <vt:lpstr>TABLES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         UML DIAGRAMS</vt:lpstr>
      <vt:lpstr>Use Case Diagram</vt:lpstr>
      <vt:lpstr>Activity Diagram</vt:lpstr>
      <vt:lpstr>FORMS</vt:lpstr>
      <vt:lpstr>Home page</vt:lpstr>
      <vt:lpstr>Batch Entry</vt:lpstr>
      <vt:lpstr>Subject Entry</vt:lpstr>
      <vt:lpstr>Faculty Entry</vt:lpstr>
      <vt:lpstr>Exam Timetable</vt:lpstr>
      <vt:lpstr>Duty List</vt:lpstr>
      <vt:lpstr>Seat Arrangement</vt:lpstr>
      <vt:lpstr>Seat Arrangement View</vt:lpstr>
      <vt:lpstr>Remuneration</vt:lpstr>
      <vt:lpstr>         THANK 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CELL AUTOMATION</dc:title>
  <dc:creator>user</dc:creator>
  <cp:lastModifiedBy>user</cp:lastModifiedBy>
  <cp:revision>143</cp:revision>
  <dcterms:created xsi:type="dcterms:W3CDTF">2006-08-16T00:00:00Z</dcterms:created>
  <dcterms:modified xsi:type="dcterms:W3CDTF">2018-04-10T04:52:50Z</dcterms:modified>
</cp:coreProperties>
</file>