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74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89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90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84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7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11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59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08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31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D9F9A-37B8-43DD-B1D4-0BE7BC9B4E49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AEF4-461B-480C-8BA4-FF0433DD28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6935326" cy="1287509"/>
          </a:xfrm>
        </p:spPr>
        <p:txBody>
          <a:bodyPr>
            <a:noAutofit/>
          </a:bodyPr>
          <a:lstStyle/>
          <a:p>
            <a:r>
              <a:rPr lang="it-IT" sz="9600" dirty="0" err="1" smtClean="0"/>
              <a:t>PowerEnjoy</a:t>
            </a:r>
            <a:endParaRPr lang="it-IT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Maria Chiara Zaccardi</a:t>
            </a:r>
          </a:p>
          <a:p>
            <a:r>
              <a:rPr lang="it-IT" dirty="0" smtClean="0"/>
              <a:t>Nicola Sosio</a:t>
            </a:r>
          </a:p>
          <a:p>
            <a:r>
              <a:rPr lang="it-IT" dirty="0" smtClean="0"/>
              <a:t>Riccardo Redaelli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13" y="438551"/>
            <a:ext cx="3043238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07" y="450443"/>
            <a:ext cx="8954131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84321"/>
          </a:xfrm>
        </p:spPr>
        <p:txBody>
          <a:bodyPr>
            <a:noAutofit/>
          </a:bodyPr>
          <a:lstStyle/>
          <a:p>
            <a:pPr algn="ctr"/>
            <a:r>
              <a:rPr lang="it-IT" sz="9600" dirty="0" err="1" smtClean="0"/>
              <a:t>Alloy</a:t>
            </a:r>
            <a:endParaRPr lang="it-IT" sz="9600" dirty="0"/>
          </a:p>
        </p:txBody>
      </p:sp>
    </p:spTree>
    <p:extLst>
      <p:ext uri="{BB962C8B-B14F-4D97-AF65-F5344CB8AC3E}">
        <p14:creationId xmlns:p14="http://schemas.microsoft.com/office/powerpoint/2010/main" val="37490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68"/>
            <a:ext cx="12192000" cy="64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10700" dirty="0" err="1" smtClean="0"/>
              <a:t>Actor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Visitor</a:t>
            </a:r>
          </a:p>
          <a:p>
            <a:r>
              <a:rPr lang="it-IT" sz="6000" dirty="0" smtClean="0"/>
              <a:t>User</a:t>
            </a:r>
          </a:p>
          <a:p>
            <a:r>
              <a:rPr lang="it-IT" sz="6000" dirty="0" smtClean="0"/>
              <a:t>Operator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7103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6000" dirty="0" err="1" smtClean="0"/>
              <a:t>Our</a:t>
            </a:r>
            <a:r>
              <a:rPr lang="it-IT" sz="6000" dirty="0" smtClean="0"/>
              <a:t> </a:t>
            </a:r>
            <a:r>
              <a:rPr lang="it-IT" sz="6000" dirty="0" err="1" smtClean="0"/>
              <a:t>key</a:t>
            </a:r>
            <a:r>
              <a:rPr lang="it-IT" sz="6000" dirty="0" smtClean="0"/>
              <a:t> </a:t>
            </a:r>
            <a:r>
              <a:rPr lang="it-IT" sz="6000" dirty="0" err="1" smtClean="0"/>
              <a:t>points</a:t>
            </a:r>
            <a:r>
              <a:rPr lang="it-IT" sz="6000" dirty="0" smtClean="0"/>
              <a:t> of </a:t>
            </a:r>
            <a:r>
              <a:rPr lang="it-IT" sz="6000" dirty="0" err="1" smtClean="0"/>
              <a:t>interpretation</a:t>
            </a:r>
            <a:endParaRPr lang="it-IT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 </a:t>
            </a:r>
            <a:r>
              <a:rPr lang="en-US" dirty="0"/>
              <a:t>must stay logged during their working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User for </a:t>
            </a:r>
            <a:r>
              <a:rPr lang="en-US" dirty="0"/>
              <a:t>unlock a reserved car </a:t>
            </a:r>
            <a:r>
              <a:rPr lang="en-US" dirty="0" smtClean="0"/>
              <a:t>has </a:t>
            </a:r>
            <a:r>
              <a:rPr lang="en-US" dirty="0"/>
              <a:t>to insert through</a:t>
            </a:r>
            <a:br>
              <a:rPr lang="en-US" dirty="0"/>
            </a:br>
            <a:r>
              <a:rPr lang="en-US" dirty="0"/>
              <a:t>the app, the car's code </a:t>
            </a:r>
            <a:r>
              <a:rPr lang="en-US" dirty="0" smtClean="0"/>
              <a:t>(unique, in </a:t>
            </a:r>
            <a:r>
              <a:rPr lang="en-US" dirty="0"/>
              <a:t>the front of the </a:t>
            </a:r>
            <a:r>
              <a:rPr lang="en-US" dirty="0" smtClean="0"/>
              <a:t>car)</a:t>
            </a:r>
          </a:p>
          <a:p>
            <a:r>
              <a:rPr lang="en-US" dirty="0" smtClean="0"/>
              <a:t>An operator </a:t>
            </a:r>
            <a:r>
              <a:rPr lang="en-US" dirty="0"/>
              <a:t>take care </a:t>
            </a:r>
            <a:r>
              <a:rPr lang="en-US" dirty="0" smtClean="0"/>
              <a:t>of cars with no more than 20%, </a:t>
            </a:r>
            <a:r>
              <a:rPr lang="en-US" dirty="0"/>
              <a:t>so no one user can pick a car with more than </a:t>
            </a:r>
            <a:r>
              <a:rPr lang="en-US" dirty="0" smtClean="0"/>
              <a:t>80% of </a:t>
            </a:r>
            <a:r>
              <a:rPr lang="en-US" dirty="0"/>
              <a:t>empty </a:t>
            </a:r>
            <a:r>
              <a:rPr lang="en-US" dirty="0" smtClean="0"/>
              <a:t>battery</a:t>
            </a:r>
            <a:endParaRPr lang="en-US" dirty="0"/>
          </a:p>
          <a:p>
            <a:r>
              <a:rPr lang="en-US" dirty="0" smtClean="0"/>
              <a:t>If a </a:t>
            </a:r>
            <a:r>
              <a:rPr lang="en-US" dirty="0"/>
              <a:t>user couldn't pay last ride the payment society </a:t>
            </a:r>
            <a:r>
              <a:rPr lang="en-US" dirty="0" smtClean="0"/>
              <a:t>notify the </a:t>
            </a:r>
            <a:r>
              <a:rPr lang="en-US" dirty="0"/>
              <a:t>system who block the user's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If a </a:t>
            </a:r>
            <a:r>
              <a:rPr lang="en-US" dirty="0"/>
              <a:t>car is left by some user at more </a:t>
            </a:r>
            <a:r>
              <a:rPr lang="en-US" dirty="0" smtClean="0"/>
              <a:t>than </a:t>
            </a:r>
            <a:r>
              <a:rPr lang="en-US" dirty="0"/>
              <a:t>3 km </a:t>
            </a:r>
            <a:r>
              <a:rPr lang="en-US" dirty="0" smtClean="0"/>
              <a:t>from the </a:t>
            </a:r>
            <a:r>
              <a:rPr lang="en-US" dirty="0"/>
              <a:t>nearest power grid </a:t>
            </a:r>
            <a:r>
              <a:rPr lang="en-US" dirty="0" smtClean="0"/>
              <a:t>station, an </a:t>
            </a:r>
            <a:r>
              <a:rPr lang="en-US" dirty="0"/>
              <a:t>operator will move </a:t>
            </a:r>
            <a:r>
              <a:rPr lang="en-US" dirty="0" smtClean="0"/>
              <a:t>it to a </a:t>
            </a:r>
            <a:r>
              <a:rPr lang="en-US" dirty="0"/>
              <a:t>power grid </a:t>
            </a:r>
            <a:r>
              <a:rPr lang="en-US" dirty="0" smtClean="0"/>
              <a:t>station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746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6000" dirty="0" smtClean="0"/>
              <a:t>Use case </a:t>
            </a:r>
            <a:r>
              <a:rPr lang="it-IT" sz="6000" dirty="0" err="1" smtClean="0"/>
              <a:t>diagram</a:t>
            </a:r>
            <a:endParaRPr lang="it-IT" sz="6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35" y="1617091"/>
            <a:ext cx="7197730" cy="4314024"/>
          </a:xfrm>
        </p:spPr>
      </p:pic>
    </p:spTree>
    <p:extLst>
      <p:ext uri="{BB962C8B-B14F-4D97-AF65-F5344CB8AC3E}">
        <p14:creationId xmlns:p14="http://schemas.microsoft.com/office/powerpoint/2010/main" val="33607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45" y="152101"/>
            <a:ext cx="7484656" cy="6641970"/>
          </a:xfrm>
        </p:spPr>
      </p:pic>
    </p:spTree>
    <p:extLst>
      <p:ext uri="{BB962C8B-B14F-4D97-AF65-F5344CB8AC3E}">
        <p14:creationId xmlns:p14="http://schemas.microsoft.com/office/powerpoint/2010/main" val="23062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6687"/>
            <a:ext cx="71056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84321"/>
          </a:xfrm>
        </p:spPr>
        <p:txBody>
          <a:bodyPr>
            <a:noAutofit/>
          </a:bodyPr>
          <a:lstStyle/>
          <a:p>
            <a:pPr algn="ctr"/>
            <a:r>
              <a:rPr lang="it-IT" sz="9600" dirty="0" smtClean="0"/>
              <a:t>Class </a:t>
            </a:r>
            <a:r>
              <a:rPr lang="it-IT" sz="9600" dirty="0" err="1" smtClean="0"/>
              <a:t>diagram</a:t>
            </a:r>
            <a:endParaRPr lang="it-IT" sz="9600" dirty="0"/>
          </a:p>
        </p:txBody>
      </p:sp>
    </p:spTree>
    <p:extLst>
      <p:ext uri="{BB962C8B-B14F-4D97-AF65-F5344CB8AC3E}">
        <p14:creationId xmlns:p14="http://schemas.microsoft.com/office/powerpoint/2010/main" val="4136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0"/>
            <a:ext cx="12192000" cy="68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84321"/>
          </a:xfrm>
        </p:spPr>
        <p:txBody>
          <a:bodyPr>
            <a:noAutofit/>
          </a:bodyPr>
          <a:lstStyle/>
          <a:p>
            <a:pPr algn="ctr"/>
            <a:r>
              <a:rPr lang="it-IT" sz="9600" dirty="0" smtClean="0"/>
              <a:t>State chart </a:t>
            </a:r>
            <a:r>
              <a:rPr lang="it-IT" sz="9600" dirty="0" err="1" smtClean="0"/>
              <a:t>diagram</a:t>
            </a:r>
            <a:r>
              <a:rPr lang="it-IT" sz="9600" dirty="0" smtClean="0"/>
              <a:t> </a:t>
            </a:r>
            <a:endParaRPr lang="it-IT" sz="9600" dirty="0"/>
          </a:p>
        </p:txBody>
      </p:sp>
    </p:spTree>
    <p:extLst>
      <p:ext uri="{BB962C8B-B14F-4D97-AF65-F5344CB8AC3E}">
        <p14:creationId xmlns:p14="http://schemas.microsoft.com/office/powerpoint/2010/main" val="12010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44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PowerEnjoy</vt:lpstr>
      <vt:lpstr>Actor</vt:lpstr>
      <vt:lpstr>Our key points of interpretation</vt:lpstr>
      <vt:lpstr>Use case diagram</vt:lpstr>
      <vt:lpstr>Presentazione standard di PowerPoint</vt:lpstr>
      <vt:lpstr>Presentazione standard di PowerPoint</vt:lpstr>
      <vt:lpstr>Class diagram</vt:lpstr>
      <vt:lpstr>Presentazione standard di PowerPoint</vt:lpstr>
      <vt:lpstr>State chart diagram </vt:lpstr>
      <vt:lpstr>Presentazione standard di PowerPoint</vt:lpstr>
      <vt:lpstr>Alloy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</dc:creator>
  <cp:lastModifiedBy>Riccardo</cp:lastModifiedBy>
  <cp:revision>7</cp:revision>
  <dcterms:created xsi:type="dcterms:W3CDTF">2016-11-15T14:21:04Z</dcterms:created>
  <dcterms:modified xsi:type="dcterms:W3CDTF">2016-11-15T15:32:33Z</dcterms:modified>
</cp:coreProperties>
</file>