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74" r:id="rId8"/>
    <p:sldId id="272" r:id="rId9"/>
    <p:sldId id="270" r:id="rId10"/>
    <p:sldId id="271" r:id="rId11"/>
    <p:sldId id="275" r:id="rId12"/>
    <p:sldId id="266" r:id="rId13"/>
    <p:sldId id="267" r:id="rId14"/>
    <p:sldId id="268" r:id="rId15"/>
    <p:sldId id="269" r:id="rId16"/>
    <p:sldId id="276" r:id="rId17"/>
    <p:sldId id="263" r:id="rId18"/>
    <p:sldId id="262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1741-62F3-4698-8501-2265CCDB9D41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A59F-94B1-4A3F-8703-A897A1C54E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9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1741-62F3-4698-8501-2265CCDB9D41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A59F-94B1-4A3F-8703-A897A1C54E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760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1741-62F3-4698-8501-2265CCDB9D41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A59F-94B1-4A3F-8703-A897A1C54E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72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1741-62F3-4698-8501-2265CCDB9D41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A59F-94B1-4A3F-8703-A897A1C54E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161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1741-62F3-4698-8501-2265CCDB9D41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A59F-94B1-4A3F-8703-A897A1C54E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594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1741-62F3-4698-8501-2265CCDB9D41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A59F-94B1-4A3F-8703-A897A1C54E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85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1741-62F3-4698-8501-2265CCDB9D41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A59F-94B1-4A3F-8703-A897A1C54E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35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1741-62F3-4698-8501-2265CCDB9D41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A59F-94B1-4A3F-8703-A897A1C54E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23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1741-62F3-4698-8501-2265CCDB9D41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A59F-94B1-4A3F-8703-A897A1C54E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5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1741-62F3-4698-8501-2265CCDB9D41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A59F-94B1-4A3F-8703-A897A1C54E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70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1741-62F3-4698-8501-2265CCDB9D41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A59F-94B1-4A3F-8703-A897A1C54E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608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E1741-62F3-4698-8501-2265CCDB9D41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9A59F-94B1-4A3F-8703-A897A1C54E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03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" y="-455763"/>
            <a:ext cx="11887911" cy="8422711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957020" y="352586"/>
            <a:ext cx="6920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High level components and their interaction </a:t>
            </a:r>
            <a:br>
              <a:rPr lang="en-US" sz="2800" b="1" dirty="0"/>
            </a:b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4115008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57200" y="345440"/>
            <a:ext cx="19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Operator Interface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151" y="286933"/>
            <a:ext cx="8819048" cy="6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6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7895" y="2655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7200" b="1" dirty="0"/>
              <a:t>UX</a:t>
            </a:r>
          </a:p>
        </p:txBody>
      </p:sp>
    </p:spTree>
    <p:extLst>
      <p:ext uri="{BB962C8B-B14F-4D97-AF65-F5344CB8AC3E}">
        <p14:creationId xmlns:p14="http://schemas.microsoft.com/office/powerpoint/2010/main" val="259570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248920"/>
            <a:ext cx="11944964" cy="636016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57200" y="34544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Ux</a:t>
            </a:r>
            <a:r>
              <a:rPr lang="it-IT" dirty="0"/>
              <a:t> Car</a:t>
            </a:r>
          </a:p>
        </p:txBody>
      </p:sp>
    </p:spTree>
    <p:extLst>
      <p:ext uri="{BB962C8B-B14F-4D97-AF65-F5344CB8AC3E}">
        <p14:creationId xmlns:p14="http://schemas.microsoft.com/office/powerpoint/2010/main" val="55569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57200" y="345440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Ux</a:t>
            </a:r>
            <a:r>
              <a:rPr lang="it-IT" dirty="0"/>
              <a:t> Operator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17" y="0"/>
            <a:ext cx="8282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0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45122" y="26416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Ux</a:t>
            </a:r>
            <a:r>
              <a:rPr lang="it-IT" dirty="0"/>
              <a:t> User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1" y="0"/>
            <a:ext cx="10067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88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57200" y="345440"/>
            <a:ext cx="10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Ux</a:t>
            </a:r>
            <a:r>
              <a:rPr lang="it-IT" dirty="0"/>
              <a:t> Visitor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481" y="67738"/>
            <a:ext cx="8829038" cy="67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13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7895" y="2655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7200" b="1" dirty="0"/>
              <a:t>BCE</a:t>
            </a:r>
          </a:p>
        </p:txBody>
      </p:sp>
    </p:spTree>
    <p:extLst>
      <p:ext uri="{BB962C8B-B14F-4D97-AF65-F5344CB8AC3E}">
        <p14:creationId xmlns:p14="http://schemas.microsoft.com/office/powerpoint/2010/main" val="252597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460" y="20560"/>
            <a:ext cx="8513170" cy="126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15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73" y="-5988726"/>
            <a:ext cx="8630618" cy="128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02" y="578840"/>
            <a:ext cx="10940290" cy="663620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24902" y="55620"/>
            <a:ext cx="6920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High level components and their interaction 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209450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7" y="0"/>
            <a:ext cx="10137245" cy="68580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7688433" y="181455"/>
            <a:ext cx="2005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Deployment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212099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7895" y="2655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7200" b="1" dirty="0"/>
              <a:t>Runtime </a:t>
            </a:r>
            <a:r>
              <a:rPr lang="it-IT" sz="7200" b="1" dirty="0" err="1"/>
              <a:t>view</a:t>
            </a:r>
            <a:endParaRPr lang="it-IT" sz="7200" b="1" dirty="0"/>
          </a:p>
        </p:txBody>
      </p:sp>
    </p:spTree>
    <p:extLst>
      <p:ext uri="{BB962C8B-B14F-4D97-AF65-F5344CB8AC3E}">
        <p14:creationId xmlns:p14="http://schemas.microsoft.com/office/powerpoint/2010/main" val="83045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678" y="146494"/>
            <a:ext cx="13937518" cy="662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5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73760"/>
            <a:ext cx="13074287" cy="478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1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7895" y="2655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7200" b="1" dirty="0"/>
              <a:t>Component </a:t>
            </a:r>
            <a:r>
              <a:rPr lang="it-IT" sz="7200" b="1" dirty="0" err="1"/>
              <a:t>interfaces</a:t>
            </a:r>
            <a:endParaRPr lang="it-IT" sz="7200" b="1" dirty="0"/>
          </a:p>
        </p:txBody>
      </p:sp>
    </p:spTree>
    <p:extLst>
      <p:ext uri="{BB962C8B-B14F-4D97-AF65-F5344CB8AC3E}">
        <p14:creationId xmlns:p14="http://schemas.microsoft.com/office/powerpoint/2010/main" val="243509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24" y="257571"/>
            <a:ext cx="8380952" cy="6342857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57200" y="345440"/>
            <a:ext cx="13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Car Interface</a:t>
            </a:r>
          </a:p>
        </p:txBody>
      </p:sp>
    </p:spTree>
    <p:extLst>
      <p:ext uri="{BB962C8B-B14F-4D97-AF65-F5344CB8AC3E}">
        <p14:creationId xmlns:p14="http://schemas.microsoft.com/office/powerpoint/2010/main" val="422150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57200" y="34544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Client Interface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189"/>
            <a:ext cx="12192000" cy="36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81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</Words>
  <Application>Microsoft Office PowerPoint</Application>
  <PresentationFormat>Widescreen</PresentationFormat>
  <Paragraphs>14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Runtime view</vt:lpstr>
      <vt:lpstr>Presentazione standard di PowerPoint</vt:lpstr>
      <vt:lpstr>Presentazione standard di PowerPoint</vt:lpstr>
      <vt:lpstr>Component interfaces</vt:lpstr>
      <vt:lpstr>Presentazione standard di PowerPoint</vt:lpstr>
      <vt:lpstr>Presentazione standard di PowerPoint</vt:lpstr>
      <vt:lpstr>Presentazione standard di PowerPoint</vt:lpstr>
      <vt:lpstr>UX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</dc:creator>
  <cp:lastModifiedBy>Riccardo</cp:lastModifiedBy>
  <cp:revision>5</cp:revision>
  <dcterms:created xsi:type="dcterms:W3CDTF">2016-12-13T14:25:17Z</dcterms:created>
  <dcterms:modified xsi:type="dcterms:W3CDTF">2016-12-13T14:55:32Z</dcterms:modified>
</cp:coreProperties>
</file>