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1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6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3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1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EB4F-4087-1249-8B9D-34F12758B8F4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12D8-7AED-9E46-B1BF-948A5229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80;p33">
            <a:extLst>
              <a:ext uri="{FF2B5EF4-FFF2-40B4-BE49-F238E27FC236}">
                <a16:creationId xmlns:a16="http://schemas.microsoft.com/office/drawing/2014/main" id="{873811C1-4655-B146-AAA9-B2A5971AC2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36" r="66385"/>
          <a:stretch/>
        </p:blipFill>
        <p:spPr>
          <a:xfrm>
            <a:off x="199278" y="524542"/>
            <a:ext cx="3485004" cy="646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81;p33">
            <a:extLst>
              <a:ext uri="{FF2B5EF4-FFF2-40B4-BE49-F238E27FC236}">
                <a16:creationId xmlns:a16="http://schemas.microsoft.com/office/drawing/2014/main" id="{34C5087F-FE7E-C042-99F5-9337FEBD0B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36" r="66385"/>
          <a:stretch/>
        </p:blipFill>
        <p:spPr>
          <a:xfrm>
            <a:off x="5153153" y="524541"/>
            <a:ext cx="3485004" cy="64635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82;p33">
            <a:extLst>
              <a:ext uri="{FF2B5EF4-FFF2-40B4-BE49-F238E27FC236}">
                <a16:creationId xmlns:a16="http://schemas.microsoft.com/office/drawing/2014/main" id="{EEB33253-5777-FC47-ACE5-69AF9D0B8E69}"/>
              </a:ext>
            </a:extLst>
          </p:cNvPr>
          <p:cNvSpPr txBox="1"/>
          <p:nvPr/>
        </p:nvSpPr>
        <p:spPr>
          <a:xfrm>
            <a:off x="8698727" y="5245846"/>
            <a:ext cx="85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Leaves</a:t>
            </a:r>
            <a:endParaRPr sz="160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7" name="Google Shape;383;p33">
            <a:extLst>
              <a:ext uri="{FF2B5EF4-FFF2-40B4-BE49-F238E27FC236}">
                <a16:creationId xmlns:a16="http://schemas.microsoft.com/office/drawing/2014/main" id="{A2C25FC7-B938-964C-B8DA-62E9068CF6D8}"/>
              </a:ext>
            </a:extLst>
          </p:cNvPr>
          <p:cNvSpPr txBox="1"/>
          <p:nvPr/>
        </p:nvSpPr>
        <p:spPr>
          <a:xfrm>
            <a:off x="8698727" y="4185884"/>
            <a:ext cx="85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Stem</a:t>
            </a:r>
            <a:endParaRPr sz="16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8" name="Google Shape;384;p33">
            <a:extLst>
              <a:ext uri="{FF2B5EF4-FFF2-40B4-BE49-F238E27FC236}">
                <a16:creationId xmlns:a16="http://schemas.microsoft.com/office/drawing/2014/main" id="{09A6DD9B-BCC5-A642-96DA-0598732D010D}"/>
              </a:ext>
            </a:extLst>
          </p:cNvPr>
          <p:cNvSpPr txBox="1"/>
          <p:nvPr/>
        </p:nvSpPr>
        <p:spPr>
          <a:xfrm>
            <a:off x="8480177" y="868466"/>
            <a:ext cx="129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Flowers </a:t>
            </a:r>
            <a:r>
              <a:rPr lang="en" sz="12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(terminal buds)</a:t>
            </a:r>
            <a:endParaRPr sz="12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9" name="Google Shape;385;p33">
            <a:extLst>
              <a:ext uri="{FF2B5EF4-FFF2-40B4-BE49-F238E27FC236}">
                <a16:creationId xmlns:a16="http://schemas.microsoft.com/office/drawing/2014/main" id="{97079FB2-A372-4146-AA3C-FFFD5F2B8718}"/>
              </a:ext>
            </a:extLst>
          </p:cNvPr>
          <p:cNvSpPr txBox="1"/>
          <p:nvPr/>
        </p:nvSpPr>
        <p:spPr>
          <a:xfrm>
            <a:off x="8698727" y="6317793"/>
            <a:ext cx="85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Roots</a:t>
            </a:r>
            <a:endParaRPr sz="16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0" name="Google Shape;386;p33">
            <a:extLst>
              <a:ext uri="{FF2B5EF4-FFF2-40B4-BE49-F238E27FC236}">
                <a16:creationId xmlns:a16="http://schemas.microsoft.com/office/drawing/2014/main" id="{0E6C3519-4880-6D47-9FD7-9609719D4012}"/>
              </a:ext>
            </a:extLst>
          </p:cNvPr>
          <p:cNvSpPr txBox="1"/>
          <p:nvPr/>
        </p:nvSpPr>
        <p:spPr>
          <a:xfrm>
            <a:off x="8480177" y="3279337"/>
            <a:ext cx="129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Flowers </a:t>
            </a:r>
            <a:r>
              <a:rPr lang="en" sz="12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(lateral buds)</a:t>
            </a:r>
            <a:endParaRPr sz="12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1" name="Google Shape;387;p33">
            <a:extLst>
              <a:ext uri="{FF2B5EF4-FFF2-40B4-BE49-F238E27FC236}">
                <a16:creationId xmlns:a16="http://schemas.microsoft.com/office/drawing/2014/main" id="{0A4BCB53-6B5B-1046-8A9E-3A4E0C3589B1}"/>
              </a:ext>
            </a:extLst>
          </p:cNvPr>
          <p:cNvSpPr txBox="1"/>
          <p:nvPr/>
        </p:nvSpPr>
        <p:spPr>
          <a:xfrm>
            <a:off x="483630" y="7027855"/>
            <a:ext cx="2916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Wild cabbage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(</a:t>
            </a:r>
            <a:r>
              <a:rPr lang="en" i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Brassica oleracea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)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2" name="Google Shape;388;p33">
            <a:extLst>
              <a:ext uri="{FF2B5EF4-FFF2-40B4-BE49-F238E27FC236}">
                <a16:creationId xmlns:a16="http://schemas.microsoft.com/office/drawing/2014/main" id="{B8FB31FC-8B06-CB4C-B176-77400B55AEFF}"/>
              </a:ext>
            </a:extLst>
          </p:cNvPr>
          <p:cNvSpPr txBox="1"/>
          <p:nvPr/>
        </p:nvSpPr>
        <p:spPr>
          <a:xfrm>
            <a:off x="5354255" y="7027855"/>
            <a:ext cx="3082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Super cabbage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(</a:t>
            </a:r>
            <a:r>
              <a:rPr lang="en" i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Brassica super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)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3" name="Google Shape;389;p33">
            <a:extLst>
              <a:ext uri="{FF2B5EF4-FFF2-40B4-BE49-F238E27FC236}">
                <a16:creationId xmlns:a16="http://schemas.microsoft.com/office/drawing/2014/main" id="{C952889E-F1F3-2640-AE45-14135691832D}"/>
              </a:ext>
            </a:extLst>
          </p:cNvPr>
          <p:cNvSpPr txBox="1"/>
          <p:nvPr/>
        </p:nvSpPr>
        <p:spPr>
          <a:xfrm>
            <a:off x="8369507" y="358686"/>
            <a:ext cx="151554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Selection on:</a:t>
            </a:r>
            <a:endParaRPr b="1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4" name="Google Shape;390;p33">
            <a:extLst>
              <a:ext uri="{FF2B5EF4-FFF2-40B4-BE49-F238E27FC236}">
                <a16:creationId xmlns:a16="http://schemas.microsoft.com/office/drawing/2014/main" id="{DA692FFD-3CD9-F444-8ED5-BE2EB2A3DCBD}"/>
              </a:ext>
            </a:extLst>
          </p:cNvPr>
          <p:cNvSpPr/>
          <p:nvPr/>
        </p:nvSpPr>
        <p:spPr>
          <a:xfrm>
            <a:off x="3342382" y="4556043"/>
            <a:ext cx="2025600" cy="40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391;p33">
            <a:extLst>
              <a:ext uri="{FF2B5EF4-FFF2-40B4-BE49-F238E27FC236}">
                <a16:creationId xmlns:a16="http://schemas.microsoft.com/office/drawing/2014/main" id="{23924F52-2743-E844-92BC-A9F2592928DE}"/>
              </a:ext>
            </a:extLst>
          </p:cNvPr>
          <p:cNvSpPr txBox="1"/>
          <p:nvPr/>
        </p:nvSpPr>
        <p:spPr>
          <a:xfrm>
            <a:off x="3262582" y="4236043"/>
            <a:ext cx="1967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Artificial selection</a:t>
            </a:r>
            <a:endParaRPr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7" name="Google Shape;383;p33">
            <a:extLst>
              <a:ext uri="{FF2B5EF4-FFF2-40B4-BE49-F238E27FC236}">
                <a16:creationId xmlns:a16="http://schemas.microsoft.com/office/drawing/2014/main" id="{AC4D4749-7D51-5D46-AF48-A754D584E722}"/>
              </a:ext>
            </a:extLst>
          </p:cNvPr>
          <p:cNvSpPr txBox="1"/>
          <p:nvPr/>
        </p:nvSpPr>
        <p:spPr>
          <a:xfrm>
            <a:off x="8698727" y="2125231"/>
            <a:ext cx="85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Seeds</a:t>
            </a:r>
            <a:endParaRPr sz="16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2B01E-ED6C-664E-83D1-1771C461FFF4}"/>
              </a:ext>
            </a:extLst>
          </p:cNvPr>
          <p:cNvSpPr txBox="1"/>
          <p:nvPr/>
        </p:nvSpPr>
        <p:spPr>
          <a:xfrm>
            <a:off x="138708" y="14775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Name:						</a:t>
            </a:r>
          </a:p>
        </p:txBody>
      </p:sp>
    </p:spTree>
    <p:extLst>
      <p:ext uri="{BB962C8B-B14F-4D97-AF65-F5344CB8AC3E}">
        <p14:creationId xmlns:p14="http://schemas.microsoft.com/office/powerpoint/2010/main" val="66869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39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Merritt Bryer Khaipho-Burch</dc:creator>
  <cp:lastModifiedBy>Merritt Bryer Khaipho-Burch</cp:lastModifiedBy>
  <cp:revision>3</cp:revision>
  <dcterms:created xsi:type="dcterms:W3CDTF">2022-04-20T16:21:02Z</dcterms:created>
  <dcterms:modified xsi:type="dcterms:W3CDTF">2022-06-28T19:51:54Z</dcterms:modified>
</cp:coreProperties>
</file>