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66523-0F44-1B40-9DD1-ACE2E6151C17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8AE01-BAEF-8544-9072-748E5D53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E921-EDF1-3C4C-AF56-B5E19A841C50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5A35-E022-5249-BAE0-91F52735F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08F1C6-8ADA-A94A-B5F3-1493C57111AB}"/>
              </a:ext>
            </a:extLst>
          </p:cNvPr>
          <p:cNvCxnSpPr>
            <a:cxnSpLocks/>
          </p:cNvCxnSpPr>
          <p:nvPr/>
        </p:nvCxnSpPr>
        <p:spPr>
          <a:xfrm>
            <a:off x="0" y="3886200"/>
            <a:ext cx="10058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07AD01-4C2A-7D47-845B-01136648C533}"/>
              </a:ext>
            </a:extLst>
          </p:cNvPr>
          <p:cNvCxnSpPr>
            <a:cxnSpLocks/>
          </p:cNvCxnSpPr>
          <p:nvPr/>
        </p:nvCxnSpPr>
        <p:spPr>
          <a:xfrm>
            <a:off x="2520696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8600A-94A1-A640-AFFB-B5F470F329B2}"/>
              </a:ext>
            </a:extLst>
          </p:cNvPr>
          <p:cNvCxnSpPr>
            <a:cxnSpLocks/>
          </p:cNvCxnSpPr>
          <p:nvPr/>
        </p:nvCxnSpPr>
        <p:spPr>
          <a:xfrm>
            <a:off x="5041392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DD68FA-A589-514A-95FF-E1C884FC81CE}"/>
              </a:ext>
            </a:extLst>
          </p:cNvPr>
          <p:cNvCxnSpPr>
            <a:cxnSpLocks/>
          </p:cNvCxnSpPr>
          <p:nvPr/>
        </p:nvCxnSpPr>
        <p:spPr>
          <a:xfrm>
            <a:off x="7562088" y="0"/>
            <a:ext cx="0" cy="777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9B062D-BB49-0848-9487-04D72506F9EF}"/>
              </a:ext>
            </a:extLst>
          </p:cNvPr>
          <p:cNvSpPr txBox="1"/>
          <p:nvPr/>
        </p:nvSpPr>
        <p:spPr>
          <a:xfrm>
            <a:off x="8587945" y="525780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D81D2-3DCB-264B-ABD9-39D35E6696FC}"/>
              </a:ext>
            </a:extLst>
          </p:cNvPr>
          <p:cNvSpPr txBox="1"/>
          <p:nvPr/>
        </p:nvSpPr>
        <p:spPr>
          <a:xfrm>
            <a:off x="5841075" y="5257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29EF9-948D-7641-8084-F4BA4E0566D8}"/>
              </a:ext>
            </a:extLst>
          </p:cNvPr>
          <p:cNvSpPr txBox="1"/>
          <p:nvPr/>
        </p:nvSpPr>
        <p:spPr>
          <a:xfrm>
            <a:off x="3414806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15B09-3E1E-184F-8C6F-740D866F6389}"/>
              </a:ext>
            </a:extLst>
          </p:cNvPr>
          <p:cNvSpPr txBox="1"/>
          <p:nvPr/>
        </p:nvSpPr>
        <p:spPr>
          <a:xfrm>
            <a:off x="988537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3F2FF-B2D8-3B4C-B907-F159AB20963B}"/>
              </a:ext>
            </a:extLst>
          </p:cNvPr>
          <p:cNvSpPr txBox="1"/>
          <p:nvPr/>
        </p:nvSpPr>
        <p:spPr>
          <a:xfrm rot="10800000">
            <a:off x="8835078" y="1402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75EF5-727F-E149-8587-2F9A2D9C4818}"/>
              </a:ext>
            </a:extLst>
          </p:cNvPr>
          <p:cNvSpPr txBox="1"/>
          <p:nvPr/>
        </p:nvSpPr>
        <p:spPr>
          <a:xfrm rot="10800000">
            <a:off x="6198969" y="1402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ED8A2-7984-4B46-9112-DE76B8ADA1A7}"/>
              </a:ext>
            </a:extLst>
          </p:cNvPr>
          <p:cNvSpPr txBox="1"/>
          <p:nvPr/>
        </p:nvSpPr>
        <p:spPr>
          <a:xfrm rot="10800000">
            <a:off x="3562861" y="1402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713E6-0F38-B04B-9D7C-889910501190}"/>
              </a:ext>
            </a:extLst>
          </p:cNvPr>
          <p:cNvSpPr txBox="1"/>
          <p:nvPr/>
        </p:nvSpPr>
        <p:spPr>
          <a:xfrm rot="10800000">
            <a:off x="926753" y="1402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44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Merritt Bryer Khaipho-Burch</cp:lastModifiedBy>
  <cp:revision>16</cp:revision>
  <dcterms:created xsi:type="dcterms:W3CDTF">2022-03-30T16:27:09Z</dcterms:created>
  <dcterms:modified xsi:type="dcterms:W3CDTF">2022-05-15T15:56:25Z</dcterms:modified>
</cp:coreProperties>
</file>