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162e9d8f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162e9d8f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162e9d8f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162e9d8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162e9d8f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162e9d8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162e9d8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162e9d8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162e9d8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162e9d8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162e9d8f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162e9d8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162e9d8f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162e9d8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uggingface.co/sberbank-ai/sbert_large_nlu_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Классические подходы в обработке текста</a:t>
            </a:r>
            <a:endParaRPr b="1" sz="3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План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754450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Варианты представления текста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Алгоритм наивного Байеса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Представление текста: one hot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754450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Точка данных - документ - некоторый текст (набор букв в utf-8 формате).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Может быть разной длины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Простейший способ - представить в виде вектора фиксированной длины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Каждое уникальное слово в тексте - новый признак (колонка)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Наличие слова в документе - 1,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отсутствие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- 0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Недостатки: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Все слова одинаково “важны для алгоритма”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Большое пространство признаков (стоит задуматься о понижении размерности)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Теряются пространственные зависимости в тексте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Представление текста: Count vectorizer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54450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Как и в случае one-hot каждый документ - вектор фиксированной длины.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Каждое уникальное слово в тексте - новый признак (колонка)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Вместе индикатора вхождения слова - количество появлений в тексте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Недостатки: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Частота встречи слова - не лучший показатель важности для текста (предлоги, союзы, прочие часто встречающиеся признаки)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Большое пространство признаков (стоит задуматься о понижении размерности)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Теряются пространственные зависимости в тексте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Представление текста: TF-IDF vectorizer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754450"/>
            <a:ext cx="8520600" cy="4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Как и в случае count vectorizer каждый документ - вектор фиксированной длины.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Каждое уникальное слово в тексте - новый признак (колонка)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Вместе количество появлений в тексте - это количественно умноженное на обратную частоту встречания (гасим слишком частые слова)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Т.е. теперь каждое слово (t от term) в каждом документе (d от document) определяется его частотой (tf(t,d) - term frequency)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nt - число вхождений слова t в документ 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знаменатель - общее число слов в этом документе 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Умноженной на обратную частоту встречания (idf(t, D) - inverse document frequency)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|D| - общее число документов 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знаменатель - число документов, где встречался термин 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275" y="2688775"/>
            <a:ext cx="1393000" cy="4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226" y="4211676"/>
            <a:ext cx="2645428" cy="4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Пример через sklearn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754450"/>
            <a:ext cx="42273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Важно: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Не надо конвертировать матрицу tf-idf в numpy массив через .toarray() как в примере.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Таким образом придется хранить все нули, которых большая часть.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950" y="754450"/>
            <a:ext cx="4270501" cy="22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11700" y="3178725"/>
            <a:ext cx="82833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Вместо этого можно хранить только только ненулевые позиции (по умолчанию так и есть) через разреженные матрицы из scipy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Алгоритмы sklearn умеют работать с разреженными матрицами.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Недостатки tf-idf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754450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Большое пространство признаков (стоит задуматься о понижении размерности)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Теряются пространственные зависимости в тексте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Решение (частично):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W2V и глубокие нейросети (transformer, в частности bert)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Пару слов о современных подходах в представлении текста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754450"/>
            <a:ext cx="8520600" cy="43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W2V: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Каждое слово представляется как некоторый многомерный вектор (допустим из 300 чисел)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Слова, встречающиеся в тексте чаще сближаются в этом пространстве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Проблемы: многозначность слова (омонимы) и пространственные зависимости (решалось раньше через нейросеть LSTM)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(BPE) Transformer: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Смотрим на байтовое представление текста, самые частые последовательности</a:t>
            </a:r>
            <a:br>
              <a:rPr lang="ru">
                <a:latin typeface="Calibri"/>
                <a:ea typeface="Calibri"/>
                <a:cs typeface="Calibri"/>
                <a:sym typeface="Calibri"/>
              </a:rPr>
            </a:br>
            <a:r>
              <a:rPr lang="ru">
                <a:latin typeface="Calibri"/>
                <a:ea typeface="Calibri"/>
                <a:cs typeface="Calibri"/>
                <a:sym typeface="Calibri"/>
              </a:rPr>
              <a:t>сохраняем как “токены”. Векторное представление токена - выучиваемый параметр в нейросети.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Можно получить сжатое векторное представление “смысла” текста из крупной нейросети в </a:t>
            </a:r>
            <a:r>
              <a:rPr lang="ru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пару строк кода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