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Garamond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Garamond-bold.fntdata"/><Relationship Id="rId12" Type="http://schemas.openxmlformats.org/officeDocument/2006/relationships/font" Target="fonts/Garamon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Garamond-boldItalic.fntdata"/><Relationship Id="rId14" Type="http://schemas.openxmlformats.org/officeDocument/2006/relationships/font" Target="fonts/Garamond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ublic.tableau.com/views/SmokeDetectorRiskModel/MapChange?:embed=y&amp;:display_count=ye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Smoke Detector Risk Model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255175" y="4309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60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City of New Orleans + Enigma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Garamond"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p</a:t>
            </a: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ublic/private collaboration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Garamond"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focused on identifying New Orleans blocks least likely to have smoke detectors and most likely to have a fire</a:t>
            </a:r>
          </a:p>
          <a:p>
            <a:pPr indent="-381000" lvl="0" marL="457200">
              <a:spcBef>
                <a:spcPts val="0"/>
              </a:spcBef>
              <a:buSzPct val="100000"/>
              <a:buFont typeface="Garamond"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use this data to prioritize fire department smoke detector installation program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60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Risk Model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Garamond"/>
                <a:ea typeface="Garamond"/>
                <a:cs typeface="Garamond"/>
                <a:sym typeface="Garamond"/>
              </a:rPr>
              <a:t>overall_risk = (smoke_alarm_risk + (population_risk * 0.34 + home_fire_risk * 0.66)) / 2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Garamond"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smoke_alarm_risk = Random Forest + American Household Survey responses to the question:</a:t>
            </a:r>
          </a:p>
          <a:p>
            <a:pPr indent="-381000" lvl="1" marL="914400" rtl="0">
              <a:spcBef>
                <a:spcPts val="0"/>
              </a:spcBef>
              <a:buSzPct val="100000"/>
              <a:buFont typeface="Garamond"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Is there a working smoke detector in your household?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Garamond"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population_risk = &lt;5 years of age OR &gt;65 years of age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Garamond"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home_fire_risk = residential fires per capita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Garamond"/>
            </a:pPr>
            <a:r>
              <a:rPr b="1" lang="en">
                <a:latin typeface="Garamond"/>
                <a:ea typeface="Garamond"/>
                <a:cs typeface="Garamond"/>
                <a:sym typeface="Garamond"/>
              </a:rPr>
              <a:t>population_risk = &lt;5 years of age OR &gt;65 years of age</a:t>
            </a:r>
          </a:p>
          <a:p>
            <a:pPr indent="-381000" lvl="1" marL="914400" rtl="0">
              <a:spcBef>
                <a:spcPts val="0"/>
              </a:spcBef>
              <a:buSzPct val="100000"/>
              <a:buFont typeface="Garamond"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although people under the age of 5 and over the age of 65 are a higher risk category, this eliminates other high risk categories, such as disability status</a:t>
            </a:r>
          </a:p>
          <a:p>
            <a:pPr indent="-381000" lvl="1" marL="914400" rtl="0">
              <a:spcBef>
                <a:spcPts val="0"/>
              </a:spcBef>
              <a:buSzPct val="100000"/>
              <a:buFont typeface="Garamond"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a 40 year old person who is paraplegic would not be considered “high risk” in this calculation</a:t>
            </a:r>
          </a:p>
        </p:txBody>
      </p:sp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Problem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Garamond"/>
                <a:ea typeface="Garamond"/>
                <a:cs typeface="Garamond"/>
                <a:sym typeface="Garamond"/>
              </a:rPr>
              <a:t>overall_risk = (smoke_alarm_risk + (population_risk * 0.25 + home_fire_risk * 0.50 + </a:t>
            </a:r>
            <a:r>
              <a:rPr b="1" lang="en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disability_risk * 0.25</a:t>
            </a:r>
            <a:r>
              <a:rPr b="1" lang="en">
                <a:latin typeface="Garamond"/>
                <a:ea typeface="Garamond"/>
                <a:cs typeface="Garamond"/>
                <a:sym typeface="Garamond"/>
              </a:rPr>
              <a:t>)) / 2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Garamond"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disability_risk = number of disabled people/population; calculated at the Census Tract level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Garamond"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disability status comes from the American Community Survey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latin typeface="Garamond"/>
                <a:ea typeface="Garamond"/>
                <a:cs typeface="Garamond"/>
                <a:sym typeface="Garamond"/>
                <a:hlinkClick r:id="rId3"/>
              </a:rPr>
              <a:t>https://public.tableau.com/views/SmokeDetectorRiskModel/MapChange?:embed=y&amp;:display_count=yes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latin typeface="Garamond"/>
              <a:ea typeface="Garamond"/>
              <a:cs typeface="Garamond"/>
              <a:sym typeface="Garamond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Solution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Garamond"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our group has been working with the City of Houston Fire Chief Sam Peña to use this model to more appropriately target at-risk citizens in the City of Houston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Garamond"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t</a:t>
            </a: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hrough the Mayor’s Office of People with Disability and the Houston Fire Department, we will share this revised prioritization with Enigma and the City of New Orleans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latin typeface="Garamond"/>
              <a:ea typeface="Garamond"/>
              <a:cs typeface="Garamond"/>
              <a:sym typeface="Garamond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latin typeface="Garamond"/>
              <a:ea typeface="Garamond"/>
              <a:cs typeface="Garamond"/>
              <a:sym typeface="Garamond"/>
            </a:endParaRP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Application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Our Team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Garamond"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Ahmad Razi - Student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Garamond"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Avinash Chintareddy- Student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Garamond"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Margaret Erlandson - Houston R Users Group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Garamond"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Rayneet Minocha - R Data Analyst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Garamond"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Steven David - City of Houston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Garamond"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Maria Town - Director of Mayor’s Office of People with Disabilities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