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4DC58-3827-06E0-022F-BF7F041C5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73B720-6B3A-77F3-4F85-E6AB6F7CB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05135-F785-3267-94E6-01A529FD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15AD0-7EBA-0115-8E55-8957997F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2E574-6397-7286-D80E-EC03E620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8D1C2-9C78-46B5-6972-B9F22BBF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A4B793-D4E4-3B3B-D55E-50718F97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695D0-148D-3586-EC9D-54B1A7AD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4C912-34FF-1373-7402-7041514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76263E-6173-A9DA-7234-F0E51715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4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974D10-0902-1952-D160-E3BD4EC33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D44F3E-3CBE-AE8B-5FB5-3DBF61618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4D333D-7B7F-0692-A23A-FB12D979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B6CFA-4307-EAA7-23AB-055A8EA9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3799B0-EC2F-1D6A-6973-008A9B37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6DA19-5A83-184A-E4B1-B6C542BC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2F828-4936-F81D-CCF7-2AAAD2D2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0B56D-06A9-ECC4-D291-44C951B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1B131-CE81-DFA8-3418-6F365226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6030B0-F3DB-A7B7-BB01-7E3CA806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0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738DB-8454-51F3-E3BD-BDAC6EAD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5D6C83-CB26-FD42-83C2-8699280E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2AB04-0EC9-4ACA-D8CA-5F2119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C6CCFC-069C-5944-81DB-FD6A87B5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B31A1-EB19-1DC2-418B-18847B55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56D2-18F5-5923-B163-B6D3CB76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D7325-75ED-6504-A21F-C24C03F20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18DA26-580C-FE7E-731F-13C61159D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4F4921-4623-0507-3585-AB841820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EC481-FD74-8E67-BAA5-728C283E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9FAF14-3743-D586-AEB7-4F126642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7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6943C-5EAC-7A0C-D886-E83F04C8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755437-8D2C-4F7B-E234-658FB952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BF7CF2-9B26-FF60-2CAE-6244CA58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E4924A-8670-32EE-7C36-ED972707E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621E71-15C4-84E2-A97D-2ED744FDA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B54DC2-ADF9-6793-0690-AF30B967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E08CF4-580A-C670-9D6E-22BC8A3C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6710B2-DC76-F6CB-494C-40E81D9B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B3C2E-DF1B-A4C0-89C0-78D15E1F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4F285E-9306-3BC8-D447-9A2C584D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3A1B6C-2DB6-6EE9-5E7C-CB460605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5B518F-F9BB-7E1C-D3C1-2C7B179F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95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1A3A50-2F92-4565-3758-B38F24B0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908B5C-6E3D-AEA4-21B9-0E75716A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E86395-6997-D20A-A29E-48D98CA8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C6AEE-F0F6-B822-28C0-B6191102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FEA4F-370B-FD55-3031-D68EE02E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DB28F6-1B87-7AC1-EA8D-04087F48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B916AC-E89F-85EC-9427-58A5C9FE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4F97FF-7EC4-E7D4-EC31-D70F20EE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2DDE0E-EF50-F16A-617D-59D54BA5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0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2608-1739-361D-57FA-011CC47B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B15393-A5F1-FDE9-4150-36DD86313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DBC7F1-9882-70BC-B5B4-A68FC5196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9C4486-15E9-E770-B1B1-84810455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64A8F0-25DE-8CE6-3133-57D13589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80FF55-618B-CD30-0B61-ACA28436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2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DC081A-37AB-8EA5-02AA-5F8C0737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51E432-A167-AF3B-EC58-62FC356A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38DBF-480B-E135-2C7E-2558D4A7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BFD77-BC29-4754-81DC-6AC6C2E7776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D8286A-E3A7-3619-EE31-BFEF5635D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1DDB10-7848-3ED5-9E94-CF5447924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7EA07-A579-4D94-83DD-BC909AB396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6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s en déplacement">
            <a:extLst>
              <a:ext uri="{FF2B5EF4-FFF2-40B4-BE49-F238E27FC236}">
                <a16:creationId xmlns:a16="http://schemas.microsoft.com/office/drawing/2014/main" id="{6F044B71-C394-A2FA-82C8-56D4E972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1" r="684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D48A62-476A-21ED-58DD-8521499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>
                <a:solidFill>
                  <a:schemeClr val="bg1"/>
                </a:solidFill>
              </a:rPr>
              <a:t>Implementing real-data in a drone and bus delivery system simulation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7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FDD5F-3ACF-0768-530D-9FD526F6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base simulation we want to challenge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86EB77-0A3F-CEF2-CE06-9AEF1E92B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987" y="1825625"/>
            <a:ext cx="6002026" cy="4351338"/>
          </a:xfrm>
        </p:spPr>
      </p:pic>
    </p:spTree>
    <p:extLst>
      <p:ext uri="{BB962C8B-B14F-4D97-AF65-F5344CB8AC3E}">
        <p14:creationId xmlns:p14="http://schemas.microsoft.com/office/powerpoint/2010/main" val="38432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12614-CE3D-FFD3-B2EC-D6E080E2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 that could be released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C0F18-5745-EC2E-AE8F-D78900F6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Bus system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Bus lines are geometric </a:t>
            </a:r>
            <a:r>
              <a:rPr lang="en-GB" dirty="0">
                <a:sym typeface="Wingdings" panose="05000000000000000000" pitchFamily="2" charset="2"/>
              </a:rPr>
              <a:t> Bus stops data coordinates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Bus lines have constant speed over space </a:t>
            </a:r>
            <a:r>
              <a:rPr lang="en-GB" dirty="0">
                <a:sym typeface="Wingdings" panose="05000000000000000000" pitchFamily="2" charset="2"/>
              </a:rPr>
              <a:t> Travelling and stop time averages from real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Bus lines have constant headway  Real headways at terminus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Each bus has constant speed between two given stops, throughout the day  Simulate every time a “real” bus, with the exact time it reached each station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Bus timetable is known in advance  Have a simulation which hides the real bus delay until it is delayed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7C77B8A-E8C9-40EC-B3BD-C54473011360}"/>
              </a:ext>
            </a:extLst>
          </p:cNvPr>
          <p:cNvCxnSpPr/>
          <p:nvPr/>
        </p:nvCxnSpPr>
        <p:spPr>
          <a:xfrm>
            <a:off x="838200" y="3389672"/>
            <a:ext cx="10695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18C87-F2C7-C5E0-C32C-82F7D5D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 to release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03188-C036-3A8A-E848-A0135240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Demand is random and independent from bus lines</a:t>
            </a:r>
          </a:p>
          <a:p>
            <a:pPr lvl="1"/>
            <a:r>
              <a:rPr lang="en-GB" dirty="0"/>
              <a:t>Use real data (population density and shops data) to generate synthetic demand.</a:t>
            </a:r>
          </a:p>
        </p:txBody>
      </p:sp>
    </p:spTree>
    <p:extLst>
      <p:ext uri="{BB962C8B-B14F-4D97-AF65-F5344CB8AC3E}">
        <p14:creationId xmlns:p14="http://schemas.microsoft.com/office/powerpoint/2010/main" val="3863906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137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Wingdings</vt:lpstr>
      <vt:lpstr>Thème Office</vt:lpstr>
      <vt:lpstr>Implementing real-data in a drone and bus delivery system simulation</vt:lpstr>
      <vt:lpstr>The base simulation we want to challenge</vt:lpstr>
      <vt:lpstr>Assumptions that could be released</vt:lpstr>
      <vt:lpstr>Assumptions to 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Ars</dc:creator>
  <cp:lastModifiedBy>Julien Ars</cp:lastModifiedBy>
  <cp:revision>1</cp:revision>
  <dcterms:created xsi:type="dcterms:W3CDTF">2024-12-19T12:46:49Z</dcterms:created>
  <dcterms:modified xsi:type="dcterms:W3CDTF">2024-12-19T14:03:50Z</dcterms:modified>
</cp:coreProperties>
</file>