
<file path=[Content_Types].xml><?xml version="1.0" encoding="utf-8"?>
<Types xmlns="http://schemas.openxmlformats.org/package/2006/content-types">
  <Default Extension="fntdata" ContentType="application/x-fontdata"/>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2"/>
  </p:notesMasterIdLst>
  <p:sldIdLst>
    <p:sldId id="256" r:id="rId5"/>
    <p:sldId id="257" r:id="rId6"/>
    <p:sldId id="258" r:id="rId7"/>
    <p:sldId id="259" r:id="rId8"/>
    <p:sldId id="260" r:id="rId9"/>
    <p:sldId id="261" r:id="rId10"/>
    <p:sldId id="262" r:id="rId11"/>
    <p:sldId id="263" r:id="rId12"/>
    <p:sldId id="270" r:id="rId13"/>
    <p:sldId id="271" r:id="rId14"/>
    <p:sldId id="272" r:id="rId15"/>
    <p:sldId id="264" r:id="rId16"/>
    <p:sldId id="265" r:id="rId17"/>
    <p:sldId id="266" r:id="rId18"/>
    <p:sldId id="267" r:id="rId19"/>
    <p:sldId id="268" r:id="rId20"/>
    <p:sldId id="269" r:id="rId21"/>
  </p:sldIdLst>
  <p:sldSz cx="12192000" cy="6858000"/>
  <p:notesSz cx="6858000" cy="9144000"/>
  <p:embeddedFontLst>
    <p:embeddedFont>
      <p:font typeface="Century Gothic" panose="020B0502020202020204" pitchFamily="34" charset="0"/>
      <p:regular r:id="rId23"/>
      <p:bold r:id="rId24"/>
      <p:italic r:id="rId25"/>
      <p:boldItalic r:id="rId26"/>
    </p:embeddedFont>
  </p:embeddedFontLst>
  <p:custDataLst>
    <p:tags r:id="rId27"/>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lYlCtF+airiOZksSy3UV5ad0gh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BFCC18-7BB2-4B2C-AA98-47E2BD2E9F5E}" v="1" dt="2024-08-20T02:00:11.638"/>
  </p1510:revLst>
</p1510:revInfo>
</file>

<file path=ppt/tableStyles.xml><?xml version="1.0" encoding="utf-8"?>
<a:tblStyleLst xmlns:a="http://schemas.openxmlformats.org/drawingml/2006/main" def="{802198C4-3087-4945-87E3-76CBB3509B7E}">
  <a:tblStyle styleId="{802198C4-3087-4945-87E3-76CBB3509B7E}"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102" y="120"/>
      </p:cViewPr>
      <p:guideLst>
        <p:guide orient="horz" pos="2160"/>
        <p:guide pos="384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4.fntdata"/><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3.fntdata"/><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rlin martinez" userId="b9cb62d68818ba10" providerId="LiveId" clId="{00BFCC18-7BB2-4B2C-AA98-47E2BD2E9F5E}"/>
    <pc:docChg chg="modSld">
      <pc:chgData name="merlin martinez" userId="b9cb62d68818ba10" providerId="LiveId" clId="{00BFCC18-7BB2-4B2C-AA98-47E2BD2E9F5E}" dt="2024-08-20T02:00:11.636" v="1"/>
      <pc:docMkLst>
        <pc:docMk/>
      </pc:docMkLst>
      <pc:sldChg chg="addSp modSp">
        <pc:chgData name="merlin martinez" userId="b9cb62d68818ba10" providerId="LiveId" clId="{00BFCC18-7BB2-4B2C-AA98-47E2BD2E9F5E}" dt="2024-08-20T02:00:11.636" v="1"/>
        <pc:sldMkLst>
          <pc:docMk/>
          <pc:sldMk cId="0" sldId="256"/>
        </pc:sldMkLst>
        <pc:picChg chg="add mod">
          <ac:chgData name="merlin martinez" userId="b9cb62d68818ba10" providerId="LiveId" clId="{00BFCC18-7BB2-4B2C-AA98-47E2BD2E9F5E}" dt="2024-08-20T02:00:11.636" v="1"/>
          <ac:picMkLst>
            <pc:docMk/>
            <pc:sldMk cId="0" sldId="256"/>
            <ac:picMk id="5" creationId="{4E4A1609-A9F7-C171-52CC-04EFC4C05341}"/>
          </ac:picMkLst>
        </pc:picChg>
      </pc:sldChg>
      <pc:sldChg chg="modSp mod">
        <pc:chgData name="merlin martinez" userId="b9cb62d68818ba10" providerId="LiveId" clId="{00BFCC18-7BB2-4B2C-AA98-47E2BD2E9F5E}" dt="2024-08-20T01:59:38.325" v="0" actId="20577"/>
        <pc:sldMkLst>
          <pc:docMk/>
          <pc:sldMk cId="0" sldId="268"/>
        </pc:sldMkLst>
        <pc:spChg chg="mod">
          <ac:chgData name="merlin martinez" userId="b9cb62d68818ba10" providerId="LiveId" clId="{00BFCC18-7BB2-4B2C-AA98-47E2BD2E9F5E}" dt="2024-08-20T01:59:38.325" v="0" actId="20577"/>
          <ac:spMkLst>
            <pc:docMk/>
            <pc:sldMk cId="0" sldId="268"/>
            <ac:spMk id="23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3919653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1" name="Google Shape;2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8" name="Google Shape;228;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5" name="Google Shape;2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7" name="Google Shape;15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9504e2950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9504e2950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0" name="Google Shape;20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pic>
        <p:nvPicPr>
          <p:cNvPr id="13" name="Google Shape;13;p1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4" name="Google Shape;14;p16"/>
          <p:cNvSpPr txBox="1">
            <a:spLocks noGrp="1"/>
          </p:cNvSpPr>
          <p:nvPr>
            <p:ph type="ctrTitle"/>
          </p:nvPr>
        </p:nvSpPr>
        <p:spPr>
          <a:xfrm>
            <a:off x="1371600" y="1803405"/>
            <a:ext cx="9448800" cy="182509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6000"/>
              <a:buFont typeface="Century Gothic"/>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16"/>
          <p:cNvSpPr txBox="1">
            <a:spLocks noGrp="1"/>
          </p:cNvSpPr>
          <p:nvPr>
            <p:ph type="subTitle" idx="1"/>
          </p:nvPr>
        </p:nvSpPr>
        <p:spPr>
          <a:xfrm>
            <a:off x="1371600" y="3632201"/>
            <a:ext cx="9448800" cy="6858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000"/>
              <a:buNone/>
              <a:defRPr sz="2000"/>
            </a:lvl1pPr>
            <a:lvl2pPr lvl="1" algn="ctr">
              <a:lnSpc>
                <a:spcPct val="90000"/>
              </a:lnSpc>
              <a:spcBef>
                <a:spcPts val="500"/>
              </a:spcBef>
              <a:spcAft>
                <a:spcPts val="0"/>
              </a:spcAft>
              <a:buClr>
                <a:schemeClr val="lt1"/>
              </a:buClr>
              <a:buSzPts val="2000"/>
              <a:buNone/>
              <a:defRPr sz="2000"/>
            </a:lvl2pPr>
            <a:lvl3pPr lvl="2" algn="ctr">
              <a:lnSpc>
                <a:spcPct val="90000"/>
              </a:lnSpc>
              <a:spcBef>
                <a:spcPts val="500"/>
              </a:spcBef>
              <a:spcAft>
                <a:spcPts val="0"/>
              </a:spcAft>
              <a:buClr>
                <a:schemeClr val="lt1"/>
              </a:buClr>
              <a:buSzPts val="1800"/>
              <a:buNone/>
              <a:defRPr sz="1800"/>
            </a:lvl3pPr>
            <a:lvl4pPr lvl="3" algn="ctr">
              <a:lnSpc>
                <a:spcPct val="90000"/>
              </a:lnSpc>
              <a:spcBef>
                <a:spcPts val="500"/>
              </a:spcBef>
              <a:spcAft>
                <a:spcPts val="0"/>
              </a:spcAft>
              <a:buClr>
                <a:schemeClr val="lt1"/>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6" name="Google Shape;16;p16"/>
          <p:cNvSpPr txBox="1">
            <a:spLocks noGrp="1"/>
          </p:cNvSpPr>
          <p:nvPr>
            <p:ph type="dt" idx="10"/>
          </p:nvPr>
        </p:nvSpPr>
        <p:spPr>
          <a:xfrm>
            <a:off x="7909561" y="4314328"/>
            <a:ext cx="2910840" cy="374642"/>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6"/>
          <p:cNvSpPr txBox="1">
            <a:spLocks noGrp="1"/>
          </p:cNvSpPr>
          <p:nvPr>
            <p:ph type="ftr" idx="11"/>
          </p:nvPr>
        </p:nvSpPr>
        <p:spPr>
          <a:xfrm>
            <a:off x="1371600" y="4323845"/>
            <a:ext cx="6400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6"/>
          <p:cNvSpPr txBox="1">
            <a:spLocks noGrp="1"/>
          </p:cNvSpPr>
          <p:nvPr>
            <p:ph type="sldNum" idx="12"/>
          </p:nvPr>
        </p:nvSpPr>
        <p:spPr>
          <a:xfrm>
            <a:off x="8077200" y="1430866"/>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and Caption">
  <p:cSld name="Title and Caption">
    <p:spTree>
      <p:nvGrpSpPr>
        <p:cNvPr id="1" name="Shape 78"/>
        <p:cNvGrpSpPr/>
        <p:nvPr/>
      </p:nvGrpSpPr>
      <p:grpSpPr>
        <a:xfrm>
          <a:off x="0" y="0"/>
          <a:ext cx="0" cy="0"/>
          <a:chOff x="0" y="0"/>
          <a:chExt cx="0" cy="0"/>
        </a:xfrm>
      </p:grpSpPr>
      <p:pic>
        <p:nvPicPr>
          <p:cNvPr id="79" name="Google Shape;79;p26"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0" name="Google Shape;80;p26"/>
          <p:cNvSpPr txBox="1">
            <a:spLocks noGrp="1"/>
          </p:cNvSpPr>
          <p:nvPr>
            <p:ph type="title"/>
          </p:nvPr>
        </p:nvSpPr>
        <p:spPr>
          <a:xfrm>
            <a:off x="685800" y="753532"/>
            <a:ext cx="10820400" cy="2802467"/>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6"/>
          <p:cNvSpPr txBox="1">
            <a:spLocks noGrp="1"/>
          </p:cNvSpPr>
          <p:nvPr>
            <p:ph type="body" idx="1"/>
          </p:nvPr>
        </p:nvSpPr>
        <p:spPr>
          <a:xfrm>
            <a:off x="1024467" y="3649133"/>
            <a:ext cx="10130516" cy="999067"/>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2" name="Google Shape;82;p26"/>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6"/>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6"/>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85"/>
        <p:cNvGrpSpPr/>
        <p:nvPr/>
      </p:nvGrpSpPr>
      <p:grpSpPr>
        <a:xfrm>
          <a:off x="0" y="0"/>
          <a:ext cx="0" cy="0"/>
          <a:chOff x="0" y="0"/>
          <a:chExt cx="0" cy="0"/>
        </a:xfrm>
      </p:grpSpPr>
      <p:pic>
        <p:nvPicPr>
          <p:cNvPr id="86" name="Google Shape;86;p27"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87" name="Google Shape;87;p27"/>
          <p:cNvSpPr txBox="1">
            <a:spLocks noGrp="1"/>
          </p:cNvSpPr>
          <p:nvPr>
            <p:ph type="title"/>
          </p:nvPr>
        </p:nvSpPr>
        <p:spPr>
          <a:xfrm>
            <a:off x="1024467" y="753533"/>
            <a:ext cx="10151533" cy="260449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27"/>
          <p:cNvSpPr txBox="1">
            <a:spLocks noGrp="1"/>
          </p:cNvSpPr>
          <p:nvPr>
            <p:ph type="body" idx="1"/>
          </p:nvPr>
        </p:nvSpPr>
        <p:spPr>
          <a:xfrm>
            <a:off x="1303865" y="3365556"/>
            <a:ext cx="9592736" cy="44444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9" name="Google Shape;89;p27"/>
          <p:cNvSpPr txBox="1">
            <a:spLocks noGrp="1"/>
          </p:cNvSpPr>
          <p:nvPr>
            <p:ph type="body" idx="2"/>
          </p:nvPr>
        </p:nvSpPr>
        <p:spPr>
          <a:xfrm>
            <a:off x="1024467" y="3959862"/>
            <a:ext cx="10151533" cy="679871"/>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0" name="Google Shape;90;p27"/>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7"/>
          <p:cNvSpPr txBox="1">
            <a:spLocks noGrp="1"/>
          </p:cNvSpPr>
          <p:nvPr>
            <p:ph type="ftr" idx="11"/>
          </p:nvPr>
        </p:nvSpPr>
        <p:spPr>
          <a:xfrm>
            <a:off x="685800" y="379941"/>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7"/>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93" name="Google Shape;93;p27"/>
          <p:cNvSpPr txBox="1"/>
          <p:nvPr/>
        </p:nvSpPr>
        <p:spPr>
          <a:xfrm>
            <a:off x="476250" y="933450"/>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
        <p:nvSpPr>
          <p:cNvPr id="94" name="Google Shape;94;p27"/>
          <p:cNvSpPr txBox="1"/>
          <p:nvPr/>
        </p:nvSpPr>
        <p:spPr>
          <a:xfrm>
            <a:off x="10984230" y="2701290"/>
            <a:ext cx="609600"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lt1"/>
              </a:buClr>
              <a:buSzPts val="8000"/>
              <a:buFont typeface="Century Gothic"/>
              <a:buNone/>
            </a:pPr>
            <a:r>
              <a:rPr lang="en-US" sz="8000" b="0" i="0" u="none" strike="noStrike" cap="none">
                <a:solidFill>
                  <a:schemeClr val="lt1"/>
                </a:solidFill>
                <a:latin typeface="Century Gothic"/>
                <a:ea typeface="Century Gothic"/>
                <a:cs typeface="Century Gothic"/>
                <a:sym typeface="Century Gothic"/>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95"/>
        <p:cNvGrpSpPr/>
        <p:nvPr/>
      </p:nvGrpSpPr>
      <p:grpSpPr>
        <a:xfrm>
          <a:off x="0" y="0"/>
          <a:ext cx="0" cy="0"/>
          <a:chOff x="0" y="0"/>
          <a:chExt cx="0" cy="0"/>
        </a:xfrm>
      </p:grpSpPr>
      <p:pic>
        <p:nvPicPr>
          <p:cNvPr id="96" name="Google Shape;96;p2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97" name="Google Shape;97;p28"/>
          <p:cNvSpPr txBox="1">
            <a:spLocks noGrp="1"/>
          </p:cNvSpPr>
          <p:nvPr>
            <p:ph type="title"/>
          </p:nvPr>
        </p:nvSpPr>
        <p:spPr>
          <a:xfrm>
            <a:off x="1024495" y="1124701"/>
            <a:ext cx="10146186"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28"/>
          <p:cNvSpPr txBox="1">
            <a:spLocks noGrp="1"/>
          </p:cNvSpPr>
          <p:nvPr>
            <p:ph type="body" idx="1"/>
          </p:nvPr>
        </p:nvSpPr>
        <p:spPr>
          <a:xfrm>
            <a:off x="1024467" y="3648315"/>
            <a:ext cx="10144654" cy="9998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9" name="Google Shape;99;p28"/>
          <p:cNvSpPr txBox="1">
            <a:spLocks noGrp="1"/>
          </p:cNvSpPr>
          <p:nvPr>
            <p:ph type="dt" idx="10"/>
          </p:nvPr>
        </p:nvSpPr>
        <p:spPr>
          <a:xfrm>
            <a:off x="7814452" y="378883"/>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0" name="Google Shape;100;p28"/>
          <p:cNvSpPr txBox="1">
            <a:spLocks noGrp="1"/>
          </p:cNvSpPr>
          <p:nvPr>
            <p:ph type="ftr" idx="11"/>
          </p:nvPr>
        </p:nvSpPr>
        <p:spPr>
          <a:xfrm>
            <a:off x="685800" y="378883"/>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2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02"/>
        <p:cNvGrpSpPr/>
        <p:nvPr/>
      </p:nvGrpSpPr>
      <p:grpSpPr>
        <a:xfrm>
          <a:off x="0" y="0"/>
          <a:ext cx="0" cy="0"/>
          <a:chOff x="0" y="0"/>
          <a:chExt cx="0" cy="0"/>
        </a:xfrm>
      </p:grpSpPr>
      <p:sp>
        <p:nvSpPr>
          <p:cNvPr id="103" name="Google Shape;103;p29"/>
          <p:cNvSpPr txBox="1">
            <a:spLocks noGrp="1"/>
          </p:cNvSpPr>
          <p:nvPr>
            <p:ph type="title"/>
          </p:nvPr>
        </p:nvSpPr>
        <p:spPr>
          <a:xfrm>
            <a:off x="2895600" y="761999"/>
            <a:ext cx="8610599" cy="1303867"/>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29"/>
          <p:cNvSpPr txBox="1">
            <a:spLocks noGrp="1"/>
          </p:cNvSpPr>
          <p:nvPr>
            <p:ph type="body" idx="1"/>
          </p:nvPr>
        </p:nvSpPr>
        <p:spPr>
          <a:xfrm>
            <a:off x="685800" y="2202080"/>
            <a:ext cx="3456432" cy="617320"/>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5" name="Google Shape;105;p29"/>
          <p:cNvSpPr txBox="1">
            <a:spLocks noGrp="1"/>
          </p:cNvSpPr>
          <p:nvPr>
            <p:ph type="body" idx="2"/>
          </p:nvPr>
        </p:nvSpPr>
        <p:spPr>
          <a:xfrm>
            <a:off x="685799"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6" name="Google Shape;106;p29"/>
          <p:cNvSpPr txBox="1">
            <a:spLocks noGrp="1"/>
          </p:cNvSpPr>
          <p:nvPr>
            <p:ph type="body" idx="3"/>
          </p:nvPr>
        </p:nvSpPr>
        <p:spPr>
          <a:xfrm>
            <a:off x="4368800" y="2201333"/>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7" name="Google Shape;107;p29"/>
          <p:cNvSpPr txBox="1">
            <a:spLocks noGrp="1"/>
          </p:cNvSpPr>
          <p:nvPr>
            <p:ph type="body" idx="4"/>
          </p:nvPr>
        </p:nvSpPr>
        <p:spPr>
          <a:xfrm>
            <a:off x="4366858" y="2904067"/>
            <a:ext cx="3456432" cy="331461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8" name="Google Shape;108;p29"/>
          <p:cNvSpPr txBox="1">
            <a:spLocks noGrp="1"/>
          </p:cNvSpPr>
          <p:nvPr>
            <p:ph type="body" idx="5"/>
          </p:nvPr>
        </p:nvSpPr>
        <p:spPr>
          <a:xfrm>
            <a:off x="8051800" y="2192866"/>
            <a:ext cx="3456432" cy="62653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09" name="Google Shape;109;p29"/>
          <p:cNvSpPr txBox="1">
            <a:spLocks noGrp="1"/>
          </p:cNvSpPr>
          <p:nvPr>
            <p:ph type="body" idx="6"/>
          </p:nvPr>
        </p:nvSpPr>
        <p:spPr>
          <a:xfrm>
            <a:off x="8051801" y="2904565"/>
            <a:ext cx="3456432" cy="33141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0" name="Google Shape;110;p2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2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2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13"/>
        <p:cNvGrpSpPr/>
        <p:nvPr/>
      </p:nvGrpSpPr>
      <p:grpSpPr>
        <a:xfrm>
          <a:off x="0" y="0"/>
          <a:ext cx="0" cy="0"/>
          <a:chOff x="0" y="0"/>
          <a:chExt cx="0" cy="0"/>
        </a:xfrm>
      </p:grpSpPr>
      <p:sp>
        <p:nvSpPr>
          <p:cNvPr id="114" name="Google Shape;114;p30"/>
          <p:cNvSpPr txBox="1">
            <a:spLocks noGrp="1"/>
          </p:cNvSpPr>
          <p:nvPr>
            <p:ph type="title"/>
          </p:nvPr>
        </p:nvSpPr>
        <p:spPr>
          <a:xfrm>
            <a:off x="2895600" y="762000"/>
            <a:ext cx="8610599"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30"/>
          <p:cNvSpPr txBox="1">
            <a:spLocks noGrp="1"/>
          </p:cNvSpPr>
          <p:nvPr>
            <p:ph type="body" idx="1"/>
          </p:nvPr>
        </p:nvSpPr>
        <p:spPr>
          <a:xfrm>
            <a:off x="688618" y="4191000"/>
            <a:ext cx="3451582"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30"/>
          <p:cNvSpPr>
            <a:spLocks noGrp="1"/>
          </p:cNvSpPr>
          <p:nvPr>
            <p:ph type="pic" idx="2"/>
          </p:nvPr>
        </p:nvSpPr>
        <p:spPr>
          <a:xfrm>
            <a:off x="688618" y="2362200"/>
            <a:ext cx="3451582"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17" name="Google Shape;117;p30"/>
          <p:cNvSpPr txBox="1">
            <a:spLocks noGrp="1"/>
          </p:cNvSpPr>
          <p:nvPr>
            <p:ph type="body" idx="3"/>
          </p:nvPr>
        </p:nvSpPr>
        <p:spPr>
          <a:xfrm>
            <a:off x="688618" y="4873764"/>
            <a:ext cx="3451582"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30"/>
          <p:cNvSpPr txBox="1">
            <a:spLocks noGrp="1"/>
          </p:cNvSpPr>
          <p:nvPr>
            <p:ph type="body" idx="4"/>
          </p:nvPr>
        </p:nvSpPr>
        <p:spPr>
          <a:xfrm>
            <a:off x="4374263" y="4191000"/>
            <a:ext cx="3448935"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9" name="Google Shape;119;p30"/>
          <p:cNvSpPr>
            <a:spLocks noGrp="1"/>
          </p:cNvSpPr>
          <p:nvPr>
            <p:ph type="pic" idx="5"/>
          </p:nvPr>
        </p:nvSpPr>
        <p:spPr>
          <a:xfrm>
            <a:off x="4374263" y="2362200"/>
            <a:ext cx="3448936"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0" name="Google Shape;120;p30"/>
          <p:cNvSpPr txBox="1">
            <a:spLocks noGrp="1"/>
          </p:cNvSpPr>
          <p:nvPr>
            <p:ph type="body" idx="6"/>
          </p:nvPr>
        </p:nvSpPr>
        <p:spPr>
          <a:xfrm>
            <a:off x="4374264" y="4873763"/>
            <a:ext cx="344893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1" name="Google Shape;121;p30"/>
          <p:cNvSpPr txBox="1">
            <a:spLocks noGrp="1"/>
          </p:cNvSpPr>
          <p:nvPr>
            <p:ph type="body" idx="7"/>
          </p:nvPr>
        </p:nvSpPr>
        <p:spPr>
          <a:xfrm>
            <a:off x="8049731" y="4191000"/>
            <a:ext cx="3456469" cy="682765"/>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1"/>
              </a:buClr>
              <a:buSzPts val="2400"/>
              <a:buNone/>
              <a:defRPr sz="24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22" name="Google Shape;122;p30"/>
          <p:cNvSpPr>
            <a:spLocks noGrp="1"/>
          </p:cNvSpPr>
          <p:nvPr>
            <p:ph type="pic" idx="8"/>
          </p:nvPr>
        </p:nvSpPr>
        <p:spPr>
          <a:xfrm>
            <a:off x="8049855" y="2362200"/>
            <a:ext cx="3447878" cy="1524000"/>
          </a:xfrm>
          <a:prstGeom prst="roundRect">
            <a:avLst>
              <a:gd name="adj" fmla="val 0"/>
            </a:avLst>
          </a:prstGeom>
          <a:noFill/>
          <a:ln>
            <a:noFill/>
          </a:ln>
          <a:effectLst>
            <a:outerShdw blurRad="50800" dist="50800" dir="5400000" algn="tl" rotWithShape="0">
              <a:srgbClr val="000000">
                <a:alpha val="41960"/>
              </a:srgbClr>
            </a:outerShdw>
          </a:effectLst>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1600"/>
              <a:buFont typeface="Arial"/>
              <a:buNone/>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123" name="Google Shape;123;p30"/>
          <p:cNvSpPr txBox="1">
            <a:spLocks noGrp="1"/>
          </p:cNvSpPr>
          <p:nvPr>
            <p:ph type="body" idx="9"/>
          </p:nvPr>
        </p:nvSpPr>
        <p:spPr>
          <a:xfrm>
            <a:off x="8049731" y="4873761"/>
            <a:ext cx="3452445" cy="1344921"/>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400"/>
              <a:buNone/>
              <a:defRPr sz="1400"/>
            </a:lvl1pPr>
            <a:lvl2pPr marL="914400" lvl="1" indent="-228600" algn="l">
              <a:lnSpc>
                <a:spcPct val="90000"/>
              </a:lnSpc>
              <a:spcBef>
                <a:spcPts val="500"/>
              </a:spcBef>
              <a:spcAft>
                <a:spcPts val="0"/>
              </a:spcAft>
              <a:buClr>
                <a:schemeClr val="lt1"/>
              </a:buClr>
              <a:buSzPts val="1200"/>
              <a:buNone/>
              <a:defRPr sz="1200"/>
            </a:lvl2pPr>
            <a:lvl3pPr marL="1371600" lvl="2" indent="-228600" algn="l">
              <a:lnSpc>
                <a:spcPct val="90000"/>
              </a:lnSpc>
              <a:spcBef>
                <a:spcPts val="500"/>
              </a:spcBef>
              <a:spcAft>
                <a:spcPts val="0"/>
              </a:spcAft>
              <a:buClr>
                <a:schemeClr val="lt1"/>
              </a:buClr>
              <a:buSzPts val="1000"/>
              <a:buNone/>
              <a:defRPr sz="1000"/>
            </a:lvl3pPr>
            <a:lvl4pPr marL="1828800" lvl="3" indent="-228600" algn="l">
              <a:lnSpc>
                <a:spcPct val="90000"/>
              </a:lnSpc>
              <a:spcBef>
                <a:spcPts val="500"/>
              </a:spcBef>
              <a:spcAft>
                <a:spcPts val="0"/>
              </a:spcAft>
              <a:buClr>
                <a:schemeClr val="lt1"/>
              </a:buClr>
              <a:buSzPts val="900"/>
              <a:buNone/>
              <a:defRPr sz="900"/>
            </a:lvl4pPr>
            <a:lvl5pPr marL="2286000" lvl="4" indent="-228600" algn="l">
              <a:lnSpc>
                <a:spcPct val="90000"/>
              </a:lnSpc>
              <a:spcBef>
                <a:spcPts val="500"/>
              </a:spcBef>
              <a:spcAft>
                <a:spcPts val="0"/>
              </a:spcAft>
              <a:buClr>
                <a:schemeClr val="lt1"/>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24" name="Google Shape;124;p3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3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3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rot="5400000">
            <a:off x="4083937" y="-1203579"/>
            <a:ext cx="4024125" cy="108204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31"/>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1" name="Google Shape;131;p31"/>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31"/>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33"/>
        <p:cNvGrpSpPr/>
        <p:nvPr/>
      </p:nvGrpSpPr>
      <p:grpSpPr>
        <a:xfrm>
          <a:off x="0" y="0"/>
          <a:ext cx="0" cy="0"/>
          <a:chOff x="0" y="0"/>
          <a:chExt cx="0" cy="0"/>
        </a:xfrm>
      </p:grpSpPr>
      <p:pic>
        <p:nvPicPr>
          <p:cNvPr id="134" name="Google Shape;134;p32"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135" name="Google Shape;135;p32"/>
          <p:cNvSpPr txBox="1">
            <a:spLocks noGrp="1"/>
          </p:cNvSpPr>
          <p:nvPr>
            <p:ph type="title"/>
          </p:nvPr>
        </p:nvSpPr>
        <p:spPr>
          <a:xfrm rot="5400000">
            <a:off x="8525933" y="1667933"/>
            <a:ext cx="3903133" cy="20574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32"/>
          <p:cNvSpPr txBox="1">
            <a:spLocks noGrp="1"/>
          </p:cNvSpPr>
          <p:nvPr>
            <p:ph type="body" idx="1"/>
          </p:nvPr>
        </p:nvSpPr>
        <p:spPr>
          <a:xfrm rot="5400000">
            <a:off x="3175000" y="-1405467"/>
            <a:ext cx="3903133" cy="820420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7" name="Google Shape;137;p32"/>
          <p:cNvSpPr txBox="1">
            <a:spLocks noGrp="1"/>
          </p:cNvSpPr>
          <p:nvPr>
            <p:ph type="dt" idx="10"/>
          </p:nvPr>
        </p:nvSpPr>
        <p:spPr>
          <a:xfrm>
            <a:off x="7814452" y="379941"/>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32"/>
          <p:cNvSpPr txBox="1">
            <a:spLocks noGrp="1"/>
          </p:cNvSpPr>
          <p:nvPr>
            <p:ph type="ftr" idx="11"/>
          </p:nvPr>
        </p:nvSpPr>
        <p:spPr>
          <a:xfrm>
            <a:off x="685800" y="381000"/>
            <a:ext cx="6991492"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32"/>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7"/>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2" name="Google Shape;22;p17"/>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7"/>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7"/>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25"/>
        <p:cNvGrpSpPr/>
        <p:nvPr/>
      </p:nvGrpSpPr>
      <p:grpSpPr>
        <a:xfrm>
          <a:off x="0" y="0"/>
          <a:ext cx="0" cy="0"/>
          <a:chOff x="0" y="0"/>
          <a:chExt cx="0" cy="0"/>
        </a:xfrm>
      </p:grpSpPr>
      <p:pic>
        <p:nvPicPr>
          <p:cNvPr id="26" name="Google Shape;26;p18" descr="C0-HD-BTM.png"/>
          <p:cNvPicPr preferRelativeResize="0"/>
          <p:nvPr/>
        </p:nvPicPr>
        <p:blipFill rotWithShape="1">
          <a:blip r:embed="rId2">
            <a:alphaModFix/>
          </a:blip>
          <a:srcRect/>
          <a:stretch/>
        </p:blipFill>
        <p:spPr>
          <a:xfrm>
            <a:off x="0" y="4375150"/>
            <a:ext cx="12192000" cy="2482850"/>
          </a:xfrm>
          <a:prstGeom prst="rect">
            <a:avLst/>
          </a:prstGeom>
          <a:noFill/>
          <a:ln>
            <a:noFill/>
          </a:ln>
        </p:spPr>
      </p:pic>
      <p:sp>
        <p:nvSpPr>
          <p:cNvPr id="27" name="Google Shape;27;p18"/>
          <p:cNvSpPr txBox="1">
            <a:spLocks noGrp="1"/>
          </p:cNvSpPr>
          <p:nvPr>
            <p:ph type="title"/>
          </p:nvPr>
        </p:nvSpPr>
        <p:spPr>
          <a:xfrm>
            <a:off x="685800" y="753533"/>
            <a:ext cx="10820399" cy="2801935"/>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lt1"/>
              </a:buClr>
              <a:buSzPts val="4000"/>
              <a:buFont typeface="Century Gothic"/>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8"/>
          <p:cNvSpPr txBox="1">
            <a:spLocks noGrp="1"/>
          </p:cNvSpPr>
          <p:nvPr>
            <p:ph type="body" idx="1"/>
          </p:nvPr>
        </p:nvSpPr>
        <p:spPr>
          <a:xfrm>
            <a:off x="1024467" y="3641725"/>
            <a:ext cx="10490200" cy="955675"/>
          </a:xfrm>
          <a:prstGeom prst="rect">
            <a:avLst/>
          </a:prstGeom>
          <a:noFill/>
          <a:ln>
            <a:noFill/>
          </a:ln>
        </p:spPr>
        <p:txBody>
          <a:bodyPr spcFirstLastPara="1" wrap="square" lIns="91425" tIns="45700" rIns="91425" bIns="45700" anchor="t" anchorCtr="0">
            <a:normAutofit/>
          </a:bodyPr>
          <a:lstStyle>
            <a:lvl1pPr marL="457200" lvl="0" indent="-228600" algn="r">
              <a:lnSpc>
                <a:spcPct val="90000"/>
              </a:lnSpc>
              <a:spcBef>
                <a:spcPts val="1000"/>
              </a:spcBef>
              <a:spcAft>
                <a:spcPts val="0"/>
              </a:spcAft>
              <a:buClr>
                <a:schemeClr val="lt1"/>
              </a:buClr>
              <a:buSzPts val="2200"/>
              <a:buNone/>
              <a:defRPr sz="22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9" name="Google Shape;29;p18"/>
          <p:cNvSpPr txBox="1">
            <a:spLocks noGrp="1"/>
          </p:cNvSpPr>
          <p:nvPr>
            <p:ph type="dt" idx="10"/>
          </p:nvPr>
        </p:nvSpPr>
        <p:spPr>
          <a:xfrm>
            <a:off x="7814452" y="38100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8"/>
          <p:cNvSpPr txBox="1">
            <a:spLocks noGrp="1"/>
          </p:cNvSpPr>
          <p:nvPr>
            <p:ph type="ftr" idx="11"/>
          </p:nvPr>
        </p:nvSpPr>
        <p:spPr>
          <a:xfrm>
            <a:off x="685800" y="381001"/>
            <a:ext cx="6991492" cy="36406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8"/>
          <p:cNvSpPr txBox="1">
            <a:spLocks noGrp="1"/>
          </p:cNvSpPr>
          <p:nvPr>
            <p:ph type="sldNum" idx="12"/>
          </p:nvPr>
        </p:nvSpPr>
        <p:spPr>
          <a:xfrm>
            <a:off x="10862452" y="381000"/>
            <a:ext cx="643748"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19"/>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9"/>
          <p:cNvSpPr txBox="1">
            <a:spLocks noGrp="1"/>
          </p:cNvSpPr>
          <p:nvPr>
            <p:ph type="body" idx="1"/>
          </p:nvPr>
        </p:nvSpPr>
        <p:spPr>
          <a:xfrm>
            <a:off x="6858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5" name="Google Shape;35;p19"/>
          <p:cNvSpPr txBox="1">
            <a:spLocks noGrp="1"/>
          </p:cNvSpPr>
          <p:nvPr>
            <p:ph type="body" idx="2"/>
          </p:nvPr>
        </p:nvSpPr>
        <p:spPr>
          <a:xfrm>
            <a:off x="6172200" y="2194559"/>
            <a:ext cx="5334000" cy="40241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19"/>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9"/>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19"/>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20"/>
          <p:cNvSpPr txBox="1">
            <a:spLocks noGrp="1"/>
          </p:cNvSpPr>
          <p:nvPr>
            <p:ph type="title"/>
          </p:nvPr>
        </p:nvSpPr>
        <p:spPr>
          <a:xfrm>
            <a:off x="2895600" y="762000"/>
            <a:ext cx="8610600" cy="1295400"/>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20"/>
          <p:cNvSpPr txBox="1">
            <a:spLocks noGrp="1"/>
          </p:cNvSpPr>
          <p:nvPr>
            <p:ph type="body" idx="1"/>
          </p:nvPr>
        </p:nvSpPr>
        <p:spPr>
          <a:xfrm>
            <a:off x="914409" y="2183802"/>
            <a:ext cx="50799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20"/>
          <p:cNvSpPr txBox="1">
            <a:spLocks noGrp="1"/>
          </p:cNvSpPr>
          <p:nvPr>
            <p:ph type="body" idx="2"/>
          </p:nvPr>
        </p:nvSpPr>
        <p:spPr>
          <a:xfrm>
            <a:off x="685800" y="3132666"/>
            <a:ext cx="5311775"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20"/>
          <p:cNvSpPr txBox="1">
            <a:spLocks noGrp="1"/>
          </p:cNvSpPr>
          <p:nvPr>
            <p:ph type="body" idx="3"/>
          </p:nvPr>
        </p:nvSpPr>
        <p:spPr>
          <a:xfrm>
            <a:off x="6400800" y="2183802"/>
            <a:ext cx="510540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1"/>
              </a:buClr>
              <a:buSzPts val="2800"/>
              <a:buNone/>
              <a:defRPr sz="2800" b="0">
                <a:solidFill>
                  <a:schemeClr val="lt1"/>
                </a:solidFill>
              </a:defRPr>
            </a:lvl1pPr>
            <a:lvl2pPr marL="914400" lvl="1" indent="-228600" algn="l">
              <a:lnSpc>
                <a:spcPct val="90000"/>
              </a:lnSpc>
              <a:spcBef>
                <a:spcPts val="500"/>
              </a:spcBef>
              <a:spcAft>
                <a:spcPts val="0"/>
              </a:spcAft>
              <a:buClr>
                <a:schemeClr val="lt1"/>
              </a:buClr>
              <a:buSzPts val="2000"/>
              <a:buNone/>
              <a:defRPr sz="2000" b="1"/>
            </a:lvl2pPr>
            <a:lvl3pPr marL="1371600" lvl="2" indent="-228600" algn="l">
              <a:lnSpc>
                <a:spcPct val="90000"/>
              </a:lnSpc>
              <a:spcBef>
                <a:spcPts val="500"/>
              </a:spcBef>
              <a:spcAft>
                <a:spcPts val="0"/>
              </a:spcAft>
              <a:buClr>
                <a:schemeClr val="lt1"/>
              </a:buClr>
              <a:buSzPts val="1800"/>
              <a:buNone/>
              <a:defRPr sz="1800" b="1"/>
            </a:lvl3pPr>
            <a:lvl4pPr marL="1828800" lvl="3" indent="-228600" algn="l">
              <a:lnSpc>
                <a:spcPct val="90000"/>
              </a:lnSpc>
              <a:spcBef>
                <a:spcPts val="500"/>
              </a:spcBef>
              <a:spcAft>
                <a:spcPts val="0"/>
              </a:spcAft>
              <a:buClr>
                <a:schemeClr val="lt1"/>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4" name="Google Shape;44;p20"/>
          <p:cNvSpPr txBox="1">
            <a:spLocks noGrp="1"/>
          </p:cNvSpPr>
          <p:nvPr>
            <p:ph type="body" idx="4"/>
          </p:nvPr>
        </p:nvSpPr>
        <p:spPr>
          <a:xfrm>
            <a:off x="6172200" y="3132666"/>
            <a:ext cx="5334000" cy="308601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20"/>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0"/>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2"/>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2"/>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22"/>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23"/>
          <p:cNvSpPr txBox="1">
            <a:spLocks noGrp="1"/>
          </p:cNvSpPr>
          <p:nvPr>
            <p:ph type="title"/>
          </p:nvPr>
        </p:nvSpPr>
        <p:spPr>
          <a:xfrm>
            <a:off x="685800" y="1524000"/>
            <a:ext cx="411480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3"/>
          <p:cNvSpPr txBox="1">
            <a:spLocks noGrp="1"/>
          </p:cNvSpPr>
          <p:nvPr>
            <p:ph type="body" idx="1"/>
          </p:nvPr>
        </p:nvSpPr>
        <p:spPr>
          <a:xfrm>
            <a:off x="4995582" y="746759"/>
            <a:ext cx="6510618" cy="5471925"/>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1000"/>
              </a:spcBef>
              <a:spcAft>
                <a:spcPts val="0"/>
              </a:spcAft>
              <a:buClr>
                <a:schemeClr val="lt1"/>
              </a:buClr>
              <a:buSzPts val="1800"/>
              <a:buChar char="•"/>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0" name="Google Shape;60;p23"/>
          <p:cNvSpPr txBox="1">
            <a:spLocks noGrp="1"/>
          </p:cNvSpPr>
          <p:nvPr>
            <p:ph type="body" idx="2"/>
          </p:nvPr>
        </p:nvSpPr>
        <p:spPr>
          <a:xfrm>
            <a:off x="685800" y="3124199"/>
            <a:ext cx="411480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1" name="Google Shape;61;p23"/>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24"/>
          <p:cNvSpPr txBox="1">
            <a:spLocks noGrp="1"/>
          </p:cNvSpPr>
          <p:nvPr>
            <p:ph type="title"/>
          </p:nvPr>
        </p:nvSpPr>
        <p:spPr>
          <a:xfrm>
            <a:off x="685800" y="1524000"/>
            <a:ext cx="6873240"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4"/>
          <p:cNvSpPr>
            <a:spLocks noGrp="1"/>
          </p:cNvSpPr>
          <p:nvPr>
            <p:ph type="pic" idx="2"/>
          </p:nvPr>
        </p:nvSpPr>
        <p:spPr>
          <a:xfrm>
            <a:off x="7861238" y="751241"/>
            <a:ext cx="3644962" cy="546744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67" name="Google Shape;67;p24"/>
          <p:cNvSpPr txBox="1">
            <a:spLocks noGrp="1"/>
          </p:cNvSpPr>
          <p:nvPr>
            <p:ph type="body" idx="1"/>
          </p:nvPr>
        </p:nvSpPr>
        <p:spPr>
          <a:xfrm>
            <a:off x="685800" y="3124199"/>
            <a:ext cx="6873240" cy="3094485"/>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8" name="Google Shape;68;p24"/>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24"/>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4"/>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25"/>
          <p:cNvSpPr txBox="1">
            <a:spLocks noGrp="1"/>
          </p:cNvSpPr>
          <p:nvPr>
            <p:ph type="title"/>
          </p:nvPr>
        </p:nvSpPr>
        <p:spPr>
          <a:xfrm>
            <a:off x="685777" y="4697360"/>
            <a:ext cx="10822034"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5"/>
          <p:cNvSpPr>
            <a:spLocks noGrp="1"/>
          </p:cNvSpPr>
          <p:nvPr>
            <p:ph type="pic" idx="2"/>
          </p:nvPr>
        </p:nvSpPr>
        <p:spPr>
          <a:xfrm>
            <a:off x="681727" y="941439"/>
            <a:ext cx="10821840" cy="3478161"/>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3200"/>
              <a:buFont typeface="Arial"/>
              <a:buNone/>
              <a:defRPr sz="3200" b="0" i="0" u="none" strike="noStrike" cap="none">
                <a:solidFill>
                  <a:schemeClr val="lt1"/>
                </a:solidFill>
                <a:latin typeface="Century Gothic"/>
                <a:ea typeface="Century Gothic"/>
                <a:cs typeface="Century Gothic"/>
                <a:sym typeface="Century Gothic"/>
              </a:defRPr>
            </a:lvl1pPr>
            <a:lvl2pPr marR="0" lvl="1" algn="l" rtl="0">
              <a:lnSpc>
                <a:spcPct val="90000"/>
              </a:lnSpc>
              <a:spcBef>
                <a:spcPts val="500"/>
              </a:spcBef>
              <a:spcAft>
                <a:spcPts val="0"/>
              </a:spcAft>
              <a:buClr>
                <a:schemeClr val="lt1"/>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R="0" lvl="2" algn="l" rtl="0">
              <a:lnSpc>
                <a:spcPct val="90000"/>
              </a:lnSpc>
              <a:spcBef>
                <a:spcPts val="500"/>
              </a:spcBef>
              <a:spcAft>
                <a:spcPts val="0"/>
              </a:spcAft>
              <a:buClr>
                <a:schemeClr val="lt1"/>
              </a:buClr>
              <a:buSzPts val="2400"/>
              <a:buFont typeface="Arial"/>
              <a:buNone/>
              <a:defRPr sz="2400" b="0" i="0" u="none" strike="noStrike" cap="none">
                <a:solidFill>
                  <a:schemeClr val="lt1"/>
                </a:solidFill>
                <a:latin typeface="Century Gothic"/>
                <a:ea typeface="Century Gothic"/>
                <a:cs typeface="Century Gothic"/>
                <a:sym typeface="Century Gothic"/>
              </a:defRPr>
            </a:lvl3pPr>
            <a:lvl4pPr marR="0" lvl="3"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4pPr>
            <a:lvl5pPr marR="0" lvl="4"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Century Gothic"/>
                <a:ea typeface="Century Gothic"/>
                <a:cs typeface="Century Gothic"/>
                <a:sym typeface="Century Gothic"/>
              </a:defRPr>
            </a:lvl9pPr>
          </a:lstStyle>
          <a:p>
            <a:endParaRPr/>
          </a:p>
        </p:txBody>
      </p:sp>
      <p:sp>
        <p:nvSpPr>
          <p:cNvPr id="74" name="Google Shape;74;p25"/>
          <p:cNvSpPr txBox="1">
            <a:spLocks noGrp="1"/>
          </p:cNvSpPr>
          <p:nvPr>
            <p:ph type="body" idx="1"/>
          </p:nvPr>
        </p:nvSpPr>
        <p:spPr>
          <a:xfrm>
            <a:off x="685800" y="5516715"/>
            <a:ext cx="10820400" cy="70196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1600"/>
              <a:buNone/>
              <a:defRPr sz="1600"/>
            </a:lvl1pPr>
            <a:lvl2pPr marL="914400" lvl="1" indent="-228600" algn="l">
              <a:lnSpc>
                <a:spcPct val="90000"/>
              </a:lnSpc>
              <a:spcBef>
                <a:spcPts val="500"/>
              </a:spcBef>
              <a:spcAft>
                <a:spcPts val="0"/>
              </a:spcAft>
              <a:buClr>
                <a:schemeClr val="lt1"/>
              </a:buClr>
              <a:buSzPts val="1400"/>
              <a:buNone/>
              <a:defRPr sz="1400"/>
            </a:lvl2pPr>
            <a:lvl3pPr marL="1371600" lvl="2" indent="-228600" algn="l">
              <a:lnSpc>
                <a:spcPct val="90000"/>
              </a:lnSpc>
              <a:spcBef>
                <a:spcPts val="500"/>
              </a:spcBef>
              <a:spcAft>
                <a:spcPts val="0"/>
              </a:spcAft>
              <a:buClr>
                <a:schemeClr val="lt1"/>
              </a:buClr>
              <a:buSzPts val="1200"/>
              <a:buNone/>
              <a:defRPr sz="1200"/>
            </a:lvl3pPr>
            <a:lvl4pPr marL="1828800" lvl="3" indent="-228600" algn="l">
              <a:lnSpc>
                <a:spcPct val="90000"/>
              </a:lnSpc>
              <a:spcBef>
                <a:spcPts val="500"/>
              </a:spcBef>
              <a:spcAft>
                <a:spcPts val="0"/>
              </a:spcAft>
              <a:buClr>
                <a:schemeClr val="lt1"/>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5" name="Google Shape;75;p2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pic>
        <p:nvPicPr>
          <p:cNvPr id="6" name="Google Shape;6;p15" descr="C0-HD-TOP.png"/>
          <p:cNvPicPr preferRelativeResize="0"/>
          <p:nvPr/>
        </p:nvPicPr>
        <p:blipFill rotWithShape="1">
          <a:blip r:embed="rId18">
            <a:alphaModFix/>
          </a:blip>
          <a:srcRect/>
          <a:stretch/>
        </p:blipFill>
        <p:spPr>
          <a:xfrm>
            <a:off x="0" y="0"/>
            <a:ext cx="12192000" cy="1441450"/>
          </a:xfrm>
          <a:prstGeom prst="rect">
            <a:avLst/>
          </a:prstGeom>
          <a:noFill/>
          <a:ln>
            <a:noFill/>
          </a:ln>
        </p:spPr>
      </p:pic>
      <p:sp>
        <p:nvSpPr>
          <p:cNvPr id="7" name="Google Shape;7;p1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lvl1pPr marR="0" lvl="0" algn="r" rtl="0">
              <a:lnSpc>
                <a:spcPct val="90000"/>
              </a:lnSpc>
              <a:spcBef>
                <a:spcPts val="0"/>
              </a:spcBef>
              <a:spcAft>
                <a:spcPts val="0"/>
              </a:spcAft>
              <a:buClr>
                <a:schemeClr val="lt1"/>
              </a:buClr>
              <a:buSzPts val="4000"/>
              <a:buFont typeface="Century Gothic"/>
              <a:buNone/>
              <a:defRPr sz="40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p15"/>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90000"/>
              </a:lnSpc>
              <a:spcBef>
                <a:spcPts val="1000"/>
              </a:spcBef>
              <a:spcAft>
                <a:spcPts val="0"/>
              </a:spcAft>
              <a:buClr>
                <a:schemeClr val="lt1"/>
              </a:buClr>
              <a:buSzPts val="2200"/>
              <a:buFont typeface="Arial"/>
              <a:buChar char="•"/>
              <a:defRPr sz="2200" b="0" i="0" u="none" strike="noStrike" cap="none">
                <a:solidFill>
                  <a:schemeClr val="lt1"/>
                </a:solidFill>
                <a:latin typeface="Century Gothic"/>
                <a:ea typeface="Century Gothic"/>
                <a:cs typeface="Century Gothic"/>
                <a:sym typeface="Century Gothic"/>
              </a:defRPr>
            </a:lvl1pPr>
            <a:lvl2pPr marL="914400" marR="0" lvl="1"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Century Gothic"/>
                <a:ea typeface="Century Gothic"/>
                <a:cs typeface="Century Gothic"/>
                <a:sym typeface="Century Gothic"/>
              </a:defRPr>
            </a:lvl2pPr>
            <a:lvl3pPr marL="1371600" marR="0" lvl="2"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entury Gothic"/>
                <a:ea typeface="Century Gothic"/>
                <a:cs typeface="Century Gothic"/>
                <a:sym typeface="Century Gothic"/>
              </a:defRPr>
            </a:lvl3pPr>
            <a:lvl4pPr marL="1828800" marR="0" lvl="3"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4pPr>
            <a:lvl5pPr marL="2286000" marR="0" lvl="4"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5pPr>
            <a:lvl6pPr marL="2743200" marR="0" lvl="5"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6pPr>
            <a:lvl7pPr marL="3200400" marR="0" lvl="6"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7pPr>
            <a:lvl8pPr marL="3657600" marR="0" lvl="7"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8pPr>
            <a:lvl9pPr marL="4114800" marR="0" lvl="8" indent="-330200" algn="l" rtl="0">
              <a:lnSpc>
                <a:spcPct val="90000"/>
              </a:lnSpc>
              <a:spcBef>
                <a:spcPts val="500"/>
              </a:spcBef>
              <a:spcAft>
                <a:spcPts val="0"/>
              </a:spcAft>
              <a:buClr>
                <a:schemeClr val="lt1"/>
              </a:buClr>
              <a:buSzPts val="1600"/>
              <a:buFont typeface="Arial"/>
              <a:buChar char="•"/>
              <a:defRPr sz="1600" b="0" i="0" u="none" strike="noStrike" cap="none">
                <a:solidFill>
                  <a:schemeClr val="lt1"/>
                </a:solidFill>
                <a:latin typeface="Century Gothic"/>
                <a:ea typeface="Century Gothic"/>
                <a:cs typeface="Century Gothic"/>
                <a:sym typeface="Century Gothic"/>
              </a:defRPr>
            </a:lvl9pPr>
          </a:lstStyle>
          <a:p>
            <a:endParaRPr/>
          </a:p>
        </p:txBody>
      </p:sp>
      <p:sp>
        <p:nvSpPr>
          <p:cNvPr id="9" name="Google Shape;9;p15"/>
          <p:cNvSpPr txBox="1">
            <a:spLocks noGrp="1"/>
          </p:cNvSpPr>
          <p:nvPr>
            <p:ph type="dt" idx="10"/>
          </p:nvPr>
        </p:nvSpPr>
        <p:spPr>
          <a:xfrm>
            <a:off x="8595360" y="6356350"/>
            <a:ext cx="2910840"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0" name="Google Shape;10;p15"/>
          <p:cNvSpPr txBox="1">
            <a:spLocks noGrp="1"/>
          </p:cNvSpPr>
          <p:nvPr>
            <p:ph type="ftr" idx="11"/>
          </p:nvPr>
        </p:nvSpPr>
        <p:spPr>
          <a:xfrm>
            <a:off x="685800" y="6355845"/>
            <a:ext cx="77724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5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11" name="Google Shape;11;p15"/>
          <p:cNvSpPr txBox="1">
            <a:spLocks noGrp="1"/>
          </p:cNvSpPr>
          <p:nvPr>
            <p:ph type="sldNum" idx="12"/>
          </p:nvPr>
        </p:nvSpPr>
        <p:spPr>
          <a:xfrm>
            <a:off x="8763000" y="38100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1050"/>
              <a:buFont typeface="Arial"/>
              <a:buNone/>
              <a:defRPr sz="1050" b="0" i="0" u="none" strike="noStrike" cap="none">
                <a:solidFill>
                  <a:schemeClr val="lt1"/>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audio" Target="../media/media1.m4a"/><Relationship Id="rId7" Type="http://schemas.openxmlformats.org/officeDocument/2006/relationships/image" Target="../media/image4.png"/><Relationship Id="rId2" Type="http://schemas.microsoft.com/office/2007/relationships/media" Target="../media/media1.m4a"/><Relationship Id="rId1" Type="http://schemas.openxmlformats.org/officeDocument/2006/relationships/tags" Target="../tags/tag2.xml"/><Relationship Id="rId6" Type="http://schemas.openxmlformats.org/officeDocument/2006/relationships/image" Target="../media/image3.png"/><Relationship Id="rId5" Type="http://schemas.openxmlformats.org/officeDocument/2006/relationships/notesSlide" Target="../notesSlides/notesSlide1.xml"/><Relationship Id="rId4"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hyperlink" Target="https://jatheon.com/blog/data-at-rest-data-in-motion-data-in-use/#:~:text=Your%20data%20should%20be%20encrypted,are%20sending%20or%20receiving%20data"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3.png"/><Relationship Id="rId4" Type="http://schemas.openxmlformats.org/officeDocument/2006/relationships/hyperlink" Target="https://www.strongdm.com/blog/aaa-security" TargetMode="Externa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
          <p:cNvSpPr txBox="1">
            <a:spLocks noGrp="1"/>
          </p:cNvSpPr>
          <p:nvPr>
            <p:ph type="ctrTitle"/>
          </p:nvPr>
        </p:nvSpPr>
        <p:spPr>
          <a:xfrm>
            <a:off x="1371600" y="1790153"/>
            <a:ext cx="9448800" cy="1825096"/>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lt1"/>
              </a:buClr>
              <a:buSzPts val="6000"/>
              <a:buFont typeface="Century Gothic"/>
              <a:buNone/>
            </a:pPr>
            <a:r>
              <a:rPr lang="en-US"/>
              <a:t>Green Pace</a:t>
            </a:r>
            <a:endParaRPr/>
          </a:p>
        </p:txBody>
      </p:sp>
      <p:sp>
        <p:nvSpPr>
          <p:cNvPr id="145" name="Google Shape;145;p1"/>
          <p:cNvSpPr txBox="1">
            <a:spLocks noGrp="1"/>
          </p:cNvSpPr>
          <p:nvPr>
            <p:ph type="subTitle" idx="1"/>
          </p:nvPr>
        </p:nvSpPr>
        <p:spPr>
          <a:xfrm>
            <a:off x="1371600" y="3632200"/>
            <a:ext cx="9448800" cy="1561592"/>
          </a:xfrm>
          <a:prstGeom prst="rect">
            <a:avLst/>
          </a:prstGeom>
          <a:noFill/>
          <a:ln>
            <a:noFill/>
          </a:ln>
        </p:spPr>
        <p:txBody>
          <a:bodyPr spcFirstLastPara="1" wrap="square" lIns="91425" tIns="45700" rIns="91425" bIns="45700" anchor="t" anchorCtr="0">
            <a:normAutofit/>
          </a:bodyPr>
          <a:lstStyle/>
          <a:p>
            <a:pPr marL="0" lvl="0" indent="0" algn="l" rtl="0">
              <a:lnSpc>
                <a:spcPct val="70000"/>
              </a:lnSpc>
              <a:spcBef>
                <a:spcPts val="0"/>
              </a:spcBef>
              <a:spcAft>
                <a:spcPts val="0"/>
              </a:spcAft>
              <a:buClr>
                <a:schemeClr val="lt1"/>
              </a:buClr>
              <a:buSzPts val="1850"/>
              <a:buNone/>
            </a:pPr>
            <a:r>
              <a:rPr lang="en-US" sz="1850" dirty="0"/>
              <a:t>Security Policy Presentation</a:t>
            </a:r>
            <a:endParaRPr dirty="0"/>
          </a:p>
          <a:p>
            <a:pPr marL="0" lvl="0" indent="0" algn="l" rtl="0">
              <a:lnSpc>
                <a:spcPct val="70000"/>
              </a:lnSpc>
              <a:spcBef>
                <a:spcPts val="1000"/>
              </a:spcBef>
              <a:spcAft>
                <a:spcPts val="0"/>
              </a:spcAft>
              <a:buClr>
                <a:schemeClr val="lt1"/>
              </a:buClr>
              <a:buSzPts val="1850"/>
              <a:buNone/>
            </a:pPr>
            <a:r>
              <a:rPr lang="en-US" sz="1850" dirty="0"/>
              <a:t>Developer: </a:t>
            </a:r>
            <a:r>
              <a:rPr lang="en-US" sz="1850" i="1" dirty="0"/>
              <a:t>[Merlin Martinez]</a:t>
            </a:r>
            <a:endParaRPr dirty="0"/>
          </a:p>
          <a:p>
            <a:pPr marL="0" lvl="0" indent="0" algn="l" rtl="0">
              <a:lnSpc>
                <a:spcPct val="70000"/>
              </a:lnSpc>
              <a:spcBef>
                <a:spcPts val="1000"/>
              </a:spcBef>
              <a:spcAft>
                <a:spcPts val="0"/>
              </a:spcAft>
              <a:buClr>
                <a:schemeClr val="lt1"/>
              </a:buClr>
              <a:buSzPts val="1850"/>
              <a:buNone/>
            </a:pPr>
            <a:endParaRPr sz="1850" i="1" dirty="0"/>
          </a:p>
          <a:p>
            <a:pPr marL="0" lvl="0" indent="0" algn="l" rtl="0">
              <a:lnSpc>
                <a:spcPct val="70000"/>
              </a:lnSpc>
              <a:spcBef>
                <a:spcPts val="1000"/>
              </a:spcBef>
              <a:spcAft>
                <a:spcPts val="0"/>
              </a:spcAft>
              <a:buSzPts val="1850"/>
              <a:buNone/>
            </a:pPr>
            <a:r>
              <a:rPr lang="en-US" i="1" dirty="0"/>
              <a:t>CS 405 </a:t>
            </a:r>
          </a:p>
          <a:p>
            <a:pPr marL="0" lvl="0" indent="0" algn="l" rtl="0">
              <a:lnSpc>
                <a:spcPct val="70000"/>
              </a:lnSpc>
              <a:spcBef>
                <a:spcPts val="1000"/>
              </a:spcBef>
              <a:spcAft>
                <a:spcPts val="0"/>
              </a:spcAft>
              <a:buSzPts val="1850"/>
              <a:buNone/>
            </a:pPr>
            <a:endParaRPr i="1" dirty="0"/>
          </a:p>
        </p:txBody>
      </p:sp>
      <p:pic>
        <p:nvPicPr>
          <p:cNvPr id="146" name="Google Shape;146;p1" descr="Green Pace logo"/>
          <p:cNvPicPr preferRelativeResize="0"/>
          <p:nvPr/>
        </p:nvPicPr>
        <p:blipFill>
          <a:blip r:embed="rId6">
            <a:alphaModFix/>
          </a:blip>
          <a:stretch>
            <a:fillRect/>
          </a:stretch>
        </p:blipFill>
        <p:spPr>
          <a:xfrm>
            <a:off x="7440774" y="659854"/>
            <a:ext cx="2921424" cy="3786772"/>
          </a:xfrm>
          <a:prstGeom prst="rect">
            <a:avLst/>
          </a:prstGeom>
          <a:noFill/>
          <a:ln>
            <a:noFill/>
          </a:ln>
        </p:spPr>
      </p:pic>
      <p:pic>
        <p:nvPicPr>
          <p:cNvPr id="5" name="Audio 4">
            <a:hlinkClick r:id="" action="ppaction://media"/>
            <a:extLst>
              <a:ext uri="{FF2B5EF4-FFF2-40B4-BE49-F238E27FC236}">
                <a16:creationId xmlns:a16="http://schemas.microsoft.com/office/drawing/2014/main" id="{4E4A1609-A9F7-C171-52CC-04EFC4C05341}"/>
              </a:ext>
            </a:extLst>
          </p:cNvPr>
          <p:cNvPicPr>
            <a:picLocks noChangeAspect="1"/>
          </p:cNvPicPr>
          <p:nvPr>
            <a:audioFile r:link="rId3"/>
            <p:extLst>
              <p:ext uri="{DAA4B4D4-6D71-4841-9C94-3DE7FCFB9230}">
                <p14:media xmlns:p14="http://schemas.microsoft.com/office/powerpoint/2010/main" r:embed="rId2"/>
              </p:ext>
            </p:extLst>
          </p:nvPr>
        </p:nvPicPr>
        <p:blipFill>
          <a:blip r:embed="rId7"/>
          <a:srcRect l="-118750" t="-118750" r="-118750" b="-118750"/>
          <a:stretch>
            <a:fillRect/>
          </a:stretch>
        </p:blipFill>
        <p:spPr>
          <a:xfrm>
            <a:off x="10052304" y="4718304"/>
            <a:ext cx="2057400" cy="2057400"/>
          </a:xfrm>
          <a:prstGeom prst="ellipse">
            <a:avLst/>
          </a:prstGeom>
        </p:spPr>
      </p:pic>
    </p:spTree>
    <p:custDataLst>
      <p:tags r:id="rId1"/>
    </p:custDataLst>
  </p:cSld>
  <p:clrMapOvr>
    <a:masterClrMapping/>
  </p:clrMapOvr>
  <mc:AlternateContent xmlns:mc="http://schemas.openxmlformats.org/markup-compatibility/2006">
    <mc:Choice xmlns:p14="http://schemas.microsoft.com/office/powerpoint/2010/main" Requires="p14">
      <p:transition spd="slow" p14:dur="2000" advTm="11187"/>
    </mc:Choice>
    <mc:Fallback>
      <p:transition spd="slow" advTm="1118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098C8C-7385-5D05-219A-93FDFAA2EAB6}"/>
              </a:ext>
            </a:extLst>
          </p:cNvPr>
          <p:cNvSpPr>
            <a:spLocks noGrp="1"/>
          </p:cNvSpPr>
          <p:nvPr>
            <p:ph type="title"/>
          </p:nvPr>
        </p:nvSpPr>
        <p:spPr/>
        <p:txBody>
          <a:bodyPr>
            <a:normAutofit fontScale="90000"/>
          </a:bodyPr>
          <a:lstStyle/>
          <a:p>
            <a:r>
              <a:rPr lang="en-US" dirty="0"/>
              <a:t>Unit Testing</a:t>
            </a:r>
            <a:br>
              <a:rPr lang="en-US" dirty="0"/>
            </a:br>
            <a:r>
              <a:rPr lang="en-US" dirty="0" err="1"/>
              <a:t>ResizeDecreasesCollectionSize</a:t>
            </a:r>
            <a:br>
              <a:rPr lang="en-US" dirty="0"/>
            </a:br>
            <a:endParaRPr lang="en-US" dirty="0"/>
          </a:p>
        </p:txBody>
      </p:sp>
      <p:pic>
        <p:nvPicPr>
          <p:cNvPr id="4" name="Picture 3">
            <a:extLst>
              <a:ext uri="{FF2B5EF4-FFF2-40B4-BE49-F238E27FC236}">
                <a16:creationId xmlns:a16="http://schemas.microsoft.com/office/drawing/2014/main" id="{3E1764AB-C6DB-7FD0-0B05-EBF1AB61FB01}"/>
              </a:ext>
            </a:extLst>
          </p:cNvPr>
          <p:cNvPicPr>
            <a:picLocks noChangeAspect="1"/>
          </p:cNvPicPr>
          <p:nvPr/>
        </p:nvPicPr>
        <p:blipFill>
          <a:blip r:embed="rId2"/>
          <a:stretch>
            <a:fillRect/>
          </a:stretch>
        </p:blipFill>
        <p:spPr>
          <a:xfrm>
            <a:off x="347913" y="1666875"/>
            <a:ext cx="8801100" cy="4133850"/>
          </a:xfrm>
          <a:prstGeom prst="rect">
            <a:avLst/>
          </a:prstGeom>
        </p:spPr>
      </p:pic>
      <p:pic>
        <p:nvPicPr>
          <p:cNvPr id="3" name="Picture 2">
            <a:extLst>
              <a:ext uri="{FF2B5EF4-FFF2-40B4-BE49-F238E27FC236}">
                <a16:creationId xmlns:a16="http://schemas.microsoft.com/office/drawing/2014/main" id="{E84A822F-4ED6-A966-F4C5-7C48775116DD}"/>
              </a:ext>
            </a:extLst>
          </p:cNvPr>
          <p:cNvPicPr>
            <a:picLocks noChangeAspect="1"/>
          </p:cNvPicPr>
          <p:nvPr/>
        </p:nvPicPr>
        <p:blipFill rotWithShape="1">
          <a:blip r:embed="rId3"/>
          <a:srcRect l="1159" t="5554" r="51316" b="91187"/>
          <a:stretch/>
        </p:blipFill>
        <p:spPr>
          <a:xfrm>
            <a:off x="2213811" y="6093627"/>
            <a:ext cx="9210999" cy="355299"/>
          </a:xfrm>
          <a:prstGeom prst="rect">
            <a:avLst/>
          </a:prstGeom>
        </p:spPr>
      </p:pic>
    </p:spTree>
    <p:extLst>
      <p:ext uri="{BB962C8B-B14F-4D97-AF65-F5344CB8AC3E}">
        <p14:creationId xmlns:p14="http://schemas.microsoft.com/office/powerpoint/2010/main" val="328930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E58C-351E-0035-9578-858509388F17}"/>
              </a:ext>
            </a:extLst>
          </p:cNvPr>
          <p:cNvSpPr>
            <a:spLocks noGrp="1"/>
          </p:cNvSpPr>
          <p:nvPr>
            <p:ph type="title"/>
          </p:nvPr>
        </p:nvSpPr>
        <p:spPr/>
        <p:txBody>
          <a:bodyPr>
            <a:normAutofit fontScale="90000"/>
          </a:bodyPr>
          <a:lstStyle/>
          <a:p>
            <a:r>
              <a:rPr lang="en-US" dirty="0"/>
              <a:t>Unit Testing</a:t>
            </a:r>
            <a:br>
              <a:rPr lang="en-US" dirty="0"/>
            </a:br>
            <a:r>
              <a:rPr lang="en-US" dirty="0" err="1"/>
              <a:t>CanAddFiveValuesToCollection</a:t>
            </a:r>
            <a:br>
              <a:rPr lang="en-US" dirty="0"/>
            </a:br>
            <a:endParaRPr lang="en-US" dirty="0"/>
          </a:p>
        </p:txBody>
      </p:sp>
      <p:pic>
        <p:nvPicPr>
          <p:cNvPr id="6" name="Picture 5">
            <a:extLst>
              <a:ext uri="{FF2B5EF4-FFF2-40B4-BE49-F238E27FC236}">
                <a16:creationId xmlns:a16="http://schemas.microsoft.com/office/drawing/2014/main" id="{51E16C16-87A3-79C3-F195-F9C85AF6BF53}"/>
              </a:ext>
            </a:extLst>
          </p:cNvPr>
          <p:cNvPicPr>
            <a:picLocks noChangeAspect="1"/>
          </p:cNvPicPr>
          <p:nvPr/>
        </p:nvPicPr>
        <p:blipFill>
          <a:blip r:embed="rId2"/>
          <a:stretch>
            <a:fillRect/>
          </a:stretch>
        </p:blipFill>
        <p:spPr>
          <a:xfrm>
            <a:off x="192254" y="1679407"/>
            <a:ext cx="6930441" cy="4053883"/>
          </a:xfrm>
          <a:prstGeom prst="rect">
            <a:avLst/>
          </a:prstGeom>
        </p:spPr>
      </p:pic>
      <p:pic>
        <p:nvPicPr>
          <p:cNvPr id="7" name="Picture 6">
            <a:extLst>
              <a:ext uri="{FF2B5EF4-FFF2-40B4-BE49-F238E27FC236}">
                <a16:creationId xmlns:a16="http://schemas.microsoft.com/office/drawing/2014/main" id="{769A1BEF-943F-3A76-2EC9-0F1BE82E71B9}"/>
              </a:ext>
            </a:extLst>
          </p:cNvPr>
          <p:cNvPicPr>
            <a:picLocks noChangeAspect="1"/>
          </p:cNvPicPr>
          <p:nvPr/>
        </p:nvPicPr>
        <p:blipFill rotWithShape="1">
          <a:blip r:embed="rId3"/>
          <a:srcRect b="27339"/>
          <a:stretch/>
        </p:blipFill>
        <p:spPr>
          <a:xfrm>
            <a:off x="4748463" y="6062153"/>
            <a:ext cx="5949583" cy="586171"/>
          </a:xfrm>
          <a:prstGeom prst="rect">
            <a:avLst/>
          </a:prstGeom>
        </p:spPr>
      </p:pic>
    </p:spTree>
    <p:extLst>
      <p:ext uri="{BB962C8B-B14F-4D97-AF65-F5344CB8AC3E}">
        <p14:creationId xmlns:p14="http://schemas.microsoft.com/office/powerpoint/2010/main" val="34518336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9"/>
          <p:cNvSpPr txBox="1">
            <a:spLocks noGrp="1"/>
          </p:cNvSpPr>
          <p:nvPr>
            <p:ph type="title"/>
          </p:nvPr>
        </p:nvSpPr>
        <p:spPr>
          <a:xfrm>
            <a:off x="330868" y="12937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AUTOMATION SUMMARY</a:t>
            </a:r>
            <a:endParaRPr dirty="0"/>
          </a:p>
        </p:txBody>
      </p:sp>
      <p:pic>
        <p:nvPicPr>
          <p:cNvPr id="203" name="Google Shape;203;p9" descr="DevSec Ops Toolchain Diagram&#10;Graphical representation of the automation process used in the enforcement and compliance of the Security Policy Standards.&#10;The illustration shows a figure eight or infinity symbol to illustrate that the cycle of development is continuous. It starts with assessing and planning, to designing and building with DevSecOps in the center of the continuous loop to maintain system integrity and then make additional changes to make it more secure."/>
          <p:cNvPicPr preferRelativeResize="0">
            <a:picLocks noGrp="1"/>
          </p:cNvPicPr>
          <p:nvPr>
            <p:ph type="body" idx="1"/>
          </p:nvPr>
        </p:nvPicPr>
        <p:blipFill rotWithShape="1">
          <a:blip r:embed="rId4">
            <a:alphaModFix/>
          </a:blip>
          <a:srcRect/>
          <a:stretch/>
        </p:blipFill>
        <p:spPr>
          <a:xfrm>
            <a:off x="1003968" y="1422400"/>
            <a:ext cx="7937500" cy="4013200"/>
          </a:xfrm>
          <a:prstGeom prst="rect">
            <a:avLst/>
          </a:prstGeom>
          <a:noFill/>
          <a:ln>
            <a:noFill/>
          </a:ln>
        </p:spPr>
      </p:pic>
      <p:pic>
        <p:nvPicPr>
          <p:cNvPr id="204" name="Google Shape;204;p9"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
        <p:nvSpPr>
          <p:cNvPr id="5" name="TextBox 4">
            <a:extLst>
              <a:ext uri="{FF2B5EF4-FFF2-40B4-BE49-F238E27FC236}">
                <a16:creationId xmlns:a16="http://schemas.microsoft.com/office/drawing/2014/main" id="{0DC58864-F7A2-6515-E0DC-6ECA8250B320}"/>
              </a:ext>
            </a:extLst>
          </p:cNvPr>
          <p:cNvSpPr txBox="1"/>
          <p:nvPr/>
        </p:nvSpPr>
        <p:spPr>
          <a:xfrm>
            <a:off x="1003968" y="5861249"/>
            <a:ext cx="8610601" cy="523220"/>
          </a:xfrm>
          <a:prstGeom prst="rect">
            <a:avLst/>
          </a:prstGeom>
          <a:noFill/>
        </p:spPr>
        <p:txBody>
          <a:bodyPr wrap="square">
            <a:spAutoFit/>
          </a:bodyPr>
          <a:lstStyle/>
          <a:p>
            <a:r>
              <a:rPr lang="en-US" dirty="0">
                <a:solidFill>
                  <a:schemeClr val="bg1"/>
                </a:solidFill>
              </a:rPr>
              <a:t>The </a:t>
            </a:r>
            <a:r>
              <a:rPr lang="en-US" dirty="0" err="1">
                <a:solidFill>
                  <a:schemeClr val="bg1"/>
                </a:solidFill>
              </a:rPr>
              <a:t>DevSecOps</a:t>
            </a:r>
            <a:r>
              <a:rPr lang="en-US" dirty="0">
                <a:solidFill>
                  <a:schemeClr val="bg1"/>
                </a:solidFill>
              </a:rPr>
              <a:t> Diagram helps with ensuring you are making good and secure applications, and the flow automation assist with the process. These polices standard must be used during the </a:t>
            </a:r>
            <a:r>
              <a:rPr lang="en-US" dirty="0" err="1">
                <a:solidFill>
                  <a:schemeClr val="bg1"/>
                </a:solidFill>
              </a:rPr>
              <a:t>DevSecOps</a:t>
            </a:r>
            <a:r>
              <a:rPr lang="en-US" dirty="0">
                <a:solidFill>
                  <a:schemeClr val="bg1"/>
                </a:solidFill>
              </a:rPr>
              <a:t> process.</a:t>
            </a: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0"/>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TOOLS</a:t>
            </a:r>
            <a:endParaRPr/>
          </a:p>
        </p:txBody>
      </p:sp>
      <p:sp>
        <p:nvSpPr>
          <p:cNvPr id="210" name="Google Shape;210;p10"/>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685800" lvl="1" indent="-228600" algn="l" rtl="0">
              <a:lnSpc>
                <a:spcPct val="200000"/>
              </a:lnSpc>
              <a:spcBef>
                <a:spcPts val="0"/>
              </a:spcBef>
              <a:spcAft>
                <a:spcPts val="0"/>
              </a:spcAft>
              <a:buClr>
                <a:schemeClr val="lt1"/>
              </a:buClr>
              <a:buSzPts val="2000"/>
              <a:buChar char="•"/>
            </a:pPr>
            <a:r>
              <a:rPr lang="en-US" sz="1800" dirty="0">
                <a:latin typeface="Times New Roman" panose="02020603050405020304" pitchFamily="18" charset="0"/>
                <a:cs typeface="Times New Roman" panose="02020603050405020304" pitchFamily="18" charset="0"/>
              </a:rPr>
              <a:t>The </a:t>
            </a:r>
            <a:r>
              <a:rPr lang="en-US" sz="1800" dirty="0" err="1">
                <a:latin typeface="Times New Roman" panose="02020603050405020304" pitchFamily="18" charset="0"/>
                <a:cs typeface="Times New Roman" panose="02020603050405020304" pitchFamily="18" charset="0"/>
              </a:rPr>
              <a:t>DevSecOps</a:t>
            </a:r>
            <a:r>
              <a:rPr lang="en-US" sz="1800" dirty="0">
                <a:latin typeface="Times New Roman" panose="02020603050405020304" pitchFamily="18" charset="0"/>
                <a:cs typeface="Times New Roman" panose="02020603050405020304" pitchFamily="18" charset="0"/>
              </a:rPr>
              <a:t> pipeline is that the security infrastructure must be thought from the very beginning, and it can't be left for the end.</a:t>
            </a:r>
            <a:endParaRPr sz="1800" dirty="0">
              <a:latin typeface="Times New Roman" panose="02020603050405020304" pitchFamily="18" charset="0"/>
              <a:cs typeface="Times New Roman" panose="02020603050405020304" pitchFamily="18" charset="0"/>
            </a:endParaRPr>
          </a:p>
          <a:p>
            <a:pPr marL="685800" lvl="1" indent="-228600" algn="l" rtl="0">
              <a:lnSpc>
                <a:spcPct val="200000"/>
              </a:lnSpc>
              <a:spcBef>
                <a:spcPts val="500"/>
              </a:spcBef>
              <a:spcAft>
                <a:spcPts val="0"/>
              </a:spcAft>
              <a:buClr>
                <a:schemeClr val="lt1"/>
              </a:buClr>
              <a:buSzPts val="2000"/>
              <a:buChar char="•"/>
            </a:pPr>
            <a:r>
              <a:rPr lang="en-US" sz="1800" dirty="0">
                <a:latin typeface="Times New Roman" panose="02020603050405020304" pitchFamily="18" charset="0"/>
                <a:cs typeface="Times New Roman" panose="02020603050405020304" pitchFamily="18" charset="0"/>
              </a:rPr>
              <a:t>some of the external tools and where and how they are used in the context of the diagram are the following design stages this means that OWSAP or Security Policy is used to create a secure design, Build stage use secure builds, IDE to compile and run the codes. Verify and testing stages are tools used for ensuring the code works and there is not issues like bugs and etc. they are good Static analysis and unit testing tools</a:t>
            </a:r>
          </a:p>
        </p:txBody>
      </p:sp>
      <p:pic>
        <p:nvPicPr>
          <p:cNvPr id="211" name="Google Shape;211;p10"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1"/>
          <p:cNvSpPr txBox="1">
            <a:spLocks noGrp="1"/>
          </p:cNvSpPr>
          <p:nvPr>
            <p:ph type="title"/>
          </p:nvPr>
        </p:nvSpPr>
        <p:spPr>
          <a:xfrm>
            <a:off x="296779" y="0"/>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RISKS AND BENEFITS</a:t>
            </a:r>
            <a:endParaRPr dirty="0"/>
          </a:p>
        </p:txBody>
      </p:sp>
      <p:sp>
        <p:nvSpPr>
          <p:cNvPr id="217" name="Google Shape;217;p11"/>
          <p:cNvSpPr txBox="1">
            <a:spLocks noGrp="1"/>
          </p:cNvSpPr>
          <p:nvPr>
            <p:ph type="body" idx="1"/>
          </p:nvPr>
        </p:nvSpPr>
        <p:spPr>
          <a:xfrm>
            <a:off x="525379" y="1649127"/>
            <a:ext cx="6308558" cy="4940623"/>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Clr>
                <a:schemeClr val="lt1"/>
              </a:buClr>
              <a:buSzPts val="2000"/>
              <a:buNone/>
            </a:pPr>
            <a:r>
              <a:rPr lang="en-US" sz="2000" dirty="0"/>
              <a:t>Security must be thought from the designing phase its something that must be thought from the beginning so it wont impact  your application and data. </a:t>
            </a:r>
          </a:p>
          <a:p>
            <a:pPr marL="0" lvl="0" indent="0" algn="l" rtl="0">
              <a:lnSpc>
                <a:spcPct val="90000"/>
              </a:lnSpc>
              <a:spcBef>
                <a:spcPts val="0"/>
              </a:spcBef>
              <a:spcAft>
                <a:spcPts val="0"/>
              </a:spcAft>
              <a:buClr>
                <a:schemeClr val="lt1"/>
              </a:buClr>
              <a:buSzPts val="2000"/>
              <a:buNone/>
            </a:pPr>
            <a:endParaRPr lang="en-US" sz="2000" dirty="0"/>
          </a:p>
          <a:p>
            <a:pPr marL="0" lvl="0" indent="0" algn="l" rtl="0">
              <a:lnSpc>
                <a:spcPct val="90000"/>
              </a:lnSpc>
              <a:spcBef>
                <a:spcPts val="0"/>
              </a:spcBef>
              <a:spcAft>
                <a:spcPts val="0"/>
              </a:spcAft>
              <a:buClr>
                <a:schemeClr val="lt1"/>
              </a:buClr>
              <a:buSzPts val="2000"/>
              <a:buNone/>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Risks</a:t>
            </a:r>
          </a:p>
          <a:p>
            <a:pPr marL="228600" lvl="0" indent="-228600" algn="l" rtl="0">
              <a:lnSpc>
                <a:spcPct val="90000"/>
              </a:lnSpc>
              <a:spcBef>
                <a:spcPts val="0"/>
              </a:spcBef>
              <a:spcAft>
                <a:spcPts val="0"/>
              </a:spcAft>
              <a:buClr>
                <a:schemeClr val="lt1"/>
              </a:buClr>
              <a:buSzPts val="2000"/>
              <a:buChar char="•"/>
            </a:pPr>
            <a:r>
              <a:rPr lang="en-US" sz="2000" dirty="0"/>
              <a:t>Financial loss</a:t>
            </a:r>
          </a:p>
          <a:p>
            <a:pPr marL="228600" lvl="0" indent="-228600" algn="l" rtl="0">
              <a:lnSpc>
                <a:spcPct val="90000"/>
              </a:lnSpc>
              <a:spcBef>
                <a:spcPts val="0"/>
              </a:spcBef>
              <a:spcAft>
                <a:spcPts val="0"/>
              </a:spcAft>
              <a:buClr>
                <a:schemeClr val="lt1"/>
              </a:buClr>
              <a:buSzPts val="2000"/>
              <a:buChar char="•"/>
            </a:pPr>
            <a:r>
              <a:rPr lang="en-US" sz="2000" dirty="0"/>
              <a:t>customers and public trust loss</a:t>
            </a:r>
          </a:p>
          <a:p>
            <a:pPr marL="228600" lvl="0" indent="-228600" algn="l" rtl="0">
              <a:lnSpc>
                <a:spcPct val="90000"/>
              </a:lnSpc>
              <a:spcBef>
                <a:spcPts val="0"/>
              </a:spcBef>
              <a:spcAft>
                <a:spcPts val="0"/>
              </a:spcAft>
              <a:buClr>
                <a:schemeClr val="lt1"/>
              </a:buClr>
              <a:buSzPts val="2000"/>
              <a:buChar char="•"/>
            </a:pPr>
            <a:r>
              <a:rPr lang="en-US" sz="2000" dirty="0"/>
              <a:t>Harm on data</a:t>
            </a:r>
          </a:p>
          <a:p>
            <a:pPr marL="228600" lvl="0" indent="-228600" algn="l" rtl="0">
              <a:lnSpc>
                <a:spcPct val="90000"/>
              </a:lnSpc>
              <a:spcBef>
                <a:spcPts val="0"/>
              </a:spcBef>
              <a:spcAft>
                <a:spcPts val="0"/>
              </a:spcAft>
              <a:buClr>
                <a:schemeClr val="lt1"/>
              </a:buClr>
              <a:buSzPts val="2000"/>
              <a:buChar char="•"/>
            </a:pPr>
            <a:endParaRPr lang="en-US" sz="2000" dirty="0"/>
          </a:p>
          <a:p>
            <a:pPr marL="228600" lvl="0" indent="-228600" algn="l" rtl="0">
              <a:lnSpc>
                <a:spcPct val="90000"/>
              </a:lnSpc>
              <a:spcBef>
                <a:spcPts val="0"/>
              </a:spcBef>
              <a:spcAft>
                <a:spcPts val="0"/>
              </a:spcAft>
              <a:buClr>
                <a:schemeClr val="lt1"/>
              </a:buClr>
              <a:buSzPts val="2000"/>
              <a:buChar char="•"/>
            </a:pPr>
            <a:r>
              <a:rPr lang="en-US" sz="2000" dirty="0"/>
              <a:t>Benefits of acting now</a:t>
            </a:r>
          </a:p>
          <a:p>
            <a:pPr marL="228600" lvl="0" indent="-228600" algn="l" rtl="0">
              <a:lnSpc>
                <a:spcPct val="90000"/>
              </a:lnSpc>
              <a:spcBef>
                <a:spcPts val="0"/>
              </a:spcBef>
              <a:spcAft>
                <a:spcPts val="0"/>
              </a:spcAft>
              <a:buClr>
                <a:schemeClr val="lt1"/>
              </a:buClr>
              <a:buSzPts val="2000"/>
              <a:buChar char="•"/>
            </a:pPr>
            <a:endParaRPr lang="en-US" sz="2000" dirty="0"/>
          </a:p>
          <a:p>
            <a:pPr marL="0" lvl="0" indent="0" algn="l" rtl="0">
              <a:lnSpc>
                <a:spcPct val="90000"/>
              </a:lnSpc>
              <a:spcBef>
                <a:spcPts val="0"/>
              </a:spcBef>
              <a:spcAft>
                <a:spcPts val="0"/>
              </a:spcAft>
              <a:buClr>
                <a:schemeClr val="lt1"/>
              </a:buClr>
              <a:buSzPts val="2000"/>
              <a:buNone/>
            </a:pPr>
            <a:r>
              <a:rPr lang="en-US" dirty="0"/>
              <a:t>Prevent future threats</a:t>
            </a:r>
          </a:p>
          <a:p>
            <a:pPr marL="0" lvl="0" indent="0" algn="l" rtl="0">
              <a:lnSpc>
                <a:spcPct val="90000"/>
              </a:lnSpc>
              <a:spcBef>
                <a:spcPts val="0"/>
              </a:spcBef>
              <a:spcAft>
                <a:spcPts val="0"/>
              </a:spcAft>
              <a:buClr>
                <a:schemeClr val="lt1"/>
              </a:buClr>
              <a:buSzPts val="2000"/>
              <a:buNone/>
            </a:pPr>
            <a:r>
              <a:rPr lang="en-US" dirty="0"/>
              <a:t>Prevents  big security breaches</a:t>
            </a:r>
          </a:p>
          <a:p>
            <a:pPr marL="0" lvl="0" indent="0" algn="l" rtl="0">
              <a:lnSpc>
                <a:spcPct val="90000"/>
              </a:lnSpc>
              <a:spcBef>
                <a:spcPts val="0"/>
              </a:spcBef>
              <a:spcAft>
                <a:spcPts val="0"/>
              </a:spcAft>
              <a:buClr>
                <a:schemeClr val="lt1"/>
              </a:buClr>
              <a:buSzPts val="2000"/>
              <a:buNone/>
            </a:pPr>
            <a:r>
              <a:rPr lang="en-US" dirty="0"/>
              <a:t>Consistent code</a:t>
            </a:r>
          </a:p>
          <a:p>
            <a:pPr marL="0" lvl="0" indent="0" algn="l" rtl="0">
              <a:lnSpc>
                <a:spcPct val="90000"/>
              </a:lnSpc>
              <a:spcBef>
                <a:spcPts val="0"/>
              </a:spcBef>
              <a:spcAft>
                <a:spcPts val="0"/>
              </a:spcAft>
              <a:buClr>
                <a:schemeClr val="lt1"/>
              </a:buClr>
              <a:buSzPts val="2000"/>
              <a:buNone/>
            </a:pPr>
            <a:r>
              <a:rPr lang="en-US" dirty="0"/>
              <a:t>Its easier to implement when the security is thought from the beginning </a:t>
            </a:r>
          </a:p>
          <a:p>
            <a:pPr marL="0" lvl="0" indent="0" algn="l" rtl="0">
              <a:lnSpc>
                <a:spcPct val="90000"/>
              </a:lnSpc>
              <a:spcBef>
                <a:spcPts val="0"/>
              </a:spcBef>
              <a:spcAft>
                <a:spcPts val="0"/>
              </a:spcAft>
              <a:buClr>
                <a:schemeClr val="lt1"/>
              </a:buClr>
              <a:buSzPts val="2000"/>
              <a:buNone/>
            </a:pPr>
            <a:endParaRPr lang="en-US" dirty="0"/>
          </a:p>
          <a:p>
            <a:pPr marL="0" lvl="0" indent="0" algn="l" rtl="0">
              <a:lnSpc>
                <a:spcPct val="90000"/>
              </a:lnSpc>
              <a:spcBef>
                <a:spcPts val="0"/>
              </a:spcBef>
              <a:spcAft>
                <a:spcPts val="0"/>
              </a:spcAft>
              <a:buClr>
                <a:schemeClr val="lt1"/>
              </a:buClr>
              <a:buSzPts val="2000"/>
              <a:buNone/>
            </a:pPr>
            <a:endParaRPr dirty="0"/>
          </a:p>
        </p:txBody>
      </p:sp>
      <p:pic>
        <p:nvPicPr>
          <p:cNvPr id="218" name="Google Shape;218;p11"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2"/>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RECOMMENDATIONS</a:t>
            </a:r>
            <a:endParaRPr/>
          </a:p>
        </p:txBody>
      </p:sp>
      <p:pic>
        <p:nvPicPr>
          <p:cNvPr id="225" name="Google Shape;225;p12"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
        <p:nvSpPr>
          <p:cNvPr id="224" name="Google Shape;224;p12"/>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1143000" lvl="2" indent="-228600" algn="l" rtl="0">
              <a:lnSpc>
                <a:spcPct val="200000"/>
              </a:lnSpc>
              <a:spcBef>
                <a:spcPts val="0"/>
              </a:spcBef>
              <a:spcAft>
                <a:spcPts val="0"/>
              </a:spcAft>
              <a:buClr>
                <a:schemeClr val="lt1"/>
              </a:buClr>
              <a:buSzPts val="1800"/>
              <a:buChar char="•"/>
            </a:pPr>
            <a:r>
              <a:rPr lang="en-US" dirty="0"/>
              <a:t>Continuous  and automated monitoring of the software dependencies for vulnerabilities and patches to prevent supply chain attacks</a:t>
            </a:r>
          </a:p>
          <a:p>
            <a:pPr marL="1143000" lvl="2" indent="-228600" algn="l" rtl="0">
              <a:lnSpc>
                <a:spcPct val="200000"/>
              </a:lnSpc>
              <a:spcBef>
                <a:spcPts val="0"/>
              </a:spcBef>
              <a:spcAft>
                <a:spcPts val="0"/>
              </a:spcAft>
              <a:buClr>
                <a:schemeClr val="lt1"/>
              </a:buClr>
              <a:buSzPts val="1800"/>
              <a:buChar char="•"/>
            </a:pPr>
            <a:r>
              <a:rPr lang="en-US" dirty="0"/>
              <a:t>Doing annual checks from outside white hat security firm this help another point of view as well help with checking from any risk, threats and vulnerabilities that can appear. </a:t>
            </a:r>
          </a:p>
          <a:p>
            <a:pPr marL="1143000" lvl="2" indent="-228600" algn="l" rtl="0">
              <a:lnSpc>
                <a:spcPct val="90000"/>
              </a:lnSpc>
              <a:spcBef>
                <a:spcPts val="0"/>
              </a:spcBef>
              <a:spcAft>
                <a:spcPts val="0"/>
              </a:spcAft>
              <a:buClr>
                <a:schemeClr val="lt1"/>
              </a:buClr>
              <a:buSzPts val="1800"/>
              <a:buChar char="•"/>
            </a:pPr>
            <a:endParaRPr lang="en-US" dirty="0"/>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3"/>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CONCLUSIONS</a:t>
            </a:r>
            <a:endParaRPr/>
          </a:p>
        </p:txBody>
      </p:sp>
      <p:sp>
        <p:nvSpPr>
          <p:cNvPr id="231" name="Google Shape;231;p13"/>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endParaRPr lang="en-US" dirty="0"/>
          </a:p>
          <a:p>
            <a:pPr marL="228600" lvl="0" indent="-88900" algn="l" rtl="0">
              <a:lnSpc>
                <a:spcPct val="90000"/>
              </a:lnSpc>
              <a:spcBef>
                <a:spcPts val="1000"/>
              </a:spcBef>
              <a:spcAft>
                <a:spcPts val="0"/>
              </a:spcAft>
              <a:buClr>
                <a:schemeClr val="lt1"/>
              </a:buClr>
              <a:buSzPts val="2200"/>
              <a:buNone/>
            </a:pPr>
            <a:r>
              <a:rPr lang="en-US" dirty="0"/>
              <a:t>Good coding practices, defense in depth, constant updates, patches will help to prevent any risks.</a:t>
            </a:r>
          </a:p>
          <a:p>
            <a:pPr marL="228600" lvl="0" indent="-88900" algn="l" rtl="0">
              <a:lnSpc>
                <a:spcPct val="90000"/>
              </a:lnSpc>
              <a:spcBef>
                <a:spcPts val="1000"/>
              </a:spcBef>
              <a:spcAft>
                <a:spcPts val="0"/>
              </a:spcAft>
              <a:buClr>
                <a:schemeClr val="lt1"/>
              </a:buClr>
              <a:buSzPts val="2200"/>
              <a:buNone/>
            </a:pPr>
            <a:r>
              <a:rPr lang="en-US" dirty="0"/>
              <a:t>Ensuring that security policies are always meet as well regularly reviewed and updated whenever they are needed.</a:t>
            </a:r>
          </a:p>
        </p:txBody>
      </p:sp>
      <p:pic>
        <p:nvPicPr>
          <p:cNvPr id="232" name="Google Shape;232;p13"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4"/>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REFERENCES</a:t>
            </a:r>
            <a:endParaRPr/>
          </a:p>
        </p:txBody>
      </p:sp>
      <p:sp>
        <p:nvSpPr>
          <p:cNvPr id="238" name="Google Shape;238;p14"/>
          <p:cNvSpPr txBox="1">
            <a:spLocks noGrp="1"/>
          </p:cNvSpPr>
          <p:nvPr>
            <p:ph type="body" idx="1"/>
          </p:nvPr>
        </p:nvSpPr>
        <p:spPr>
          <a:xfrm>
            <a:off x="685800" y="2194560"/>
            <a:ext cx="10820400" cy="4024125"/>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200"/>
              <a:buChar char="•"/>
            </a:pPr>
            <a:r>
              <a:rPr lang="en-US"/>
              <a:t>[Provide APA-style references with links to resources, articles, and videos that you used in your presentation.]</a:t>
            </a:r>
            <a:endParaRPr/>
          </a:p>
        </p:txBody>
      </p:sp>
      <p:pic>
        <p:nvPicPr>
          <p:cNvPr id="239" name="Google Shape;239;p1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
          <p:cNvSpPr txBox="1">
            <a:spLocks noGrp="1"/>
          </p:cNvSpPr>
          <p:nvPr>
            <p:ph type="title"/>
          </p:nvPr>
        </p:nvSpPr>
        <p:spPr>
          <a:xfrm>
            <a:off x="2013284" y="28431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OVERVIEW: DEFENSE IN DEPTH</a:t>
            </a:r>
            <a:endParaRPr dirty="0"/>
          </a:p>
        </p:txBody>
      </p:sp>
      <p:sp>
        <p:nvSpPr>
          <p:cNvPr id="152" name="Google Shape;152;p3"/>
          <p:cNvSpPr txBox="1">
            <a:spLocks noGrp="1"/>
          </p:cNvSpPr>
          <p:nvPr>
            <p:ph type="body" idx="1"/>
          </p:nvPr>
        </p:nvSpPr>
        <p:spPr>
          <a:xfrm>
            <a:off x="719889" y="1747587"/>
            <a:ext cx="10752221" cy="1511166"/>
          </a:xfrm>
          <a:prstGeom prst="rect">
            <a:avLst/>
          </a:prstGeom>
          <a:noFill/>
          <a:ln>
            <a:noFill/>
          </a:ln>
        </p:spPr>
        <p:txBody>
          <a:bodyPr spcFirstLastPara="1" wrap="square" lIns="91425" tIns="45700" rIns="91425" bIns="45700" anchor="t" anchorCtr="0">
            <a:normAutofit/>
          </a:bodyPr>
          <a:lstStyle/>
          <a:p>
            <a:pPr marL="685800" lvl="0" indent="0" algn="l" rtl="0">
              <a:lnSpc>
                <a:spcPct val="90000"/>
              </a:lnSpc>
              <a:spcBef>
                <a:spcPts val="0"/>
              </a:spcBef>
              <a:spcAft>
                <a:spcPts val="0"/>
              </a:spcAft>
              <a:buSzPts val="1800"/>
              <a:buNone/>
            </a:pPr>
            <a:r>
              <a:rPr lang="en-US" dirty="0"/>
              <a:t>The reason why the security is  needed and how it will be used to support the defense-in-depth best practices is by providing extra layers  for protection so it could have a strong  protection  in case any risk and vulnerabilities that could happen to a system if it where Attacked.</a:t>
            </a:r>
            <a:endParaRPr sz="1600" dirty="0"/>
          </a:p>
          <a:p>
            <a:pPr marL="0" lvl="0" indent="0" algn="l" rtl="0">
              <a:lnSpc>
                <a:spcPct val="90000"/>
              </a:lnSpc>
              <a:spcBef>
                <a:spcPts val="1000"/>
              </a:spcBef>
              <a:spcAft>
                <a:spcPts val="0"/>
              </a:spcAft>
              <a:buClr>
                <a:schemeClr val="lt1"/>
              </a:buClr>
              <a:buSzPts val="2200"/>
              <a:buNone/>
            </a:pPr>
            <a:endParaRPr dirty="0"/>
          </a:p>
        </p:txBody>
      </p:sp>
      <p:pic>
        <p:nvPicPr>
          <p:cNvPr id="153" name="Google Shape;153;p3" descr="NHS (Healthcare) Defense in Depth – Shaun Van Niekerk&#10;Screenshot of defense-in-depth best practice of layered security.  This illustration provides a visual representation of the defense-in-depth best practice of layered security.&#10;Shows the following layers of developer defense: Physical security, Cloud security, Perimeter security, network security, Host security, Endpoint security, APP security and critical assets, systems, and data security."/>
          <p:cNvPicPr preferRelativeResize="0"/>
          <p:nvPr/>
        </p:nvPicPr>
        <p:blipFill rotWithShape="1">
          <a:blip r:embed="rId4">
            <a:alphaModFix/>
          </a:blip>
          <a:srcRect/>
          <a:stretch/>
        </p:blipFill>
        <p:spPr>
          <a:xfrm>
            <a:off x="2523027" y="3429000"/>
            <a:ext cx="7166405" cy="3429000"/>
          </a:xfrm>
          <a:prstGeom prst="rect">
            <a:avLst/>
          </a:prstGeom>
          <a:noFill/>
          <a:ln>
            <a:noFill/>
          </a:ln>
        </p:spPr>
      </p:pic>
      <p:pic>
        <p:nvPicPr>
          <p:cNvPr id="154" name="Google Shape;154;p3"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
          <p:cNvSpPr txBox="1">
            <a:spLocks noGrp="1"/>
          </p:cNvSpPr>
          <p:nvPr>
            <p:ph type="title"/>
          </p:nvPr>
        </p:nvSpPr>
        <p:spPr>
          <a:xfrm>
            <a:off x="2959769" y="617352"/>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THREATS MATRIX</a:t>
            </a:r>
            <a:endParaRPr dirty="0"/>
          </a:p>
        </p:txBody>
      </p:sp>
      <p:sp>
        <p:nvSpPr>
          <p:cNvPr id="160" name="Google Shape;160;p4"/>
          <p:cNvSpPr txBox="1">
            <a:spLocks noGrp="1"/>
          </p:cNvSpPr>
          <p:nvPr>
            <p:ph type="body" idx="1"/>
          </p:nvPr>
        </p:nvSpPr>
        <p:spPr>
          <a:xfrm>
            <a:off x="1" y="2194550"/>
            <a:ext cx="3304673" cy="4663450"/>
          </a:xfrm>
          <a:prstGeom prst="rect">
            <a:avLst/>
          </a:prstGeom>
          <a:noFill/>
          <a:ln>
            <a:noFill/>
          </a:ln>
        </p:spPr>
        <p:txBody>
          <a:bodyPr spcFirstLastPara="1" wrap="square" lIns="91425" tIns="45700" rIns="91425" bIns="45700" anchor="t" anchorCtr="0">
            <a:normAutofit/>
          </a:bodyPr>
          <a:lstStyle/>
          <a:p>
            <a:pPr marL="228600" lvl="0" indent="-88900" algn="l" rtl="0">
              <a:lnSpc>
                <a:spcPct val="90000"/>
              </a:lnSpc>
              <a:spcBef>
                <a:spcPts val="1000"/>
              </a:spcBef>
              <a:spcAft>
                <a:spcPts val="0"/>
              </a:spcAft>
              <a:buClr>
                <a:schemeClr val="lt1"/>
              </a:buClr>
              <a:buSzPts val="2200"/>
              <a:buNone/>
            </a:pPr>
            <a:r>
              <a:rPr lang="en-US" dirty="0"/>
              <a:t>Likely: Probable or likely to happen with a low severity</a:t>
            </a:r>
          </a:p>
          <a:p>
            <a:pPr marL="228600" lvl="0" indent="-88900" algn="l" rtl="0">
              <a:lnSpc>
                <a:spcPct val="90000"/>
              </a:lnSpc>
              <a:spcBef>
                <a:spcPts val="1000"/>
              </a:spcBef>
              <a:spcAft>
                <a:spcPts val="0"/>
              </a:spcAft>
              <a:buClr>
                <a:schemeClr val="lt1"/>
              </a:buClr>
              <a:buSzPts val="2200"/>
              <a:buNone/>
            </a:pPr>
            <a:r>
              <a:rPr lang="en-US" dirty="0"/>
              <a:t>Priority: Probable or likely to happen with a high severity</a:t>
            </a:r>
          </a:p>
          <a:p>
            <a:pPr marL="228600" indent="-88900">
              <a:buSzPts val="2200"/>
              <a:buNone/>
            </a:pPr>
            <a:r>
              <a:rPr lang="en-US" dirty="0"/>
              <a:t>Low Priority: Unlikely to happen with a low severity </a:t>
            </a:r>
          </a:p>
          <a:p>
            <a:pPr marL="228600" lvl="0" indent="-88900" algn="l" rtl="0">
              <a:lnSpc>
                <a:spcPct val="90000"/>
              </a:lnSpc>
              <a:spcBef>
                <a:spcPts val="1000"/>
              </a:spcBef>
              <a:spcAft>
                <a:spcPts val="0"/>
              </a:spcAft>
              <a:buClr>
                <a:schemeClr val="lt1"/>
              </a:buClr>
              <a:buSzPts val="2200"/>
              <a:buNone/>
            </a:pPr>
            <a:r>
              <a:rPr lang="en-US" dirty="0"/>
              <a:t> Unlikely: Unlikely to happen but with a high severity</a:t>
            </a:r>
          </a:p>
        </p:txBody>
      </p:sp>
      <p:graphicFrame>
        <p:nvGraphicFramePr>
          <p:cNvPr id="161" name="Google Shape;161;p4" descr="Alt text required"/>
          <p:cNvGraphicFramePr/>
          <p:nvPr>
            <p:extLst>
              <p:ext uri="{D42A27DB-BD31-4B8C-83A1-F6EECF244321}">
                <p14:modId xmlns:p14="http://schemas.microsoft.com/office/powerpoint/2010/main" val="638421479"/>
              </p:ext>
            </p:extLst>
          </p:nvPr>
        </p:nvGraphicFramePr>
        <p:xfrm>
          <a:off x="3238287" y="2194550"/>
          <a:ext cx="7912174" cy="4419540"/>
        </p:xfrm>
        <a:graphic>
          <a:graphicData uri="http://schemas.openxmlformats.org/drawingml/2006/table">
            <a:tbl>
              <a:tblPr firstRow="1" firstCol="1">
                <a:noFill/>
                <a:tableStyleId>{802198C4-3087-4945-87E3-76CBB3509B7E}</a:tableStyleId>
              </a:tblPr>
              <a:tblGrid>
                <a:gridCol w="4070007">
                  <a:extLst>
                    <a:ext uri="{9D8B030D-6E8A-4147-A177-3AD203B41FA5}">
                      <a16:colId xmlns:a16="http://schemas.microsoft.com/office/drawing/2014/main" val="20000"/>
                    </a:ext>
                  </a:extLst>
                </a:gridCol>
                <a:gridCol w="3842167">
                  <a:extLst>
                    <a:ext uri="{9D8B030D-6E8A-4147-A177-3AD203B41FA5}">
                      <a16:colId xmlns:a16="http://schemas.microsoft.com/office/drawing/2014/main" val="20001"/>
                    </a:ext>
                  </a:extLst>
                </a:gridCol>
              </a:tblGrid>
              <a:tr h="176221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[STD-002-CPP]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[STD-007-CPP]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[STD-005-CPP]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[STD-004-CPP]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2266486">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Low priority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[STD-001-CPP]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[STD-009-CPP]</a:t>
                      </a: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tc>
                  <a:txBody>
                    <a:bodyPr/>
                    <a:lstStyle/>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Unlikely</a:t>
                      </a:r>
                      <a:endParaRPr sz="1400" u="none" strike="noStrike" cap="none" dirty="0"/>
                    </a:p>
                    <a:p>
                      <a:pPr marL="0" marR="0" lvl="0" indent="0" algn="ctr" rtl="0">
                        <a:lnSpc>
                          <a:spcPct val="100000"/>
                        </a:lnSpc>
                        <a:spcBef>
                          <a:spcPts val="0"/>
                        </a:spcBef>
                        <a:spcAft>
                          <a:spcPts val="0"/>
                        </a:spcAft>
                        <a:buClr>
                          <a:srgbClr val="000000"/>
                        </a:buClr>
                        <a:buSzPts val="3600"/>
                        <a:buFont typeface="Arial"/>
                        <a:buNone/>
                      </a:pPr>
                      <a:r>
                        <a:rPr lang="en-US" sz="3600" u="none" strike="noStrike" cap="none" dirty="0">
                          <a:solidFill>
                            <a:srgbClr val="FFD966"/>
                          </a:solidFill>
                        </a:rPr>
                        <a:t>[STD-006-CPP]</a:t>
                      </a:r>
                    </a:p>
                    <a:p>
                      <a:pPr marL="0" marR="0" lvl="0" indent="0" algn="ctr" defTabSz="914400" rtl="0" eaLnBrk="1" fontAlgn="auto" latinLnBrk="0" hangingPunct="1">
                        <a:lnSpc>
                          <a:spcPct val="100000"/>
                        </a:lnSpc>
                        <a:spcBef>
                          <a:spcPts val="0"/>
                        </a:spcBef>
                        <a:spcAft>
                          <a:spcPts val="0"/>
                        </a:spcAft>
                        <a:buClr>
                          <a:srgbClr val="000000"/>
                        </a:buClr>
                        <a:buSzPts val="3600"/>
                        <a:buFont typeface="Arial"/>
                        <a:buNone/>
                        <a:tabLst/>
                        <a:defRPr/>
                      </a:pPr>
                      <a:r>
                        <a:rPr lang="en-US" sz="3600" u="none" strike="noStrike" cap="none" dirty="0">
                          <a:solidFill>
                            <a:srgbClr val="FFD966"/>
                          </a:solidFill>
                        </a:rPr>
                        <a:t>[STD-008-CPP]</a:t>
                      </a:r>
                    </a:p>
                    <a:p>
                      <a:pPr marL="0" marR="0" lvl="0" indent="0" algn="ctr" rtl="0">
                        <a:lnSpc>
                          <a:spcPct val="100000"/>
                        </a:lnSpc>
                        <a:spcBef>
                          <a:spcPts val="0"/>
                        </a:spcBef>
                        <a:spcAft>
                          <a:spcPts val="0"/>
                        </a:spcAft>
                        <a:buClr>
                          <a:srgbClr val="000000"/>
                        </a:buClr>
                        <a:buSzPts val="3600"/>
                        <a:buFont typeface="Arial"/>
                        <a:buNone/>
                      </a:pPr>
                      <a:endParaRPr lang="en-US" sz="3600" u="none" strike="noStrike" cap="none" dirty="0">
                        <a:solidFill>
                          <a:srgbClr val="FFD966"/>
                        </a:solidFill>
                      </a:endParaRPr>
                    </a:p>
                    <a:p>
                      <a:pPr marL="0" marR="0" lvl="0" indent="0" algn="ctr" rtl="0">
                        <a:lnSpc>
                          <a:spcPct val="100000"/>
                        </a:lnSpc>
                        <a:spcBef>
                          <a:spcPts val="0"/>
                        </a:spcBef>
                        <a:spcAft>
                          <a:spcPts val="0"/>
                        </a:spcAft>
                        <a:buClr>
                          <a:srgbClr val="000000"/>
                        </a:buClr>
                        <a:buSzPts val="3600"/>
                        <a:buFont typeface="Arial"/>
                        <a:buNone/>
                      </a:pPr>
                      <a:endParaRPr sz="1400" u="none" strike="noStrike" cap="none" dirty="0"/>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bl>
          </a:graphicData>
        </a:graphic>
      </p:graphicFrame>
      <p:pic>
        <p:nvPicPr>
          <p:cNvPr id="162" name="Google Shape;162;p4"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10 PRINCIPLES</a:t>
            </a:r>
            <a:endParaRPr dirty="0"/>
          </a:p>
        </p:txBody>
      </p:sp>
      <p:sp>
        <p:nvSpPr>
          <p:cNvPr id="168" name="Google Shape;168;p5"/>
          <p:cNvSpPr txBox="1">
            <a:spLocks noGrp="1"/>
          </p:cNvSpPr>
          <p:nvPr>
            <p:ph type="body" idx="1"/>
          </p:nvPr>
        </p:nvSpPr>
        <p:spPr>
          <a:xfrm>
            <a:off x="685800" y="1796716"/>
            <a:ext cx="10820400" cy="4793035"/>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150000"/>
              </a:lnSpc>
              <a:spcBef>
                <a:spcPts val="0"/>
              </a:spcBef>
              <a:spcAft>
                <a:spcPts val="0"/>
              </a:spcAft>
              <a:buClr>
                <a:schemeClr val="lt1"/>
              </a:buClr>
              <a:buSzPts val="2200"/>
              <a:buChar char="•"/>
            </a:pPr>
            <a:r>
              <a:rPr lang="en-US" dirty="0"/>
              <a:t>1 Validate Input Data STD-004-CPP, STD-001-CPP </a:t>
            </a:r>
          </a:p>
          <a:p>
            <a:pPr marL="228600" lvl="0" indent="-228600" algn="l" rtl="0">
              <a:lnSpc>
                <a:spcPct val="150000"/>
              </a:lnSpc>
              <a:spcBef>
                <a:spcPts val="0"/>
              </a:spcBef>
              <a:spcAft>
                <a:spcPts val="0"/>
              </a:spcAft>
              <a:buClr>
                <a:schemeClr val="lt1"/>
              </a:buClr>
              <a:buSzPts val="2200"/>
              <a:buChar char="•"/>
            </a:pPr>
            <a:r>
              <a:rPr lang="en-US" dirty="0"/>
              <a:t>2 Heed Compiler Warnings STD-001-CPP, STD-010-CPP</a:t>
            </a:r>
          </a:p>
          <a:p>
            <a:pPr marL="228600" lvl="0" indent="-228600" algn="l" rtl="0">
              <a:lnSpc>
                <a:spcPct val="150000"/>
              </a:lnSpc>
              <a:spcBef>
                <a:spcPts val="0"/>
              </a:spcBef>
              <a:spcAft>
                <a:spcPts val="0"/>
              </a:spcAft>
              <a:buClr>
                <a:schemeClr val="lt1"/>
              </a:buClr>
              <a:buSzPts val="2200"/>
              <a:buChar char="•"/>
            </a:pPr>
            <a:r>
              <a:rPr lang="en-US" dirty="0"/>
              <a:t> 3 Architect and Design for Security Policies STD-006-CPP</a:t>
            </a:r>
          </a:p>
          <a:p>
            <a:pPr marL="228600" lvl="0" indent="-228600" algn="l" rtl="0">
              <a:lnSpc>
                <a:spcPct val="150000"/>
              </a:lnSpc>
              <a:spcBef>
                <a:spcPts val="0"/>
              </a:spcBef>
              <a:spcAft>
                <a:spcPts val="0"/>
              </a:spcAft>
              <a:buClr>
                <a:schemeClr val="lt1"/>
              </a:buClr>
              <a:buSzPts val="2200"/>
              <a:buChar char="•"/>
            </a:pPr>
            <a:r>
              <a:rPr lang="en-US" dirty="0"/>
              <a:t>4 Keep It Simple STD-004-CPP, STD-008-CPP, STD-010-CPP</a:t>
            </a:r>
          </a:p>
          <a:p>
            <a:pPr marL="228600" lvl="0" indent="-228600" algn="l" rtl="0">
              <a:lnSpc>
                <a:spcPct val="150000"/>
              </a:lnSpc>
              <a:spcBef>
                <a:spcPts val="0"/>
              </a:spcBef>
              <a:spcAft>
                <a:spcPts val="0"/>
              </a:spcAft>
              <a:buClr>
                <a:schemeClr val="lt1"/>
              </a:buClr>
              <a:buSzPts val="2200"/>
              <a:buChar char="•"/>
            </a:pPr>
            <a:r>
              <a:rPr lang="en-US" dirty="0"/>
              <a:t> 5 Default Deny STD-009-CPP, STD-005-CPP</a:t>
            </a:r>
          </a:p>
          <a:p>
            <a:pPr marL="228600" indent="-228600">
              <a:lnSpc>
                <a:spcPct val="150000"/>
              </a:lnSpc>
              <a:spcBef>
                <a:spcPts val="0"/>
              </a:spcBef>
              <a:buSzPts val="2200"/>
            </a:pPr>
            <a:r>
              <a:rPr lang="en-US" dirty="0"/>
              <a:t>6 Adhere to the Principle of Least Privilege STD-009-CPP, </a:t>
            </a:r>
            <a:r>
              <a:rPr lang="en-US" sz="2400" dirty="0"/>
              <a:t>STD-005-CPP</a:t>
            </a:r>
            <a:endParaRPr lang="en-US" dirty="0"/>
          </a:p>
          <a:p>
            <a:pPr marL="228600" lvl="0" indent="-228600" algn="l" rtl="0">
              <a:lnSpc>
                <a:spcPct val="150000"/>
              </a:lnSpc>
              <a:spcBef>
                <a:spcPts val="0"/>
              </a:spcBef>
              <a:spcAft>
                <a:spcPts val="0"/>
              </a:spcAft>
              <a:buClr>
                <a:schemeClr val="lt1"/>
              </a:buClr>
              <a:buSzPts val="2200"/>
              <a:buChar char="•"/>
            </a:pPr>
            <a:r>
              <a:rPr lang="en-US" dirty="0"/>
              <a:t> 7 Sanitize Data Sent to Other Systems </a:t>
            </a:r>
            <a:r>
              <a:rPr lang="en-US" sz="2400" dirty="0"/>
              <a:t>STD-004-CPP, STD-010-CPP</a:t>
            </a:r>
          </a:p>
          <a:p>
            <a:pPr marL="228600" lvl="0" indent="-228600" algn="l" rtl="0">
              <a:lnSpc>
                <a:spcPct val="150000"/>
              </a:lnSpc>
              <a:spcBef>
                <a:spcPts val="0"/>
              </a:spcBef>
              <a:spcAft>
                <a:spcPts val="0"/>
              </a:spcAft>
              <a:buClr>
                <a:schemeClr val="lt1"/>
              </a:buClr>
              <a:buSzPts val="2200"/>
              <a:buChar char="•"/>
            </a:pPr>
            <a:r>
              <a:rPr lang="en-US" dirty="0"/>
              <a:t> 8 Practice Defense in Depth STD-005-CPP, STD-002-CPP</a:t>
            </a:r>
          </a:p>
          <a:p>
            <a:pPr marL="228600" lvl="0" indent="-228600" algn="l" rtl="0">
              <a:lnSpc>
                <a:spcPct val="150000"/>
              </a:lnSpc>
              <a:spcBef>
                <a:spcPts val="0"/>
              </a:spcBef>
              <a:spcAft>
                <a:spcPts val="0"/>
              </a:spcAft>
              <a:buClr>
                <a:schemeClr val="lt1"/>
              </a:buClr>
              <a:buSzPts val="2200"/>
              <a:buChar char="•"/>
            </a:pPr>
            <a:r>
              <a:rPr lang="en-US" dirty="0"/>
              <a:t>9 Use Effective Quality Assurance Techniques STD-003-CPP, STD-005-CPP</a:t>
            </a:r>
          </a:p>
          <a:p>
            <a:pPr marL="228600" indent="-228600">
              <a:lnSpc>
                <a:spcPct val="150000"/>
              </a:lnSpc>
              <a:spcBef>
                <a:spcPts val="0"/>
              </a:spcBef>
              <a:buSzPts val="2200"/>
            </a:pPr>
            <a:r>
              <a:rPr lang="en-US" dirty="0"/>
              <a:t>10 Adopt a Secure Coding Standard STD-003-CPP, </a:t>
            </a:r>
            <a:r>
              <a:rPr lang="en-US" sz="2400" dirty="0"/>
              <a:t>STD-006-CLG</a:t>
            </a:r>
          </a:p>
        </p:txBody>
      </p:sp>
      <p:pic>
        <p:nvPicPr>
          <p:cNvPr id="169" name="Google Shape;169;p5"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6"/>
          <p:cNvSpPr txBox="1">
            <a:spLocks noGrp="1"/>
          </p:cNvSpPr>
          <p:nvPr>
            <p:ph type="title"/>
          </p:nvPr>
        </p:nvSpPr>
        <p:spPr>
          <a:xfrm>
            <a:off x="1014662" y="-17646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dirty="0"/>
              <a:t>CODING STANDARDS</a:t>
            </a:r>
            <a:endParaRPr dirty="0"/>
          </a:p>
        </p:txBody>
      </p:sp>
      <p:pic>
        <p:nvPicPr>
          <p:cNvPr id="176" name="Google Shape;176;p6"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06CC043B-2DF1-47EC-4BBE-A68762EE656F}"/>
              </a:ext>
            </a:extLst>
          </p:cNvPr>
          <p:cNvGraphicFramePr>
            <a:graphicFrameLocks noGrp="1"/>
          </p:cNvGraphicFramePr>
          <p:nvPr>
            <p:extLst>
              <p:ext uri="{D42A27DB-BD31-4B8C-83A1-F6EECF244321}">
                <p14:modId xmlns:p14="http://schemas.microsoft.com/office/powerpoint/2010/main" val="1829187916"/>
              </p:ext>
            </p:extLst>
          </p:nvPr>
        </p:nvGraphicFramePr>
        <p:xfrm>
          <a:off x="1582146" y="1116565"/>
          <a:ext cx="9326485" cy="5473182"/>
        </p:xfrm>
        <a:graphic>
          <a:graphicData uri="http://schemas.openxmlformats.org/drawingml/2006/table">
            <a:tbl>
              <a:tblPr firstRow="1" firstCol="1" bandRow="1">
                <a:tableStyleId>{802198C4-3087-4945-87E3-76CBB3509B7E}</a:tableStyleId>
              </a:tblPr>
              <a:tblGrid>
                <a:gridCol w="1455573">
                  <a:extLst>
                    <a:ext uri="{9D8B030D-6E8A-4147-A177-3AD203B41FA5}">
                      <a16:colId xmlns:a16="http://schemas.microsoft.com/office/drawing/2014/main" val="569898210"/>
                    </a:ext>
                  </a:extLst>
                </a:gridCol>
                <a:gridCol w="1292441">
                  <a:extLst>
                    <a:ext uri="{9D8B030D-6E8A-4147-A177-3AD203B41FA5}">
                      <a16:colId xmlns:a16="http://schemas.microsoft.com/office/drawing/2014/main" val="1030381939"/>
                    </a:ext>
                  </a:extLst>
                </a:gridCol>
                <a:gridCol w="1215833">
                  <a:extLst>
                    <a:ext uri="{9D8B030D-6E8A-4147-A177-3AD203B41FA5}">
                      <a16:colId xmlns:a16="http://schemas.microsoft.com/office/drawing/2014/main" val="3941568491"/>
                    </a:ext>
                  </a:extLst>
                </a:gridCol>
                <a:gridCol w="1672783">
                  <a:extLst>
                    <a:ext uri="{9D8B030D-6E8A-4147-A177-3AD203B41FA5}">
                      <a16:colId xmlns:a16="http://schemas.microsoft.com/office/drawing/2014/main" val="3925947491"/>
                    </a:ext>
                  </a:extLst>
                </a:gridCol>
                <a:gridCol w="1839519">
                  <a:extLst>
                    <a:ext uri="{9D8B030D-6E8A-4147-A177-3AD203B41FA5}">
                      <a16:colId xmlns:a16="http://schemas.microsoft.com/office/drawing/2014/main" val="637669158"/>
                    </a:ext>
                  </a:extLst>
                </a:gridCol>
                <a:gridCol w="1850336">
                  <a:extLst>
                    <a:ext uri="{9D8B030D-6E8A-4147-A177-3AD203B41FA5}">
                      <a16:colId xmlns:a16="http://schemas.microsoft.com/office/drawing/2014/main" val="2625787335"/>
                    </a:ext>
                  </a:extLst>
                </a:gridCol>
              </a:tblGrid>
              <a:tr h="497562">
                <a:tc>
                  <a:txBody>
                    <a:bodyPr/>
                    <a:lstStyle/>
                    <a:p>
                      <a:pPr marL="0" marR="0" algn="ctr">
                        <a:spcBef>
                          <a:spcPts val="0"/>
                        </a:spcBef>
                        <a:spcAft>
                          <a:spcPts val="0"/>
                        </a:spcAft>
                      </a:pPr>
                      <a:r>
                        <a:rPr lang="en-US" sz="1600" b="1">
                          <a:solidFill>
                            <a:schemeClr val="bg1">
                              <a:lumMod val="95000"/>
                            </a:schemeClr>
                          </a:solidFill>
                          <a:effectLst/>
                        </a:rPr>
                        <a:t>Rule</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600" b="1">
                          <a:solidFill>
                            <a:schemeClr val="bg1">
                              <a:lumMod val="95000"/>
                            </a:schemeClr>
                          </a:solidFill>
                          <a:effectLst/>
                        </a:rPr>
                        <a:t>Severity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600" b="1">
                          <a:solidFill>
                            <a:schemeClr val="bg1">
                              <a:lumMod val="95000"/>
                            </a:schemeClr>
                          </a:solidFill>
                          <a:effectLst/>
                        </a:rPr>
                        <a:t>Likelihood</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600" b="1">
                          <a:solidFill>
                            <a:schemeClr val="bg1">
                              <a:lumMod val="95000"/>
                            </a:schemeClr>
                          </a:solidFill>
                          <a:effectLst/>
                        </a:rPr>
                        <a:t>Remediation Cost</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600" b="1" dirty="0">
                          <a:solidFill>
                            <a:schemeClr val="bg1">
                              <a:lumMod val="95000"/>
                            </a:schemeClr>
                          </a:solidFill>
                          <a:effectLst/>
                        </a:rPr>
                        <a:t>Priority</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lgn="ctr">
                        <a:spcBef>
                          <a:spcPts val="0"/>
                        </a:spcBef>
                        <a:spcAft>
                          <a:spcPts val="0"/>
                        </a:spcAft>
                      </a:pPr>
                      <a:r>
                        <a:rPr lang="en-US" sz="1600" b="1" dirty="0">
                          <a:solidFill>
                            <a:schemeClr val="bg1">
                              <a:lumMod val="95000"/>
                            </a:schemeClr>
                          </a:solidFill>
                          <a:effectLst/>
                        </a:rPr>
                        <a:t>Level</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652262575"/>
                  </a:ext>
                </a:extLst>
              </a:tr>
              <a:tr h="497562">
                <a:tc>
                  <a:txBody>
                    <a:bodyPr/>
                    <a:lstStyle/>
                    <a:p>
                      <a:pPr marL="0" marR="0">
                        <a:spcBef>
                          <a:spcPts val="0"/>
                        </a:spcBef>
                        <a:spcAft>
                          <a:spcPts val="0"/>
                        </a:spcAft>
                      </a:pPr>
                      <a:r>
                        <a:rPr lang="en-US" sz="1600" b="0">
                          <a:solidFill>
                            <a:schemeClr val="bg1"/>
                          </a:solidFill>
                          <a:effectLst/>
                        </a:rPr>
                        <a:t>STD-001-CPP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likely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P9</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2</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048560563"/>
                  </a:ext>
                </a:extLst>
              </a:tr>
              <a:tr h="497562">
                <a:tc>
                  <a:txBody>
                    <a:bodyPr/>
                    <a:lstStyle/>
                    <a:p>
                      <a:pPr marL="0" marR="0">
                        <a:spcBef>
                          <a:spcPts val="0"/>
                        </a:spcBef>
                        <a:spcAft>
                          <a:spcPts val="0"/>
                        </a:spcAft>
                      </a:pPr>
                      <a:r>
                        <a:rPr lang="en-US" sz="1600" b="0" dirty="0">
                          <a:solidFill>
                            <a:schemeClr val="bg1"/>
                          </a:solidFill>
                          <a:effectLst/>
                        </a:rPr>
                        <a:t>STD-003-CPP</a:t>
                      </a:r>
                      <a:endParaRPr lang="en-US" sz="1600" b="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Likely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Medium</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P18</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1</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31620487"/>
                  </a:ext>
                </a:extLst>
              </a:tr>
              <a:tr h="497562">
                <a:tc>
                  <a:txBody>
                    <a:bodyPr/>
                    <a:lstStyle/>
                    <a:p>
                      <a:pPr marL="0" marR="0">
                        <a:spcBef>
                          <a:spcPts val="0"/>
                        </a:spcBef>
                        <a:spcAft>
                          <a:spcPts val="0"/>
                        </a:spcAft>
                      </a:pPr>
                      <a:r>
                        <a:rPr lang="en-US" sz="1600" b="0">
                          <a:solidFill>
                            <a:schemeClr val="bg1"/>
                          </a:solidFill>
                          <a:effectLst/>
                        </a:rPr>
                        <a:t>STD-005-CPP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Likely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Medium</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P18</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1</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073596041"/>
                  </a:ext>
                </a:extLst>
              </a:tr>
              <a:tr h="497562">
                <a:tc>
                  <a:txBody>
                    <a:bodyPr/>
                    <a:lstStyle/>
                    <a:p>
                      <a:pPr marL="0" marR="0">
                        <a:spcBef>
                          <a:spcPts val="0"/>
                        </a:spcBef>
                        <a:spcAft>
                          <a:spcPts val="0"/>
                        </a:spcAft>
                      </a:pPr>
                      <a:r>
                        <a:rPr lang="en-US" sz="1600" b="0">
                          <a:solidFill>
                            <a:schemeClr val="bg1"/>
                          </a:solidFill>
                          <a:effectLst/>
                        </a:rPr>
                        <a:t>STD-008-CPP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Medium</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Unlikely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Medium</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P4</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3</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15430007"/>
                  </a:ext>
                </a:extLst>
              </a:tr>
              <a:tr h="497562">
                <a:tc>
                  <a:txBody>
                    <a:bodyPr/>
                    <a:lstStyle/>
                    <a:p>
                      <a:pPr marL="0" marR="0">
                        <a:spcBef>
                          <a:spcPts val="0"/>
                        </a:spcBef>
                        <a:spcAft>
                          <a:spcPts val="0"/>
                        </a:spcAft>
                      </a:pPr>
                      <a:r>
                        <a:rPr lang="en-US" sz="1600" b="0">
                          <a:solidFill>
                            <a:schemeClr val="bg1"/>
                          </a:solidFill>
                          <a:effectLst/>
                        </a:rPr>
                        <a:t>STD-007-CPP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Low</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Probable</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Medium</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P4</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3</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611514951"/>
                  </a:ext>
                </a:extLst>
              </a:tr>
              <a:tr h="497562">
                <a:tc>
                  <a:txBody>
                    <a:bodyPr/>
                    <a:lstStyle/>
                    <a:p>
                      <a:pPr marL="0" marR="0">
                        <a:spcBef>
                          <a:spcPts val="0"/>
                        </a:spcBef>
                        <a:spcAft>
                          <a:spcPts val="0"/>
                        </a:spcAft>
                      </a:pPr>
                      <a:r>
                        <a:rPr lang="en-US" sz="1600" b="0">
                          <a:solidFill>
                            <a:schemeClr val="bg1"/>
                          </a:solidFill>
                          <a:effectLst/>
                        </a:rPr>
                        <a:t>STD-006-CLG</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Low</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Unlikely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P1</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3</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84936424"/>
                  </a:ext>
                </a:extLst>
              </a:tr>
              <a:tr h="497562">
                <a:tc>
                  <a:txBody>
                    <a:bodyPr/>
                    <a:lstStyle/>
                    <a:p>
                      <a:pPr marL="0" marR="0">
                        <a:spcBef>
                          <a:spcPts val="0"/>
                        </a:spcBef>
                        <a:spcAft>
                          <a:spcPts val="0"/>
                        </a:spcAft>
                      </a:pPr>
                      <a:r>
                        <a:rPr lang="en-US" sz="1600" b="0">
                          <a:solidFill>
                            <a:schemeClr val="bg1"/>
                          </a:solidFill>
                          <a:effectLst/>
                        </a:rPr>
                        <a:t>STD-002-CPP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Likely</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P9</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2</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275441679"/>
                  </a:ext>
                </a:extLst>
              </a:tr>
              <a:tr h="497562">
                <a:tc>
                  <a:txBody>
                    <a:bodyPr/>
                    <a:lstStyle/>
                    <a:p>
                      <a:pPr marL="0" marR="0">
                        <a:spcBef>
                          <a:spcPts val="0"/>
                        </a:spcBef>
                        <a:spcAft>
                          <a:spcPts val="0"/>
                        </a:spcAft>
                      </a:pPr>
                      <a:r>
                        <a:rPr lang="en-US" sz="1600" b="0">
                          <a:solidFill>
                            <a:schemeClr val="bg1"/>
                          </a:solidFill>
                          <a:effectLst/>
                        </a:rPr>
                        <a:t>STD-010-CPP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Probable</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P6</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2</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568446955"/>
                  </a:ext>
                </a:extLst>
              </a:tr>
              <a:tr h="497562">
                <a:tc>
                  <a:txBody>
                    <a:bodyPr/>
                    <a:lstStyle/>
                    <a:p>
                      <a:pPr marL="0" marR="0">
                        <a:spcBef>
                          <a:spcPts val="0"/>
                        </a:spcBef>
                        <a:spcAft>
                          <a:spcPts val="0"/>
                        </a:spcAft>
                      </a:pPr>
                      <a:r>
                        <a:rPr lang="en-US" sz="1600" b="0">
                          <a:solidFill>
                            <a:schemeClr val="bg1"/>
                          </a:solidFill>
                          <a:effectLst/>
                        </a:rPr>
                        <a:t>STD-004-CPP</a:t>
                      </a:r>
                      <a:endParaRPr lang="en-US" sz="1600" b="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Probable</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Medium</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P12</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1</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4160259695"/>
                  </a:ext>
                </a:extLst>
              </a:tr>
              <a:tr h="497562">
                <a:tc>
                  <a:txBody>
                    <a:bodyPr/>
                    <a:lstStyle/>
                    <a:p>
                      <a:pPr marL="0" marR="0">
                        <a:spcBef>
                          <a:spcPts val="0"/>
                        </a:spcBef>
                        <a:spcAft>
                          <a:spcPts val="0"/>
                        </a:spcAft>
                      </a:pPr>
                      <a:r>
                        <a:rPr lang="en-US" sz="1600" b="0" dirty="0">
                          <a:solidFill>
                            <a:schemeClr val="bg1"/>
                          </a:solidFill>
                          <a:effectLst/>
                        </a:rPr>
                        <a:t>STD-009-CPP</a:t>
                      </a:r>
                      <a:endParaRPr lang="en-US" sz="1600" b="0" dirty="0">
                        <a:solidFill>
                          <a:schemeClr val="bg1"/>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Probable</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High</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a:solidFill>
                            <a:schemeClr val="bg1">
                              <a:lumMod val="95000"/>
                            </a:schemeClr>
                          </a:solidFill>
                          <a:effectLst/>
                        </a:rPr>
                        <a:t>P6</a:t>
                      </a:r>
                      <a:endParaRPr lang="en-US" sz="1600" b="1">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tc>
                  <a:txBody>
                    <a:bodyPr/>
                    <a:lstStyle/>
                    <a:p>
                      <a:pPr marL="0" marR="0">
                        <a:spcBef>
                          <a:spcPts val="0"/>
                        </a:spcBef>
                        <a:spcAft>
                          <a:spcPts val="0"/>
                        </a:spcAft>
                      </a:pPr>
                      <a:r>
                        <a:rPr lang="en-US" sz="1600" b="1" dirty="0">
                          <a:solidFill>
                            <a:schemeClr val="bg1">
                              <a:lumMod val="95000"/>
                            </a:schemeClr>
                          </a:solidFill>
                          <a:effectLst/>
                        </a:rPr>
                        <a:t>2</a:t>
                      </a:r>
                      <a:endParaRPr lang="en-US" sz="1600" b="1" dirty="0">
                        <a:solidFill>
                          <a:schemeClr val="bg1">
                            <a:lumMod val="95000"/>
                          </a:schemeClr>
                        </a:solidFill>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367199621"/>
                  </a:ext>
                </a:extLst>
              </a:tr>
            </a:tbl>
          </a:graphicData>
        </a:graphic>
      </p:graphicFrame>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7"/>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r" rtl="0">
              <a:lnSpc>
                <a:spcPct val="90000"/>
              </a:lnSpc>
              <a:spcBef>
                <a:spcPts val="0"/>
              </a:spcBef>
              <a:spcAft>
                <a:spcPts val="0"/>
              </a:spcAft>
              <a:buClr>
                <a:schemeClr val="lt1"/>
              </a:buClr>
              <a:buSzPts val="4000"/>
              <a:buFont typeface="Century Gothic"/>
              <a:buNone/>
            </a:pPr>
            <a:r>
              <a:rPr lang="en-US"/>
              <a:t>ENCRYPTION POLICIES</a:t>
            </a:r>
            <a:endParaRPr/>
          </a:p>
        </p:txBody>
      </p:sp>
      <p:sp>
        <p:nvSpPr>
          <p:cNvPr id="182" name="Google Shape;182;p7"/>
          <p:cNvSpPr txBox="1">
            <a:spLocks noGrp="1"/>
          </p:cNvSpPr>
          <p:nvPr>
            <p:ph type="body" idx="1"/>
          </p:nvPr>
        </p:nvSpPr>
        <p:spPr>
          <a:xfrm>
            <a:off x="685800" y="2194560"/>
            <a:ext cx="10820400" cy="439519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lt1"/>
              </a:buClr>
              <a:buSzPts val="1600"/>
              <a:buNone/>
            </a:pPr>
            <a:endParaRPr sz="1600" dirty="0"/>
          </a:p>
          <a:p>
            <a:pPr marL="228600" lvl="0" indent="-88900" algn="l" rtl="0">
              <a:lnSpc>
                <a:spcPct val="90000"/>
              </a:lnSpc>
              <a:spcBef>
                <a:spcPts val="1000"/>
              </a:spcBef>
              <a:spcAft>
                <a:spcPts val="0"/>
              </a:spcAft>
              <a:buClr>
                <a:schemeClr val="lt1"/>
              </a:buClr>
              <a:buSzPts val="2200"/>
              <a:buNone/>
            </a:pPr>
            <a:endParaRPr dirty="0"/>
          </a:p>
        </p:txBody>
      </p:sp>
      <p:pic>
        <p:nvPicPr>
          <p:cNvPr id="183" name="Google Shape;183;p7" descr="Green Pace logo"/>
          <p:cNvPicPr preferRelativeResize="0"/>
          <p:nvPr/>
        </p:nvPicPr>
        <p:blipFill>
          <a:blip r:embed="rId4">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2A81CFDC-2C61-8BDC-C4D4-100DF9F3A325}"/>
              </a:ext>
            </a:extLst>
          </p:cNvPr>
          <p:cNvGraphicFramePr>
            <a:graphicFrameLocks noGrp="1"/>
          </p:cNvGraphicFramePr>
          <p:nvPr>
            <p:extLst>
              <p:ext uri="{D42A27DB-BD31-4B8C-83A1-F6EECF244321}">
                <p14:modId xmlns:p14="http://schemas.microsoft.com/office/powerpoint/2010/main" val="4215503202"/>
              </p:ext>
            </p:extLst>
          </p:nvPr>
        </p:nvGraphicFramePr>
        <p:xfrm>
          <a:off x="1074822" y="2935705"/>
          <a:ext cx="8373978" cy="3076316"/>
        </p:xfrm>
        <a:graphic>
          <a:graphicData uri="http://schemas.openxmlformats.org/drawingml/2006/table">
            <a:tbl>
              <a:tblPr firstRow="1" firstCol="1">
                <a:tableStyleId>{802198C4-3087-4945-87E3-76CBB3509B7E}</a:tableStyleId>
              </a:tblPr>
              <a:tblGrid>
                <a:gridCol w="1492441">
                  <a:extLst>
                    <a:ext uri="{9D8B030D-6E8A-4147-A177-3AD203B41FA5}">
                      <a16:colId xmlns:a16="http://schemas.microsoft.com/office/drawing/2014/main" val="1659218319"/>
                    </a:ext>
                  </a:extLst>
                </a:gridCol>
                <a:gridCol w="6881537">
                  <a:extLst>
                    <a:ext uri="{9D8B030D-6E8A-4147-A177-3AD203B41FA5}">
                      <a16:colId xmlns:a16="http://schemas.microsoft.com/office/drawing/2014/main" val="2002392608"/>
                    </a:ext>
                  </a:extLst>
                </a:gridCol>
              </a:tblGrid>
              <a:tr h="670692">
                <a:tc>
                  <a:txBody>
                    <a:bodyPr/>
                    <a:lstStyle/>
                    <a:p>
                      <a:pPr marL="0" marR="0">
                        <a:spcBef>
                          <a:spcPts val="0"/>
                        </a:spcBef>
                        <a:spcAft>
                          <a:spcPts val="0"/>
                        </a:spcAft>
                      </a:pPr>
                      <a:r>
                        <a:rPr lang="en-US" sz="1600" b="1">
                          <a:solidFill>
                            <a:schemeClr val="bg1"/>
                          </a:solidFill>
                          <a:effectLst/>
                          <a:latin typeface="Times New Roman" panose="02020603050405020304" pitchFamily="18" charset="0"/>
                          <a:cs typeface="Times New Roman" panose="02020603050405020304" pitchFamily="18" charset="0"/>
                        </a:rPr>
                        <a:t>Encryption at rest</a:t>
                      </a:r>
                      <a:endParaRPr lang="en-US" sz="1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Protect stored data. As well database encryption by using MySQL and having backup data. </a:t>
                      </a:r>
                      <a:endPar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690581614"/>
                  </a:ext>
                </a:extLst>
              </a:tr>
              <a:tr h="1468872">
                <a:tc>
                  <a:txBody>
                    <a:bodyPr/>
                    <a:lstStyle/>
                    <a:p>
                      <a:pPr marL="0" marR="0">
                        <a:spcBef>
                          <a:spcPts val="0"/>
                        </a:spcBef>
                        <a:spcAft>
                          <a:spcPts val="0"/>
                        </a:spcAft>
                      </a:pPr>
                      <a:r>
                        <a:rPr lang="en-US" sz="1600" b="1">
                          <a:solidFill>
                            <a:schemeClr val="bg1"/>
                          </a:solidFill>
                          <a:effectLst/>
                          <a:latin typeface="Times New Roman" panose="02020603050405020304" pitchFamily="18" charset="0"/>
                          <a:cs typeface="Times New Roman" panose="02020603050405020304" pitchFamily="18" charset="0"/>
                        </a:rPr>
                        <a:t>Encryption in flight</a:t>
                      </a:r>
                      <a:endParaRPr lang="en-US" sz="1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This means that any data that is moving either outside or in network  is being protected. Like for example if data is being share between networks, cloud, hard drive and etc. utilizing secure methods like data leak prevention mechanisms built into cloud services, SSH with expiration date on the link and etc.</a:t>
                      </a:r>
                      <a:endPar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182212755"/>
                  </a:ext>
                </a:extLst>
              </a:tr>
              <a:tr h="936752">
                <a:tc>
                  <a:txBody>
                    <a:bodyPr/>
                    <a:lstStyle/>
                    <a:p>
                      <a:pPr marL="0" marR="0">
                        <a:spcBef>
                          <a:spcPts val="0"/>
                        </a:spcBef>
                        <a:spcAft>
                          <a:spcPts val="0"/>
                        </a:spcAft>
                      </a:pPr>
                      <a:r>
                        <a:rPr lang="en-US" sz="1600" b="1">
                          <a:solidFill>
                            <a:schemeClr val="bg1"/>
                          </a:solidFill>
                          <a:effectLst/>
                          <a:latin typeface="Times New Roman" panose="02020603050405020304" pitchFamily="18" charset="0"/>
                          <a:cs typeface="Times New Roman" panose="02020603050405020304" pitchFamily="18" charset="0"/>
                        </a:rPr>
                        <a:t>Encryption in use</a:t>
                      </a:r>
                      <a:endParaRPr lang="en-US" sz="1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This means that the data that is being, created, edited or in use at the time is being protected, in order to protect this type of data you need to ensure that the data control and protection exists prior to use.</a:t>
                      </a:r>
                      <a:endPar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182441781"/>
                  </a:ext>
                </a:extLst>
              </a:tr>
            </a:tbl>
          </a:graphicData>
        </a:graphic>
      </p:graphicFrame>
      <p:sp>
        <p:nvSpPr>
          <p:cNvPr id="4" name="TextBox 3">
            <a:extLst>
              <a:ext uri="{FF2B5EF4-FFF2-40B4-BE49-F238E27FC236}">
                <a16:creationId xmlns:a16="http://schemas.microsoft.com/office/drawing/2014/main" id="{8CFE3998-E929-52DF-FDB3-04B58F5C7F22}"/>
              </a:ext>
            </a:extLst>
          </p:cNvPr>
          <p:cNvSpPr txBox="1"/>
          <p:nvPr/>
        </p:nvSpPr>
        <p:spPr>
          <a:xfrm>
            <a:off x="263675" y="6093627"/>
            <a:ext cx="10820400" cy="738664"/>
          </a:xfrm>
          <a:prstGeom prst="rect">
            <a:avLst/>
          </a:prstGeom>
          <a:noFill/>
        </p:spPr>
        <p:txBody>
          <a:bodyPr wrap="square">
            <a:spAutoFit/>
          </a:bodyPr>
          <a:lstStyle/>
          <a:p>
            <a:endParaRPr lang="en-US" sz="1400" dirty="0">
              <a:solidFill>
                <a:srgbClr val="F0532B"/>
              </a:solidFill>
              <a:hlinkClick r:id="rId5">
                <a:extLst>
                  <a:ext uri="{A12FA001-AC4F-418D-AE19-62706E023703}">
                    <ahyp:hlinkClr xmlns:ahyp="http://schemas.microsoft.com/office/drawing/2018/hyperlinkcolor" val="tx"/>
                  </a:ext>
                </a:extLst>
              </a:hlinkClick>
            </a:endParaRPr>
          </a:p>
          <a:p>
            <a:r>
              <a:rPr lang="en-US" sz="1400" dirty="0">
                <a:solidFill>
                  <a:srgbClr val="F0532B"/>
                </a:solidFill>
                <a:hlinkClick r:id="rId5">
                  <a:extLst>
                    <a:ext uri="{A12FA001-AC4F-418D-AE19-62706E023703}">
                      <ahyp:hlinkClr xmlns:ahyp="http://schemas.microsoft.com/office/drawing/2018/hyperlinkcolor" val="tx"/>
                    </a:ext>
                  </a:extLst>
                </a:hlinkClick>
              </a:rPr>
              <a:t>https://jatheon.com/blog/data-at-rest-data-in-motion-data-in-use/#:~:text=Your%20data%20should%20be%20encrypted,are%20sending%20or%20receiving%20data</a:t>
            </a:r>
            <a:r>
              <a:rPr lang="en-US" sz="1400" dirty="0"/>
              <a:t>  </a:t>
            </a:r>
            <a:endParaRPr lang="en-US" dirty="0">
              <a:solidFill>
                <a:schemeClr val="bg1"/>
              </a:solidFill>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8"/>
          <p:cNvSpPr txBox="1">
            <a:spLocks noGrp="1"/>
          </p:cNvSpPr>
          <p:nvPr>
            <p:ph type="title"/>
          </p:nvPr>
        </p:nvSpPr>
        <p:spPr>
          <a:xfrm>
            <a:off x="2895600" y="764373"/>
            <a:ext cx="8610600" cy="1293028"/>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000"/>
              <a:buFont typeface="Century Gothic"/>
              <a:buNone/>
            </a:pPr>
            <a:r>
              <a:rPr lang="en-US" dirty="0"/>
              <a:t>TRIPLE-A POLICIES</a:t>
            </a:r>
            <a:endParaRPr dirty="0"/>
          </a:p>
        </p:txBody>
      </p:sp>
      <p:sp>
        <p:nvSpPr>
          <p:cNvPr id="189" name="Google Shape;189;p8"/>
          <p:cNvSpPr txBox="1">
            <a:spLocks noGrp="1"/>
          </p:cNvSpPr>
          <p:nvPr>
            <p:ph type="body" idx="1"/>
          </p:nvPr>
        </p:nvSpPr>
        <p:spPr>
          <a:xfrm>
            <a:off x="1586163" y="5742706"/>
            <a:ext cx="8610600" cy="701841"/>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None/>
            </a:pPr>
            <a:r>
              <a:rPr lang="en-US" dirty="0">
                <a:hlinkClick r:id="rId4"/>
              </a:rPr>
              <a:t>https://www.strongdm.com/blog/aaa-security</a:t>
            </a:r>
            <a:r>
              <a:rPr lang="en-US" dirty="0"/>
              <a:t> </a:t>
            </a:r>
            <a:endParaRPr dirty="0"/>
          </a:p>
        </p:txBody>
      </p:sp>
      <p:pic>
        <p:nvPicPr>
          <p:cNvPr id="190" name="Google Shape;190;p8"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graphicFrame>
        <p:nvGraphicFramePr>
          <p:cNvPr id="2" name="Table 1">
            <a:extLst>
              <a:ext uri="{FF2B5EF4-FFF2-40B4-BE49-F238E27FC236}">
                <a16:creationId xmlns:a16="http://schemas.microsoft.com/office/drawing/2014/main" id="{A7139957-0C75-20C3-7B53-5599CE545C7E}"/>
              </a:ext>
            </a:extLst>
          </p:cNvPr>
          <p:cNvGraphicFramePr>
            <a:graphicFrameLocks noGrp="1"/>
          </p:cNvGraphicFramePr>
          <p:nvPr>
            <p:extLst>
              <p:ext uri="{D42A27DB-BD31-4B8C-83A1-F6EECF244321}">
                <p14:modId xmlns:p14="http://schemas.microsoft.com/office/powerpoint/2010/main" val="1438191576"/>
              </p:ext>
            </p:extLst>
          </p:nvPr>
        </p:nvGraphicFramePr>
        <p:xfrm>
          <a:off x="1038727" y="1820063"/>
          <a:ext cx="9705473" cy="3620463"/>
        </p:xfrm>
        <a:graphic>
          <a:graphicData uri="http://schemas.openxmlformats.org/drawingml/2006/table">
            <a:tbl>
              <a:tblPr firstRow="1" firstCol="1">
                <a:tableStyleId>{802198C4-3087-4945-87E3-76CBB3509B7E}</a:tableStyleId>
              </a:tblPr>
              <a:tblGrid>
                <a:gridCol w="1867268">
                  <a:extLst>
                    <a:ext uri="{9D8B030D-6E8A-4147-A177-3AD203B41FA5}">
                      <a16:colId xmlns:a16="http://schemas.microsoft.com/office/drawing/2014/main" val="163360971"/>
                    </a:ext>
                  </a:extLst>
                </a:gridCol>
                <a:gridCol w="7838205">
                  <a:extLst>
                    <a:ext uri="{9D8B030D-6E8A-4147-A177-3AD203B41FA5}">
                      <a16:colId xmlns:a16="http://schemas.microsoft.com/office/drawing/2014/main" val="49665994"/>
                    </a:ext>
                  </a:extLst>
                </a:gridCol>
              </a:tblGrid>
              <a:tr h="1425415">
                <a:tc>
                  <a:txBody>
                    <a:bodyPr/>
                    <a:lstStyle/>
                    <a:p>
                      <a:pPr marL="0" marR="0">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Authentication</a:t>
                      </a:r>
                      <a:endPar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By authenticating the user, using the necessary valid credentials, there are many ways to authenticate the users like for example using static passwords, one-time passwords, certifications, biometric, tokens etc., are some ways to use authentication and to ensure the system is not getting hacked into. </a:t>
                      </a:r>
                      <a:endPar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4144611228"/>
                  </a:ext>
                </a:extLst>
              </a:tr>
              <a:tr h="988227">
                <a:tc>
                  <a:txBody>
                    <a:bodyPr/>
                    <a:lstStyle/>
                    <a:p>
                      <a:pPr marL="0" marR="0">
                        <a:spcBef>
                          <a:spcPts val="0"/>
                        </a:spcBef>
                        <a:spcAft>
                          <a:spcPts val="0"/>
                        </a:spcAft>
                      </a:pPr>
                      <a:r>
                        <a:rPr lang="en-US" sz="1600" b="1">
                          <a:solidFill>
                            <a:schemeClr val="bg1"/>
                          </a:solidFill>
                          <a:effectLst/>
                          <a:latin typeface="Times New Roman" panose="02020603050405020304" pitchFamily="18" charset="0"/>
                          <a:cs typeface="Times New Roman" panose="02020603050405020304" pitchFamily="18" charset="0"/>
                        </a:rPr>
                        <a:t>Authorization</a:t>
                      </a:r>
                      <a:endParaRPr lang="en-US" sz="1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1">
                          <a:solidFill>
                            <a:schemeClr val="bg1"/>
                          </a:solidFill>
                          <a:effectLst/>
                          <a:latin typeface="Times New Roman" panose="02020603050405020304" pitchFamily="18" charset="0"/>
                          <a:cs typeface="Times New Roman" panose="02020603050405020304" pitchFamily="18" charset="0"/>
                        </a:rPr>
                        <a:t>The authorization shows who has the necessary credentials and privileges. This is really important because it shows who and what kind of access the user has to information this help to lower vulnerabilities this help protect sensible data.</a:t>
                      </a:r>
                      <a:endParaRPr lang="en-US" sz="1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3114096710"/>
                  </a:ext>
                </a:extLst>
              </a:tr>
              <a:tr h="1206821">
                <a:tc>
                  <a:txBody>
                    <a:bodyPr/>
                    <a:lstStyle/>
                    <a:p>
                      <a:pPr marL="0" marR="0">
                        <a:spcBef>
                          <a:spcPts val="0"/>
                        </a:spcBef>
                        <a:spcAft>
                          <a:spcPts val="0"/>
                        </a:spcAft>
                      </a:pPr>
                      <a:r>
                        <a:rPr lang="en-US" sz="1600" b="1">
                          <a:solidFill>
                            <a:schemeClr val="bg1"/>
                          </a:solidFill>
                          <a:effectLst/>
                          <a:latin typeface="Times New Roman" panose="02020603050405020304" pitchFamily="18" charset="0"/>
                          <a:cs typeface="Times New Roman" panose="02020603050405020304" pitchFamily="18" charset="0"/>
                        </a:rPr>
                        <a:t>Accounting</a:t>
                      </a:r>
                      <a:endParaRPr lang="en-US" sz="1600" b="1">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tc>
                  <a:txBody>
                    <a:bodyPr/>
                    <a:lstStyle/>
                    <a:p>
                      <a:pPr marL="0" marR="0">
                        <a:spcBef>
                          <a:spcPts val="0"/>
                        </a:spcBef>
                        <a:spcAft>
                          <a:spcPts val="0"/>
                        </a:spcAft>
                      </a:pPr>
                      <a:r>
                        <a:rPr lang="en-US" sz="1600" b="1" dirty="0">
                          <a:solidFill>
                            <a:schemeClr val="bg1"/>
                          </a:solidFill>
                          <a:effectLst/>
                          <a:latin typeface="Times New Roman" panose="02020603050405020304" pitchFamily="18" charset="0"/>
                          <a:cs typeface="Times New Roman" panose="02020603050405020304" pitchFamily="18" charset="0"/>
                        </a:rPr>
                        <a:t>This monitor logs users activities like, for example, timestamps, , accessed resources, and data transfer information. This is a good resource because helps in creating a trail in the user activity, and also for the purposes of forensic analysis and investigation.</a:t>
                      </a:r>
                      <a:endParaRPr lang="en-US" sz="16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3500" marR="63500" marT="63500" marB="63500"/>
                </a:tc>
                <a:extLst>
                  <a:ext uri="{0D108BD9-81ED-4DB2-BD59-A6C34878D82A}">
                    <a16:rowId xmlns:a16="http://schemas.microsoft.com/office/drawing/2014/main" val="291328733"/>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9504e29505_0_0"/>
          <p:cNvSpPr txBox="1">
            <a:spLocks noGrp="1"/>
          </p:cNvSpPr>
          <p:nvPr>
            <p:ph type="title"/>
          </p:nvPr>
        </p:nvSpPr>
        <p:spPr>
          <a:xfrm>
            <a:off x="2473474" y="321224"/>
            <a:ext cx="8610600" cy="12930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1800"/>
              <a:buNone/>
            </a:pPr>
            <a:r>
              <a:rPr lang="en-US" dirty="0"/>
              <a:t>Unit Testing</a:t>
            </a:r>
            <a:br>
              <a:rPr lang="en-US" dirty="0"/>
            </a:br>
            <a:r>
              <a:rPr lang="en-US" sz="2500" dirty="0" err="1"/>
              <a:t>MaxSizeGreaterThanSize</a:t>
            </a:r>
            <a:br>
              <a:rPr lang="en-US" sz="2500" dirty="0"/>
            </a:br>
            <a:endParaRPr sz="2500" dirty="0"/>
          </a:p>
        </p:txBody>
      </p:sp>
      <p:pic>
        <p:nvPicPr>
          <p:cNvPr id="2" name="Picture 1">
            <a:extLst>
              <a:ext uri="{FF2B5EF4-FFF2-40B4-BE49-F238E27FC236}">
                <a16:creationId xmlns:a16="http://schemas.microsoft.com/office/drawing/2014/main" id="{D223F491-3846-F87D-4C18-E0021C1C3A71}"/>
              </a:ext>
            </a:extLst>
          </p:cNvPr>
          <p:cNvPicPr>
            <a:picLocks noChangeAspect="1"/>
          </p:cNvPicPr>
          <p:nvPr/>
        </p:nvPicPr>
        <p:blipFill>
          <a:blip r:embed="rId4"/>
          <a:stretch>
            <a:fillRect/>
          </a:stretch>
        </p:blipFill>
        <p:spPr>
          <a:xfrm>
            <a:off x="151900" y="1529706"/>
            <a:ext cx="8855742" cy="3798587"/>
          </a:xfrm>
          <a:prstGeom prst="rect">
            <a:avLst/>
          </a:prstGeom>
        </p:spPr>
      </p:pic>
      <p:pic>
        <p:nvPicPr>
          <p:cNvPr id="197" name="Google Shape;197;g9504e29505_0_0" descr="Green Pace logo"/>
          <p:cNvPicPr preferRelativeResize="0"/>
          <p:nvPr/>
        </p:nvPicPr>
        <p:blipFill>
          <a:blip r:embed="rId5">
            <a:alphaModFix/>
          </a:blip>
          <a:stretch>
            <a:fillRect/>
          </a:stretch>
        </p:blipFill>
        <p:spPr>
          <a:xfrm>
            <a:off x="11084074" y="5440526"/>
            <a:ext cx="886601" cy="1149225"/>
          </a:xfrm>
          <a:prstGeom prst="rect">
            <a:avLst/>
          </a:prstGeom>
          <a:noFill/>
          <a:ln>
            <a:noFill/>
          </a:ln>
        </p:spPr>
      </p:pic>
      <p:pic>
        <p:nvPicPr>
          <p:cNvPr id="3" name="Picture 2">
            <a:extLst>
              <a:ext uri="{FF2B5EF4-FFF2-40B4-BE49-F238E27FC236}">
                <a16:creationId xmlns:a16="http://schemas.microsoft.com/office/drawing/2014/main" id="{C564A6EA-0955-4939-F1DA-1F1AEFBE8436}"/>
              </a:ext>
            </a:extLst>
          </p:cNvPr>
          <p:cNvPicPr>
            <a:picLocks noChangeAspect="1"/>
          </p:cNvPicPr>
          <p:nvPr/>
        </p:nvPicPr>
        <p:blipFill rotWithShape="1">
          <a:blip r:embed="rId6"/>
          <a:srcRect l="-179" t="36574" r="56308" b="50310"/>
          <a:stretch/>
        </p:blipFill>
        <p:spPr>
          <a:xfrm>
            <a:off x="497304" y="5387550"/>
            <a:ext cx="7688905" cy="12930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3391-E39B-5639-A89F-63553CDF0A01}"/>
              </a:ext>
            </a:extLst>
          </p:cNvPr>
          <p:cNvSpPr>
            <a:spLocks noGrp="1"/>
          </p:cNvSpPr>
          <p:nvPr>
            <p:ph type="title"/>
          </p:nvPr>
        </p:nvSpPr>
        <p:spPr>
          <a:xfrm>
            <a:off x="2237873" y="379363"/>
            <a:ext cx="8610600" cy="1293028"/>
          </a:xfrm>
        </p:spPr>
        <p:txBody>
          <a:bodyPr>
            <a:normAutofit/>
          </a:bodyPr>
          <a:lstStyle/>
          <a:p>
            <a:r>
              <a:rPr lang="en-US" dirty="0"/>
              <a:t>Unit Testing</a:t>
            </a:r>
            <a:br>
              <a:rPr lang="en-US" dirty="0"/>
            </a:br>
            <a:r>
              <a:rPr lang="en-US" dirty="0" err="1"/>
              <a:t>ResizeIncreasesCollectionSize</a:t>
            </a:r>
            <a:endParaRPr lang="en-US" dirty="0"/>
          </a:p>
        </p:txBody>
      </p:sp>
      <p:pic>
        <p:nvPicPr>
          <p:cNvPr id="4" name="Picture 3">
            <a:extLst>
              <a:ext uri="{FF2B5EF4-FFF2-40B4-BE49-F238E27FC236}">
                <a16:creationId xmlns:a16="http://schemas.microsoft.com/office/drawing/2014/main" id="{F524802F-3255-E87C-0376-987934A59D9E}"/>
              </a:ext>
            </a:extLst>
          </p:cNvPr>
          <p:cNvPicPr>
            <a:picLocks noChangeAspect="1"/>
          </p:cNvPicPr>
          <p:nvPr/>
        </p:nvPicPr>
        <p:blipFill>
          <a:blip r:embed="rId2"/>
          <a:stretch>
            <a:fillRect/>
          </a:stretch>
        </p:blipFill>
        <p:spPr>
          <a:xfrm>
            <a:off x="272717" y="1875452"/>
            <a:ext cx="7774203" cy="3530738"/>
          </a:xfrm>
          <a:prstGeom prst="rect">
            <a:avLst/>
          </a:prstGeom>
        </p:spPr>
      </p:pic>
      <p:pic>
        <p:nvPicPr>
          <p:cNvPr id="3" name="Picture 2">
            <a:extLst>
              <a:ext uri="{FF2B5EF4-FFF2-40B4-BE49-F238E27FC236}">
                <a16:creationId xmlns:a16="http://schemas.microsoft.com/office/drawing/2014/main" id="{EFF852DA-8BC7-F3E2-E822-7ECF1CD14803}"/>
              </a:ext>
            </a:extLst>
          </p:cNvPr>
          <p:cNvPicPr>
            <a:picLocks noChangeAspect="1"/>
          </p:cNvPicPr>
          <p:nvPr/>
        </p:nvPicPr>
        <p:blipFill rotWithShape="1">
          <a:blip r:embed="rId3"/>
          <a:srcRect l="-1184" t="3275" r="69400" b="94260"/>
          <a:stretch/>
        </p:blipFill>
        <p:spPr>
          <a:xfrm>
            <a:off x="857593" y="5751093"/>
            <a:ext cx="8641824" cy="489285"/>
          </a:xfrm>
          <a:prstGeom prst="rect">
            <a:avLst/>
          </a:prstGeom>
        </p:spPr>
      </p:pic>
    </p:spTree>
    <p:extLst>
      <p:ext uri="{BB962C8B-B14F-4D97-AF65-F5344CB8AC3E}">
        <p14:creationId xmlns:p14="http://schemas.microsoft.com/office/powerpoint/2010/main" val="11634631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4"/>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267F6D1A260A4394C18F5AF72445EA" ma:contentTypeVersion="3" ma:contentTypeDescription="Create a new document." ma:contentTypeScope="" ma:versionID="d6a723735a0ade9a92961b83aee31dda">
  <xsd:schema xmlns:xsd="http://www.w3.org/2001/XMLSchema" xmlns:xs="http://www.w3.org/2001/XMLSchema" xmlns:p="http://schemas.microsoft.com/office/2006/metadata/properties" targetNamespace="http://schemas.microsoft.com/office/2006/metadata/properties" ma:root="true" ma:fieldsID="e345bd7673956a623930e5662e321f3a">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4"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B4D054-FC38-43E0-B24C-8E3420B75B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3E9B35DD-16B6-4415-A905-CDACA4FC6DBE}">
  <ds:schemaRefs>
    <ds:schemaRef ds:uri="http://schemas.openxmlformats.org/package/2006/metadata/core-properties"/>
    <ds:schemaRef ds:uri="http://www.w3.org/XML/1998/namespace"/>
    <ds:schemaRef ds:uri="http://schemas.microsoft.com/office/2006/documentManagement/types"/>
    <ds:schemaRef ds:uri="http://purl.org/dc/elements/1.1/"/>
    <ds:schemaRef ds:uri="http://purl.org/dc/dcmitype/"/>
    <ds:schemaRef ds:uri="http://schemas.microsoft.com/office/2006/metadata/properties"/>
    <ds:schemaRef ds:uri="http://schemas.microsoft.com/office/infopath/2007/PartnerControls"/>
    <ds:schemaRef ds:uri="http://purl.org/dc/terms/"/>
  </ds:schemaRefs>
</ds:datastoreItem>
</file>

<file path=customXml/itemProps3.xml><?xml version="1.0" encoding="utf-8"?>
<ds:datastoreItem xmlns:ds="http://schemas.openxmlformats.org/officeDocument/2006/customXml" ds:itemID="{F398236C-7FA9-40C9-B456-AA158A506A3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428</TotalTime>
  <Words>956</Words>
  <Application>Microsoft Office PowerPoint</Application>
  <PresentationFormat>Widescreen</PresentationFormat>
  <Paragraphs>152</Paragraphs>
  <Slides>17</Slides>
  <Notes>14</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Century Gothic</vt:lpstr>
      <vt:lpstr>Calibri</vt:lpstr>
      <vt:lpstr>Times New Roman</vt:lpstr>
      <vt:lpstr>Vapor Trail</vt:lpstr>
      <vt:lpstr>Green Pace</vt:lpstr>
      <vt:lpstr>OVERVIEW: DEFENSE IN DEPTH</vt:lpstr>
      <vt:lpstr>THREATS MATRIX</vt:lpstr>
      <vt:lpstr>10 PRINCIPLES</vt:lpstr>
      <vt:lpstr>CODING STANDARDS</vt:lpstr>
      <vt:lpstr>ENCRYPTION POLICIES</vt:lpstr>
      <vt:lpstr>TRIPLE-A POLICIES</vt:lpstr>
      <vt:lpstr>Unit Testing MaxSizeGreaterThanSize </vt:lpstr>
      <vt:lpstr>Unit Testing ResizeIncreasesCollectionSize</vt:lpstr>
      <vt:lpstr>Unit Testing ResizeDecreasesCollectionSize </vt:lpstr>
      <vt:lpstr>Unit Testing CanAddFiveValuesToCollection </vt:lpstr>
      <vt:lpstr>AUTOMATION SUMMARY</vt:lpstr>
      <vt:lpstr>TOOLS</vt:lpstr>
      <vt:lpstr>RISKS AND BENEFITS</vt:lpstr>
      <vt:lpstr>RECOMMENDATIONS</vt:lpstr>
      <vt:lpstr>CONCLUSIONS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405 Project Two Presentation Template</dc:title>
  <dc:creator>Kathy Shields</dc:creator>
  <cp:lastModifiedBy>merlin martinez</cp:lastModifiedBy>
  <cp:revision>7</cp:revision>
  <dcterms:created xsi:type="dcterms:W3CDTF">2020-08-19T17:59:24Z</dcterms:created>
  <dcterms:modified xsi:type="dcterms:W3CDTF">2024-08-20T02:00:14Z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DA78308B-55B0-44AB-B406-C6A80F5E53EB</vt:lpwstr>
  </property>
  <property fmtid="{D5CDD505-2E9C-101B-9397-08002B2CF9AE}" pid="3" name="ArticulatePath">
    <vt:lpwstr>CS 405 P2 Presentation Template</vt:lpwstr>
  </property>
  <property fmtid="{D5CDD505-2E9C-101B-9397-08002B2CF9AE}" pid="4" name="ContentTypeId">
    <vt:lpwstr>0x01010019267F6D1A260A4394C18F5AF72445EA</vt:lpwstr>
  </property>
</Properties>
</file>