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98" r:id="rId3"/>
  </p:sldMasterIdLst>
  <p:sldIdLst>
    <p:sldId id="256" r:id="rId4"/>
    <p:sldId id="257" r:id="rId5"/>
    <p:sldId id="259" r:id="rId6"/>
    <p:sldId id="263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0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7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3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0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4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25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56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20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3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44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110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47800"/>
            <a:ext cx="9692640" cy="4732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2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40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31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14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6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5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10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55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8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8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747B09-EEB2-476A-B2E0-CC5C3B6AC39E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3F1485-8182-4810-A9DD-6ABF68FC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Chapter1 : git</a:t>
            </a:r>
            <a:r>
              <a:rPr lang="ko-KR" altLang="en-US" sz="4000" smtClean="0"/>
              <a:t>이란</a:t>
            </a:r>
            <a:r>
              <a:rPr lang="en-US" altLang="ko-KR" sz="4000" smtClean="0"/>
              <a:t>?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만든이 </a:t>
            </a:r>
            <a:r>
              <a:rPr lang="en-US" altLang="ko-KR" smtClean="0"/>
              <a:t>: </a:t>
            </a:r>
            <a:r>
              <a:rPr lang="ko-KR" altLang="en-US" smtClean="0"/>
              <a:t>성근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목차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smtClean="0"/>
              <a:t>버전관리 시스템이 필요한 이유를 알아보자</a:t>
            </a:r>
            <a:r>
              <a:rPr lang="en-US" altLang="ko-KR" smtClean="0"/>
              <a:t>!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이란</a:t>
            </a:r>
            <a:r>
              <a:rPr lang="en-US" altLang="ko-KR" smtClean="0"/>
              <a:t>?</a:t>
            </a:r>
          </a:p>
          <a:p>
            <a:pPr marL="342900" indent="-342900">
              <a:buAutoNum type="arabicParenR"/>
            </a:pPr>
            <a:r>
              <a:rPr lang="en-US" altLang="ko-KR" smtClean="0"/>
              <a:t>git</a:t>
            </a:r>
            <a:r>
              <a:rPr lang="ko-KR" altLang="en-US" smtClean="0"/>
              <a:t>은 어떤 모델로 되어 있는가</a:t>
            </a:r>
            <a:r>
              <a:rPr lang="en-US" altLang="ko-KR" smtClean="0"/>
              <a:t>?</a:t>
            </a:r>
          </a:p>
          <a:p>
            <a:pPr marL="342900" indent="-342900">
              <a:buAutoNum type="arabicParenR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버전관리 시스템이 필요한 이유를 알아보자</a:t>
            </a:r>
            <a:r>
              <a:rPr lang="en-US" altLang="ko-KR" sz="3600" smtClean="0"/>
              <a:t>!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1400" y="56642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... </a:t>
            </a:r>
            <a:r>
              <a:rPr lang="ko-KR" altLang="en-US" b="1" smtClean="0">
                <a:solidFill>
                  <a:srgbClr val="FF0000"/>
                </a:solidFill>
              </a:rPr>
              <a:t>그만 알아보자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4" y="1653381"/>
            <a:ext cx="3686798" cy="30876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23" y="2256119"/>
            <a:ext cx="3736758" cy="30876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39" y="2152138"/>
            <a:ext cx="363905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git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github </a:t>
            </a:r>
            <a:r>
              <a:rPr lang="ko-KR" altLang="en-US" sz="3600" smtClean="0"/>
              <a:t>이란</a:t>
            </a:r>
            <a:r>
              <a:rPr lang="en-US" altLang="ko-KR" sz="3600" smtClean="0"/>
              <a:t>?</a:t>
            </a:r>
            <a:endParaRPr lang="ko-KR" altLang="en-US" sz="360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61872" y="1447800"/>
            <a:ext cx="9692640" cy="4732337"/>
          </a:xfrm>
        </p:spPr>
        <p:txBody>
          <a:bodyPr/>
          <a:lstStyle/>
          <a:p>
            <a:r>
              <a:rPr lang="en-US" altLang="ko-KR" smtClean="0"/>
              <a:t>git</a:t>
            </a:r>
            <a:r>
              <a:rPr lang="ko-KR" altLang="en-US" smtClean="0"/>
              <a:t>이란</a:t>
            </a:r>
            <a:r>
              <a:rPr lang="en-US" altLang="ko-KR"/>
              <a:t> </a:t>
            </a:r>
            <a:r>
              <a:rPr lang="ko-KR" altLang="en-US" b="1" smtClean="0"/>
              <a:t>개발 프로젝트의 버전 관리 시스템</a:t>
            </a:r>
            <a:endParaRPr lang="en-US" altLang="ko-KR" b="1" smtClean="0"/>
          </a:p>
          <a:p>
            <a:r>
              <a:rPr lang="en-US" altLang="ko-KR" smtClean="0"/>
              <a:t>github</a:t>
            </a:r>
            <a:r>
              <a:rPr lang="ko-KR" altLang="en-US" smtClean="0"/>
              <a:t>란 소셜 코딩과 협업을 위한 </a:t>
            </a:r>
            <a:r>
              <a:rPr lang="en-US" altLang="ko-KR" b="1" smtClean="0"/>
              <a:t>git </a:t>
            </a:r>
            <a:r>
              <a:rPr lang="ko-KR" altLang="en-US" b="1" smtClean="0"/>
              <a:t>기반의 버전 관리 원격 저장소 사이트</a:t>
            </a:r>
            <a:endParaRPr lang="en-US" altLang="ko-KR" b="1" smtClean="0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매번 코드 추가 </a:t>
            </a:r>
            <a:r>
              <a:rPr lang="en-US" altLang="ko-KR" smtClean="0"/>
              <a:t>&amp;</a:t>
            </a:r>
            <a:r>
              <a:rPr lang="ko-KR" altLang="en-US" smtClean="0"/>
              <a:t>수정될 때마다 복사본 만들고</a:t>
            </a:r>
            <a:r>
              <a:rPr lang="en-US" altLang="ko-KR" smtClean="0"/>
              <a:t>...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버그가 생기면 복사본을 비교해가면서 버그 수정하고</a:t>
            </a:r>
            <a:r>
              <a:rPr lang="en-US" altLang="ko-KR" smtClean="0"/>
              <a:t>... </a:t>
            </a:r>
          </a:p>
          <a:p>
            <a:pPr marL="0" indent="0">
              <a:buNone/>
            </a:pPr>
            <a:r>
              <a:rPr lang="ko-KR" altLang="en-US" smtClean="0"/>
              <a:t>협업하는데 코드 옆에 이름적고</a:t>
            </a:r>
            <a:r>
              <a:rPr lang="en-US" altLang="ko-KR" smtClean="0"/>
              <a:t>...</a:t>
            </a:r>
            <a:r>
              <a:rPr lang="ko-KR" altLang="en-US" smtClean="0"/>
              <a:t> 니가했네 누가했네</a:t>
            </a:r>
            <a:r>
              <a:rPr lang="en-US" altLang="ko-KR" smtClean="0"/>
              <a:t>... </a:t>
            </a:r>
            <a:r>
              <a:rPr lang="ko-KR" altLang="en-US" smtClean="0"/>
              <a:t> 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49" y="3132666"/>
            <a:ext cx="3059192" cy="3471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1052" y="4683666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이제 이런짓 안해도 된다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git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github </a:t>
            </a:r>
            <a:r>
              <a:rPr lang="ko-KR" altLang="en-US" sz="3600" smtClean="0"/>
              <a:t>이란</a:t>
            </a:r>
            <a:r>
              <a:rPr lang="en-US" altLang="ko-KR" sz="3600" smtClean="0"/>
              <a:t>?</a:t>
            </a:r>
            <a:endParaRPr lang="ko-KR" altLang="en-US" sz="3600"/>
          </a:p>
        </p:txBody>
      </p:sp>
      <p:pic>
        <p:nvPicPr>
          <p:cNvPr id="2052" name="Picture 4" descr="https://upload.wikimedia.org/wikipedia/commons/thumb/0/01/LinuxCon_Europe_Linus_Torvalds_03_%28cropped%29.jpg/800px-LinuxCon_Europe_Linus_Torvalds_03_%28cropped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988" y="1026160"/>
            <a:ext cx="2937840" cy="40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79271" y="5156199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리누스 토르발스</a:t>
            </a:r>
            <a:endParaRPr lang="en-US" altLang="ko-KR" sz="1400" b="1" smtClean="0"/>
          </a:p>
          <a:p>
            <a:pPr algn="ctr"/>
            <a:r>
              <a:rPr lang="en-US" altLang="ko-KR" sz="1400" b="1" smtClean="0"/>
              <a:t>(</a:t>
            </a:r>
            <a:r>
              <a:rPr lang="ko-KR" altLang="en-US" sz="1400" b="1" smtClean="0"/>
              <a:t>리눅스 커널</a:t>
            </a:r>
            <a:r>
              <a:rPr lang="en-US" altLang="ko-KR" sz="1400" b="1" smtClean="0"/>
              <a:t>, git </a:t>
            </a:r>
            <a:r>
              <a:rPr lang="ko-KR" altLang="en-US" sz="1400" b="1" smtClean="0"/>
              <a:t>개발자</a:t>
            </a:r>
            <a:r>
              <a:rPr lang="en-US" altLang="ko-KR" sz="1400" b="1" smtClean="0"/>
              <a:t>)</a:t>
            </a:r>
            <a:endParaRPr lang="ko-KR" altLang="en-US" sz="1400" b="1"/>
          </a:p>
        </p:txBody>
      </p:sp>
      <p:sp>
        <p:nvSpPr>
          <p:cNvPr id="10" name="타원형 설명선 9"/>
          <p:cNvSpPr/>
          <p:nvPr/>
        </p:nvSpPr>
        <p:spPr>
          <a:xfrm flipH="1">
            <a:off x="1819828" y="1263706"/>
            <a:ext cx="4961467" cy="1591733"/>
          </a:xfrm>
          <a:prstGeom prst="wedgeEllipseCallout">
            <a:avLst>
              <a:gd name="adj1" fmla="val -58035"/>
              <a:gd name="adj2" fmla="val 32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형 설명선 12"/>
          <p:cNvSpPr/>
          <p:nvPr/>
        </p:nvSpPr>
        <p:spPr>
          <a:xfrm flipH="1">
            <a:off x="973666" y="3069794"/>
            <a:ext cx="4961467" cy="1591733"/>
          </a:xfrm>
          <a:prstGeom prst="wedgeEllipseCallout">
            <a:avLst>
              <a:gd name="adj1" fmla="val -75782"/>
              <a:gd name="adj2" fmla="val -523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33328" y="1490185"/>
            <a:ext cx="41344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버전 관리 개빡세네</a:t>
            </a:r>
            <a:endParaRPr lang="en-US" altLang="ko-KR" smtClean="0"/>
          </a:p>
          <a:p>
            <a:r>
              <a:rPr lang="en-US" altLang="ko-KR" smtClean="0"/>
              <a:t>CVS* </a:t>
            </a:r>
            <a:r>
              <a:rPr lang="ko-KR" altLang="en-US" smtClean="0"/>
              <a:t>개싫음 </a:t>
            </a:r>
            <a:r>
              <a:rPr lang="en-US" altLang="ko-KR" smtClean="0"/>
              <a:t>BitKeeper**</a:t>
            </a:r>
            <a:r>
              <a:rPr lang="ko-KR" altLang="en-US" smtClean="0"/>
              <a:t>가 짱짱맨</a:t>
            </a:r>
            <a:endParaRPr lang="en-US" altLang="ko-KR" smtClean="0"/>
          </a:p>
          <a:p>
            <a:r>
              <a:rPr lang="ko-KR" altLang="en-US" smtClean="0"/>
              <a:t>엥 근데 무료 사용 안 시켜준다고</a:t>
            </a:r>
            <a:r>
              <a:rPr lang="en-US" altLang="ko-KR" smtClean="0"/>
              <a:t>?? </a:t>
            </a:r>
            <a:r>
              <a:rPr lang="ko-KR" altLang="en-US" smtClean="0"/>
              <a:t>하</a:t>
            </a:r>
            <a:r>
              <a:rPr lang="en-US" altLang="ko-KR" smtClean="0"/>
              <a:t>..</a:t>
            </a:r>
          </a:p>
          <a:p>
            <a:pPr algn="r"/>
            <a:r>
              <a:rPr lang="en-US" altLang="ko-KR" sz="1200" smtClean="0"/>
              <a:t>(*, ** : </a:t>
            </a:r>
            <a:r>
              <a:rPr lang="ko-KR" altLang="en-US" sz="1200" smtClean="0"/>
              <a:t>다른 버전관리 시스템 이름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637552" y="3542494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야 잠만ㅅㅂ 나 리눅스도 만들었잖아</a:t>
            </a:r>
            <a:r>
              <a:rPr lang="en-US" altLang="ko-KR" smtClean="0"/>
              <a:t>?</a:t>
            </a:r>
          </a:p>
          <a:p>
            <a:pPr algn="ctr"/>
            <a:r>
              <a:rPr lang="ko-KR" altLang="en-US" smtClean="0"/>
              <a:t>걍 내가 만들자ㅋ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6115" y="4940755"/>
            <a:ext cx="5256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/>
              <a:t>이렇게 전세계에서 가장 많은 사용자를 가진 </a:t>
            </a:r>
            <a:endParaRPr lang="en-US" altLang="ko-KR" b="1" smtClean="0"/>
          </a:p>
          <a:p>
            <a:pPr algn="ctr"/>
            <a:r>
              <a:rPr lang="ko-KR" altLang="en-US" b="1" smtClean="0"/>
              <a:t>버전관리 시스템인 </a:t>
            </a:r>
            <a:r>
              <a:rPr lang="en-US" altLang="ko-KR" b="1" smtClean="0"/>
              <a:t>git</a:t>
            </a:r>
            <a:r>
              <a:rPr lang="ko-KR" altLang="en-US" b="1" smtClean="0"/>
              <a:t>이 만들어지게 되었다</a:t>
            </a:r>
            <a:r>
              <a:rPr lang="en-US" altLang="ko-KR" b="1" smtClean="0"/>
              <a:t>.</a:t>
            </a:r>
          </a:p>
          <a:p>
            <a:pPr algn="ctr"/>
            <a:endParaRPr lang="en-US" altLang="ko-KR" b="1">
              <a:solidFill>
                <a:srgbClr val="FF0000"/>
              </a:solidFill>
            </a:endParaRPr>
          </a:p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만들기 시작한지 </a:t>
            </a:r>
            <a:r>
              <a:rPr lang="en-US" altLang="ko-KR" b="1" smtClean="0">
                <a:solidFill>
                  <a:srgbClr val="FF0000"/>
                </a:solidFill>
              </a:rPr>
              <a:t>3</a:t>
            </a:r>
            <a:r>
              <a:rPr lang="ko-KR" altLang="en-US" b="1" smtClean="0">
                <a:solidFill>
                  <a:srgbClr val="FF0000"/>
                </a:solidFill>
              </a:rPr>
              <a:t>일만에 </a:t>
            </a:r>
            <a:r>
              <a:rPr lang="en-US" altLang="ko-KR" b="1" smtClean="0">
                <a:solidFill>
                  <a:srgbClr val="FF0000"/>
                </a:solidFill>
              </a:rPr>
              <a:t>git </a:t>
            </a:r>
            <a:r>
              <a:rPr lang="ko-KR" altLang="en-US" b="1" smtClean="0">
                <a:solidFill>
                  <a:srgbClr val="FF0000"/>
                </a:solidFill>
              </a:rPr>
              <a:t>자체 버전 관리 구현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r>
              <a:rPr lang="ko-KR" altLang="en-US" b="1" smtClean="0">
                <a:solidFill>
                  <a:srgbClr val="FF0000"/>
                </a:solidFill>
              </a:rPr>
              <a:t>주만에 브랜치 병합 구현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git</a:t>
            </a:r>
            <a:r>
              <a:rPr lang="ko-KR" altLang="en-US" sz="3600" smtClean="0"/>
              <a:t>은 어떤 모델로 되어 있는가</a:t>
            </a:r>
            <a:r>
              <a:rPr lang="en-US" altLang="ko-KR" sz="3600" smtClean="0"/>
              <a:t>?</a:t>
            </a:r>
            <a:endParaRPr lang="ko-KR" altLang="en-US" sz="3600"/>
          </a:p>
        </p:txBody>
      </p:sp>
      <p:pic>
        <p:nvPicPr>
          <p:cNvPr id="1026" name="Picture 2" descr="https://camo.githubusercontent.com/f66237df6febc060096bbc44ac137be244a9091b/687474703a2f2f6769742d73636d2e636f6d2f666967757265732f3138333333666967303130332d746e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73" y="1930595"/>
            <a:ext cx="4014630" cy="45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61872" y="1447800"/>
            <a:ext cx="9692640" cy="4732337"/>
          </a:xfrm>
        </p:spPr>
        <p:txBody>
          <a:bodyPr>
            <a:normAutofit/>
          </a:bodyPr>
          <a:lstStyle/>
          <a:p>
            <a:r>
              <a:rPr lang="ko-KR" altLang="en-US" smtClean="0"/>
              <a:t>분산 모델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mtClean="0"/>
              <a:t>A, B : </a:t>
            </a:r>
            <a:r>
              <a:rPr lang="ko-KR" altLang="en-US" smtClean="0"/>
              <a:t>프로젝트에 참여하는 클라이언트</a:t>
            </a:r>
            <a:r>
              <a:rPr lang="en-US" altLang="ko-KR" smtClean="0"/>
              <a:t>(</a:t>
            </a:r>
            <a:r>
              <a:rPr lang="ko-KR" altLang="en-US" smtClean="0"/>
              <a:t>개발자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mtClean="0"/>
              <a:t>클라이언트는 개별 로컬 저장소를 갖고 작업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mtClean="0"/>
              <a:t>각자 중앙 저장소에 있는 전체 파일을 로컬에 복사해서 가짐</a:t>
            </a:r>
            <a:r>
              <a:rPr lang="en-US" altLang="ko-KR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mtClean="0"/>
              <a:t>중앙 저장소에서 다 모아서 모든 프로젝트 관리를 하는게 아니고</a:t>
            </a:r>
            <a:endParaRPr lang="en-US" altLang="ko-KR"/>
          </a:p>
          <a:p>
            <a:pPr marL="274320" lvl="1" indent="0">
              <a:buNone/>
            </a:pPr>
            <a:r>
              <a:rPr lang="en-US" altLang="ko-KR" smtClean="0"/>
              <a:t>	</a:t>
            </a:r>
            <a:r>
              <a:rPr lang="ko-KR" altLang="en-US" smtClean="0">
                <a:solidFill>
                  <a:srgbClr val="FF0000"/>
                </a:solidFill>
              </a:rPr>
              <a:t>각자가 로컬 저장소에 모든 내용을 갖고 있고</a:t>
            </a:r>
            <a:r>
              <a:rPr lang="en-US" altLang="ko-KR" smtClean="0">
                <a:solidFill>
                  <a:srgbClr val="FF0000"/>
                </a:solidFill>
              </a:rPr>
              <a:t>,</a:t>
            </a:r>
          </a:p>
          <a:p>
            <a:pPr marL="27432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	</a:t>
            </a:r>
            <a:r>
              <a:rPr lang="en-US" altLang="ko-KR" smtClean="0">
                <a:solidFill>
                  <a:srgbClr val="FF0000"/>
                </a:solidFill>
              </a:rPr>
              <a:t>	</a:t>
            </a:r>
            <a:r>
              <a:rPr lang="ko-KR" altLang="en-US" smtClean="0">
                <a:solidFill>
                  <a:srgbClr val="FF0000"/>
                </a:solidFill>
              </a:rPr>
              <a:t>로컬에서 작업을 하고 중앙에 보내면 그 부분이 반영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endParaRPr lang="en-US" altLang="ko-KR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altLang="ko-KR"/>
          </a:p>
          <a:p>
            <a:pPr marL="274320" lvl="1" indent="0">
              <a:buNone/>
            </a:pPr>
            <a:r>
              <a:rPr lang="ko-KR" altLang="en-US" smtClean="0"/>
              <a:t>다른 모델도 있는데</a:t>
            </a:r>
            <a:r>
              <a:rPr lang="en-US" altLang="ko-KR" smtClean="0"/>
              <a:t>.. </a:t>
            </a:r>
            <a:r>
              <a:rPr lang="ko-KR" altLang="en-US" smtClean="0"/>
              <a:t>궁금하면 찾아보기</a:t>
            </a:r>
            <a:endParaRPr lang="en-US" altLang="ko-KR" smtClean="0"/>
          </a:p>
          <a:p>
            <a:pPr marL="274320" lvl="1" indent="0">
              <a:buNone/>
            </a:pPr>
            <a:endParaRPr lang="en-US" altLang="ko-KR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팀원 모두가 동일한 버전 맞추기 가능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할당된 작업 결과물 관리 가능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특정 결과물이 누구의 것인가 </a:t>
            </a:r>
            <a:r>
              <a:rPr lang="ko-KR" altLang="en-US" smtClean="0"/>
              <a:t>추적이 가능</a:t>
            </a:r>
            <a:endParaRPr lang="en-US" altLang="ko-KR" smtClean="0"/>
          </a:p>
          <a:p>
            <a:pPr marL="274320" lvl="1" indent="0">
              <a:buNone/>
            </a:pPr>
            <a:r>
              <a:rPr lang="en-US" altLang="ko-KR" smtClean="0"/>
              <a:t>(</a:t>
            </a:r>
            <a:r>
              <a:rPr lang="ko-KR" altLang="en-US"/>
              <a:t>코드 몇줄을 어디에 누가 언제 넣었는지까지 다 뜸</a:t>
            </a:r>
            <a:r>
              <a:rPr lang="en-US" altLang="ko-KR"/>
              <a:t>)</a:t>
            </a:r>
          </a:p>
          <a:p>
            <a:pPr marL="27432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4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git</a:t>
            </a:r>
            <a:r>
              <a:rPr lang="ko-KR" altLang="en-US" sz="3600" smtClean="0"/>
              <a:t>은 어떤 모델로 되어 있는가</a:t>
            </a:r>
            <a:r>
              <a:rPr lang="en-US" altLang="ko-KR" sz="3600" smtClean="0"/>
              <a:t>?</a:t>
            </a:r>
            <a:endParaRPr lang="ko-KR" altLang="en-US" sz="3600"/>
          </a:p>
        </p:txBody>
      </p:sp>
      <p:pic>
        <p:nvPicPr>
          <p:cNvPr id="1026" name="Picture 2" descr="https://camo.githubusercontent.com/f66237df6febc060096bbc44ac137be244a9091b/687474703a2f2f6769742d73636d2e636f6d2f666967757265732f3138333333666967303130332d746e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7"/>
          <a:stretch/>
        </p:blipFill>
        <p:spPr bwMode="auto">
          <a:xfrm>
            <a:off x="218701" y="1498794"/>
            <a:ext cx="4539563" cy="214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2805" y="1972927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앞에선 중앙 저장소라고 했지만</a:t>
            </a:r>
            <a:endParaRPr lang="en-US" altLang="ko-KR" sz="1400" b="1" smtClean="0"/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원격</a:t>
            </a:r>
            <a:r>
              <a:rPr lang="en-US" altLang="ko-KR" sz="1400" b="1" smtClean="0">
                <a:solidFill>
                  <a:srgbClr val="FF0000"/>
                </a:solidFill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</a:rPr>
              <a:t>저장소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8" name="Picture 2" descr="https://camo.githubusercontent.com/f66237df6febc060096bbc44ac137be244a9091b/687474703a2f2f6769742d73636d2e636f6d2f666967757265732f3138333333666967303130332d746e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34"/>
          <a:stretch/>
        </p:blipFill>
        <p:spPr bwMode="auto">
          <a:xfrm>
            <a:off x="218700" y="3657598"/>
            <a:ext cx="4539563" cy="29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8263" y="610405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master </a:t>
            </a:r>
            <a:r>
              <a:rPr lang="ko-KR" altLang="en-US" sz="1400" b="1" smtClean="0"/>
              <a:t>저장소 서버의 파일들을 싹다 갖고있는</a:t>
            </a:r>
            <a:endParaRPr lang="en-US" altLang="ko-KR" sz="1400" b="1" smtClean="0"/>
          </a:p>
          <a:p>
            <a:r>
              <a:rPr lang="ko-KR" altLang="en-US" sz="1400" b="1" smtClean="0"/>
              <a:t>클라이언트</a:t>
            </a:r>
            <a:r>
              <a:rPr lang="en-US" altLang="ko-KR" sz="1400" b="1" smtClean="0"/>
              <a:t>(</a:t>
            </a:r>
            <a:r>
              <a:rPr lang="ko-KR" altLang="en-US" sz="1400" b="1" smtClean="0"/>
              <a:t>개발자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의</a:t>
            </a:r>
            <a:r>
              <a:rPr lang="ko-KR" altLang="en-US" sz="1400" b="1" smtClean="0">
                <a:solidFill>
                  <a:srgbClr val="FF0000"/>
                </a:solidFill>
              </a:rPr>
              <a:t> 로컬 저장소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7867" y="2400397"/>
            <a:ext cx="5113900" cy="2954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아래의 기능들을 사용 가능</a:t>
            </a:r>
            <a:r>
              <a:rPr lang="en-US" altLang="ko-KR" smtClean="0"/>
              <a:t>(</a:t>
            </a:r>
            <a:r>
              <a:rPr lang="ko-KR" altLang="en-US" smtClean="0"/>
              <a:t>사실 더있음</a:t>
            </a:r>
            <a:r>
              <a:rPr lang="en-US" altLang="ko-KR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로컬 및 원격 저장소 생성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로컬저장소에 파일 생성 및 추가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수정 내역을 로컬 및 원격 저장소에 제출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파일 수정 내역 추적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원격 저장소에 제출된 수정 내역을 로컬 저장소에 적용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smtClean="0"/>
              <a:t>master(</a:t>
            </a:r>
            <a:r>
              <a:rPr lang="ko-KR" altLang="en-US" sz="1400" smtClean="0"/>
              <a:t>브랜치 중 하나</a:t>
            </a:r>
            <a:r>
              <a:rPr lang="en-US" altLang="ko-KR" sz="1400" smtClean="0"/>
              <a:t>)</a:t>
            </a:r>
            <a:r>
              <a:rPr lang="ko-KR" altLang="en-US" sz="1400" smtClean="0"/>
              <a:t>에 영향을 끼치지 않는 브랜치 생성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브랜치 사이의 병합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/>
              <a:t>브랜치를 병합하는 도중 충돌 감지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/>
          </a:p>
          <a:p>
            <a:r>
              <a:rPr lang="ko-KR" altLang="en-US" sz="1400" smtClean="0"/>
              <a:t>이제 하나하나씩 배워봅시다ㅎㅎㅎ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16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229</TotalTime>
  <Words>297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Century Schoolbook</vt:lpstr>
      <vt:lpstr>Wingdings</vt:lpstr>
      <vt:lpstr>Wingdings 2</vt:lpstr>
      <vt:lpstr>HDOfficeLightV0</vt:lpstr>
      <vt:lpstr>1_HDOfficeLightV0</vt:lpstr>
      <vt:lpstr>View</vt:lpstr>
      <vt:lpstr>Chapter1 : git이란?</vt:lpstr>
      <vt:lpstr>목차</vt:lpstr>
      <vt:lpstr>버전관리 시스템이 필요한 이유를 알아보자!</vt:lpstr>
      <vt:lpstr>git과 github 이란?</vt:lpstr>
      <vt:lpstr>git과 github 이란?</vt:lpstr>
      <vt:lpstr>git은 어떤 모델로 되어 있는가?</vt:lpstr>
      <vt:lpstr>git은 어떤 모델로 되어 있는가?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임성근</dc:creator>
  <cp:lastModifiedBy>임성근</cp:lastModifiedBy>
  <cp:revision>13</cp:revision>
  <dcterms:created xsi:type="dcterms:W3CDTF">2019-02-01T08:17:48Z</dcterms:created>
  <dcterms:modified xsi:type="dcterms:W3CDTF">2019-02-01T12:27:12Z</dcterms:modified>
</cp:coreProperties>
</file>