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87" autoAdjust="0"/>
  </p:normalViewPr>
  <p:slideViewPr>
    <p:cSldViewPr>
      <p:cViewPr varScale="1">
        <p:scale>
          <a:sx n="59" d="100"/>
          <a:sy n="59" d="100"/>
        </p:scale>
        <p:origin x="-111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C4075B1-2032-4758-B5BF-DF62E1F3FD7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FF02D6-2229-4C33-AA4A-0BE270185168}" type="datetimeFigureOut">
              <a:rPr lang="en-IN" smtClean="0"/>
              <a:t>06-08-2021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345638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Product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create a login page for different users like admin, customer</a:t>
            </a:r>
            <a:r>
              <a:rPr lang="en-IN" dirty="0" smtClean="0"/>
              <a:t> to enhance security to access the data.</a:t>
            </a:r>
          </a:p>
          <a:p>
            <a:pPr marL="114300" indent="0">
              <a:buNone/>
            </a:pPr>
            <a:endParaRPr lang="en-IN" dirty="0" smtClean="0"/>
          </a:p>
          <a:p>
            <a:r>
              <a:rPr lang="en-GB" dirty="0" smtClean="0"/>
              <a:t>We are hoping to create a clone/</a:t>
            </a:r>
            <a:r>
              <a:rPr lang="en-GB" dirty="0"/>
              <a:t> E-commerce</a:t>
            </a:r>
            <a:r>
              <a:rPr lang="en-GB" dirty="0" smtClean="0"/>
              <a:t> application like </a:t>
            </a:r>
            <a:r>
              <a:rPr lang="en-GB" dirty="0" err="1" smtClean="0"/>
              <a:t>swiggy</a:t>
            </a:r>
            <a:r>
              <a:rPr lang="en-GB" dirty="0" smtClean="0"/>
              <a:t>, </a:t>
            </a:r>
            <a:r>
              <a:rPr lang="en-GB" dirty="0" err="1" smtClean="0"/>
              <a:t>zomato</a:t>
            </a:r>
            <a:r>
              <a:rPr lang="en-GB" dirty="0" smtClean="0"/>
              <a:t> etc. to allow the user to purchase products.</a:t>
            </a:r>
          </a:p>
          <a:p>
            <a:endParaRPr lang="en-GB" dirty="0"/>
          </a:p>
          <a:p>
            <a:r>
              <a:rPr lang="en-GB" dirty="0" smtClean="0"/>
              <a:t>Maintain and secure database more efficiently.</a:t>
            </a:r>
          </a:p>
          <a:p>
            <a:endParaRPr lang="en-GB" dirty="0" smtClean="0"/>
          </a:p>
          <a:p>
            <a:r>
              <a:rPr lang="en-GB" dirty="0" smtClean="0"/>
              <a:t>To make the application more reliable and user-friendly.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434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Product </a:t>
            </a:r>
            <a:r>
              <a:rPr lang="en-GB" dirty="0"/>
              <a:t>M</a:t>
            </a:r>
            <a:r>
              <a:rPr lang="en-GB" dirty="0" smtClean="0"/>
              <a:t>anagement System has to store and maintain product records and allows to manipulate data.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We are expecting to make this case study to go to another level and increase its scope.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9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82554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Overview</a:t>
            </a:r>
          </a:p>
          <a:p>
            <a:r>
              <a:rPr lang="en-GB" dirty="0" smtClean="0"/>
              <a:t>Technology Used</a:t>
            </a:r>
          </a:p>
          <a:p>
            <a:r>
              <a:rPr lang="en-GB" dirty="0" smtClean="0"/>
              <a:t>Modules</a:t>
            </a:r>
          </a:p>
          <a:p>
            <a:r>
              <a:rPr lang="en-GB" dirty="0" smtClean="0"/>
              <a:t>Future Aspects</a:t>
            </a:r>
          </a:p>
          <a:p>
            <a:r>
              <a:rPr lang="en-GB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2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smtClean="0"/>
              <a:t>Product Management System is designed to store and manage product records in an array as objects.</a:t>
            </a:r>
          </a:p>
          <a:p>
            <a:pPr marL="114300" indent="0">
              <a:buNone/>
            </a:pPr>
            <a:r>
              <a:rPr lang="en-GB" dirty="0" smtClean="0"/>
              <a:t>It allows us to manipulate product records by providing us various operations:</a:t>
            </a:r>
          </a:p>
          <a:p>
            <a:pPr marL="114300" indent="0">
              <a:buNone/>
            </a:pPr>
            <a:endParaRPr lang="en-GB" dirty="0" smtClean="0"/>
          </a:p>
          <a:p>
            <a:r>
              <a:rPr lang="en-GB" dirty="0" smtClean="0"/>
              <a:t>Display all product records</a:t>
            </a:r>
          </a:p>
          <a:p>
            <a:r>
              <a:rPr lang="en-GB" dirty="0" smtClean="0"/>
              <a:t>Display product details</a:t>
            </a:r>
          </a:p>
          <a:p>
            <a:r>
              <a:rPr lang="en-GB" dirty="0" smtClean="0"/>
              <a:t>Delete product records</a:t>
            </a:r>
          </a:p>
          <a:p>
            <a:r>
              <a:rPr lang="en-GB" dirty="0" smtClean="0"/>
              <a:t>Add products</a:t>
            </a:r>
          </a:p>
          <a:p>
            <a:r>
              <a:rPr lang="en-GB" dirty="0" smtClean="0"/>
              <a:t>Edit product data</a:t>
            </a:r>
          </a:p>
          <a:p>
            <a:r>
              <a:rPr lang="en-GB" dirty="0" smtClean="0"/>
              <a:t>Filter product data</a:t>
            </a:r>
          </a:p>
          <a:p>
            <a:r>
              <a:rPr lang="en-GB" dirty="0" smtClean="0"/>
              <a:t>Sort product data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0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 Front-End</a:t>
            </a:r>
          </a:p>
          <a:p>
            <a:pPr lvl="2">
              <a:buFont typeface="Wingdings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create-react-app</a:t>
            </a:r>
          </a:p>
          <a:p>
            <a:pPr lvl="2">
              <a:buFont typeface="Wingdings" pitchFamily="2" charset="2"/>
              <a:buChar char="v"/>
            </a:pPr>
            <a:r>
              <a:rPr lang="en-GB" dirty="0" err="1" smtClean="0"/>
              <a:t>Redux</a:t>
            </a:r>
            <a:r>
              <a:rPr lang="en-GB" dirty="0" smtClean="0"/>
              <a:t> </a:t>
            </a:r>
            <a:r>
              <a:rPr lang="en-GB" dirty="0" err="1" smtClean="0"/>
              <a:t>thunk</a:t>
            </a:r>
            <a:r>
              <a:rPr lang="en-GB" dirty="0" smtClean="0"/>
              <a:t> middleware</a:t>
            </a:r>
          </a:p>
          <a:p>
            <a:pPr lvl="2">
              <a:buFont typeface="Wingdings" pitchFamily="2" charset="2"/>
              <a:buChar char="v"/>
            </a:pPr>
            <a:r>
              <a:rPr lang="en-GB" dirty="0" smtClean="0"/>
              <a:t>Material UI</a:t>
            </a:r>
          </a:p>
          <a:p>
            <a:pPr lvl="2">
              <a:buFont typeface="Wingdings" pitchFamily="2" charset="2"/>
              <a:buChar char="v"/>
            </a:pPr>
            <a:r>
              <a:rPr lang="en-GB" dirty="0" err="1" smtClean="0"/>
              <a:t>Porgressive</a:t>
            </a:r>
            <a:r>
              <a:rPr lang="en-GB" dirty="0" smtClean="0"/>
              <a:t> Web App (PWA)</a:t>
            </a:r>
          </a:p>
          <a:p>
            <a:pPr lvl="2">
              <a:buFont typeface="Wingdings" pitchFamily="2" charset="2"/>
              <a:buChar char="v"/>
            </a:pPr>
            <a:r>
              <a:rPr lang="en-GB" dirty="0" smtClean="0"/>
              <a:t>Yup</a:t>
            </a:r>
          </a:p>
          <a:p>
            <a:pPr lvl="2">
              <a:buFont typeface="Wingdings" pitchFamily="2" charset="2"/>
              <a:buChar char="v"/>
            </a:pPr>
            <a:r>
              <a:rPr lang="en-GB" dirty="0" err="1" smtClean="0"/>
              <a:t>Formik</a:t>
            </a:r>
            <a:endParaRPr lang="en-GB" dirty="0" smtClean="0"/>
          </a:p>
          <a:p>
            <a:pPr lvl="2">
              <a:buFont typeface="Wingdings" pitchFamily="2" charset="2"/>
              <a:buChar char="v"/>
            </a:pPr>
            <a:r>
              <a:rPr lang="en-GB" dirty="0" smtClean="0"/>
              <a:t>React-router-</a:t>
            </a:r>
            <a:r>
              <a:rPr lang="en-GB" dirty="0" err="1" smtClean="0"/>
              <a:t>dom</a:t>
            </a:r>
            <a:endParaRPr lang="en-GB" dirty="0" smtClean="0"/>
          </a:p>
          <a:p>
            <a:pPr lvl="2">
              <a:buFont typeface="Wingdings" pitchFamily="2" charset="2"/>
              <a:buChar char="v"/>
            </a:pPr>
            <a:r>
              <a:rPr lang="en-GB" dirty="0" smtClean="0"/>
              <a:t>Typescript</a:t>
            </a:r>
          </a:p>
          <a:p>
            <a:pPr lvl="2">
              <a:buFont typeface="Wingdings" pitchFamily="2" charset="2"/>
              <a:buChar char="v"/>
            </a:pPr>
            <a:endParaRPr lang="en-GB" dirty="0" smtClean="0"/>
          </a:p>
          <a:p>
            <a:r>
              <a:rPr lang="en-GB" dirty="0" smtClean="0"/>
              <a:t>Back-End</a:t>
            </a:r>
          </a:p>
          <a:p>
            <a:pPr lvl="2">
              <a:buFont typeface="Wingdings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MongoDB</a:t>
            </a:r>
            <a:endParaRPr lang="en-GB" dirty="0" smtClean="0"/>
          </a:p>
          <a:p>
            <a:pPr lvl="2">
              <a:buFont typeface="Wingdings" pitchFamily="2" charset="2"/>
              <a:buChar char="v"/>
            </a:pPr>
            <a:r>
              <a:rPr lang="en-GB" dirty="0" smtClean="0"/>
              <a:t>Mongoose</a:t>
            </a:r>
          </a:p>
          <a:p>
            <a:pPr lvl="2">
              <a:buFont typeface="Wingdings" pitchFamily="2" charset="2"/>
              <a:buChar char="v"/>
            </a:pPr>
            <a:r>
              <a:rPr lang="en-GB" dirty="0" err="1" smtClean="0"/>
              <a:t>NodeJS</a:t>
            </a:r>
            <a:endParaRPr lang="en-GB" dirty="0" smtClean="0"/>
          </a:p>
          <a:p>
            <a:pPr lvl="2">
              <a:buFont typeface="Wingdings" pitchFamily="2" charset="2"/>
              <a:buChar char="v"/>
            </a:pPr>
            <a:r>
              <a:rPr lang="en-GB" dirty="0" smtClean="0"/>
              <a:t>Express</a:t>
            </a:r>
          </a:p>
          <a:p>
            <a:pPr lvl="2">
              <a:buFont typeface="Wingdings" pitchFamily="2" charset="2"/>
              <a:buChar char="v"/>
            </a:pPr>
            <a:r>
              <a:rPr lang="en-GB" dirty="0" smtClean="0"/>
              <a:t>Logging with </a:t>
            </a:r>
            <a:r>
              <a:rPr lang="en-GB" dirty="0" err="1" smtClean="0"/>
              <a:t>winston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70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Home Page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7" y="2204864"/>
            <a:ext cx="6921481" cy="388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7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All Products / Allows us to delete product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368256" cy="357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4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product details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944320" cy="390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8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Edit/Update Product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088336" cy="398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7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Product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944320" cy="390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1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</TotalTime>
  <Words>212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 Product Management System</vt:lpstr>
      <vt:lpstr>Contents </vt:lpstr>
      <vt:lpstr>Overview</vt:lpstr>
      <vt:lpstr>Technology Used</vt:lpstr>
      <vt:lpstr>Modules</vt:lpstr>
      <vt:lpstr>Modules</vt:lpstr>
      <vt:lpstr>Modules</vt:lpstr>
      <vt:lpstr>Modules</vt:lpstr>
      <vt:lpstr>Modules</vt:lpstr>
      <vt:lpstr>Future Aspects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System</dc:title>
  <dc:creator>Windows</dc:creator>
  <cp:lastModifiedBy>Windows</cp:lastModifiedBy>
  <cp:revision>8</cp:revision>
  <dcterms:created xsi:type="dcterms:W3CDTF">2021-08-06T03:20:47Z</dcterms:created>
  <dcterms:modified xsi:type="dcterms:W3CDTF">2021-08-06T04:37:43Z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