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61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854979"/>
            <a:ext cx="9855357" cy="7912779"/>
            <a:chOff x="0" y="0"/>
            <a:chExt cx="7467600" cy="59956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6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3"/>
              <a:stretch>
                <a:fillRect t="-66" b="-66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5331601" y="3459083"/>
            <a:ext cx="10149233" cy="5821478"/>
            <a:chOff x="0" y="0"/>
            <a:chExt cx="7981950" cy="4578350"/>
          </a:xfrm>
        </p:grpSpPr>
        <p:sp>
          <p:nvSpPr>
            <p:cNvPr id="9" name="Freeform 9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l="-5630" r="-5630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54784" y="4922913"/>
            <a:ext cx="2409315" cy="4832650"/>
            <a:chOff x="0" y="0"/>
            <a:chExt cx="3212421" cy="64435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212421" cy="6443535"/>
            </a:xfrm>
            <a:custGeom>
              <a:avLst/>
              <a:gdLst/>
              <a:ahLst/>
              <a:cxnLst/>
              <a:rect l="l" t="t" r="r" b="b"/>
              <a:pathLst>
                <a:path w="3212421" h="6443535">
                  <a:moveTo>
                    <a:pt x="0" y="0"/>
                  </a:moveTo>
                  <a:lnTo>
                    <a:pt x="3212421" y="0"/>
                  </a:lnTo>
                  <a:lnTo>
                    <a:pt x="3212421" y="6443535"/>
                  </a:lnTo>
                  <a:lnTo>
                    <a:pt x="0" y="6443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860060" y="265644"/>
            <a:ext cx="12481587" cy="10021356"/>
            <a:chOff x="0" y="0"/>
            <a:chExt cx="7467600" cy="59956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6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3"/>
              <a:stretch>
                <a:fillRect t="-66" b="-66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860060" y="265644"/>
            <a:ext cx="12481587" cy="10021356"/>
            <a:chOff x="0" y="0"/>
            <a:chExt cx="7467600" cy="59956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6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3"/>
              <a:stretch>
                <a:fillRect t="-66" b="-66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860060" y="265644"/>
            <a:ext cx="12481587" cy="10021356"/>
            <a:chOff x="0" y="0"/>
            <a:chExt cx="7467600" cy="59956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6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3"/>
              <a:stretch>
                <a:fillRect t="-66" b="-66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860060" y="265644"/>
            <a:ext cx="12481587" cy="10021356"/>
            <a:chOff x="0" y="0"/>
            <a:chExt cx="7467600" cy="59956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6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3"/>
              <a:stretch>
                <a:fillRect t="-66" b="-66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860060" y="265644"/>
            <a:ext cx="12481587" cy="10021356"/>
            <a:chOff x="0" y="0"/>
            <a:chExt cx="7467600" cy="59956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6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3"/>
              <a:stretch>
                <a:fillRect t="-66" b="-66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860060" y="265644"/>
            <a:ext cx="12481587" cy="10021356"/>
            <a:chOff x="0" y="0"/>
            <a:chExt cx="7467600" cy="59956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6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3"/>
              <a:stretch>
                <a:fillRect t="-66" b="-66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r="-48" b="-38974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860060" y="265644"/>
            <a:ext cx="12481587" cy="10021356"/>
            <a:chOff x="0" y="0"/>
            <a:chExt cx="7467600" cy="59956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6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3"/>
              <a:stretch>
                <a:fillRect t="-66" b="-66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Informative or Explanatory Texts English Presentation in Colorful Pastel Doodle Style</dc:title>
  <cp:lastModifiedBy>merna atef</cp:lastModifiedBy>
  <cp:revision>2</cp:revision>
  <dcterms:created xsi:type="dcterms:W3CDTF">2006-08-16T00:00:00Z</dcterms:created>
  <dcterms:modified xsi:type="dcterms:W3CDTF">2024-05-19T15:37:08Z</dcterms:modified>
  <dc:identifier>DAGFpYCUCSE</dc:identifier>
</cp:coreProperties>
</file>