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66" d="100"/>
          <a:sy n="66" d="100"/>
        </p:scale>
        <p:origin x="1238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6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212B-B5F1-4ED3-8C1E-5E57B7D099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" y="69448"/>
            <a:ext cx="12101332" cy="66033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73440" y="4190701"/>
            <a:ext cx="8698288" cy="2371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Levels in Paradox are related to the </a:t>
            </a:r>
            <a:r>
              <a:rPr lang="en-US" b="1" dirty="0">
                <a:latin typeface="Comic Sans MS" panose="030F0702030302020204" pitchFamily="66" charset="0"/>
              </a:rPr>
              <a:t>maximum satisfiability problem</a:t>
            </a:r>
            <a:r>
              <a:rPr lang="en-US" dirty="0">
                <a:latin typeface="Comic Sans MS" panose="030F0702030302020204" pitchFamily="66" charset="0"/>
              </a:rPr>
              <a:t> in computational theory.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It has many real-world applications, including route planning, circuit layout, genomics, and software verification.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When you play Paradox, you are helping to find the best solutions to maximum satisfiability problems by assigning values (wide or narrow) to variables in a logical formula!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60" y="665282"/>
            <a:ext cx="494181" cy="502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78" y="1401834"/>
            <a:ext cx="492402" cy="513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278" y="2163535"/>
            <a:ext cx="492402" cy="496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059" y="2945868"/>
            <a:ext cx="490621" cy="46011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937363" y="754349"/>
            <a:ext cx="9529722" cy="304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Wide</a:t>
            </a:r>
            <a:r>
              <a:rPr lang="en-US" sz="1800" dirty="0">
                <a:latin typeface="Comic Sans MS" panose="030F0702030302020204" pitchFamily="66" charset="0"/>
              </a:rPr>
              <a:t>             Make all variables wide</a:t>
            </a:r>
          </a:p>
          <a:p>
            <a:pPr algn="l"/>
            <a:endParaRPr lang="en-US" sz="1800" dirty="0">
              <a:latin typeface="Comic Sans MS" panose="030F0702030302020204" pitchFamily="66" charset="0"/>
            </a:endParaRPr>
          </a:p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Narrow </a:t>
            </a:r>
            <a:r>
              <a:rPr lang="en-US" sz="1800" dirty="0">
                <a:latin typeface="Comic Sans MS" panose="030F0702030302020204" pitchFamily="66" charset="0"/>
              </a:rPr>
              <a:t>        Make all variables narrow</a:t>
            </a:r>
          </a:p>
          <a:p>
            <a:pPr algn="l"/>
            <a:endParaRPr lang="en-US" sz="1800" dirty="0">
              <a:latin typeface="Comic Sans MS" panose="030F0702030302020204" pitchFamily="66" charset="0"/>
            </a:endParaRPr>
          </a:p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Star</a:t>
            </a:r>
            <a:r>
              <a:rPr lang="en-US" sz="1800" dirty="0">
                <a:latin typeface="Comic Sans MS" panose="030F0702030302020204" pitchFamily="66" charset="0"/>
              </a:rPr>
              <a:t>             Try all possible combinations to find good variable sizes, but may be slow</a:t>
            </a:r>
          </a:p>
          <a:p>
            <a:pPr algn="l"/>
            <a:endParaRPr lang="en-US" sz="1800" dirty="0">
              <a:latin typeface="Comic Sans MS" panose="030F0702030302020204" pitchFamily="66" charset="0"/>
            </a:endParaRPr>
          </a:p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Diamond</a:t>
            </a:r>
            <a:r>
              <a:rPr lang="en-US" sz="1800" dirty="0">
                <a:latin typeface="Comic Sans MS" panose="030F0702030302020204" pitchFamily="66" charset="0"/>
              </a:rPr>
              <a:t>       Try random combinations to find good variable sizes, but may miss some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73440" y="-1542"/>
            <a:ext cx="5912149" cy="551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omic Sans MS" panose="030F0702030302020204" pitchFamily="66" charset="0"/>
              </a:rPr>
              <a:t>Selectors         Explanation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0424" y="3741088"/>
            <a:ext cx="103764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jayanthi</dc:creator>
  <cp:lastModifiedBy>Krishna jayanthi</cp:lastModifiedBy>
  <cp:revision>4</cp:revision>
  <dcterms:created xsi:type="dcterms:W3CDTF">2016-11-12T06:42:08Z</dcterms:created>
  <dcterms:modified xsi:type="dcterms:W3CDTF">2016-11-12T10:38:30Z</dcterms:modified>
</cp:coreProperties>
</file>