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68" r:id="rId3"/>
    <p:sldId id="257" r:id="rId4"/>
    <p:sldId id="258"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an Basu" userId="57621fd41fd9b2c2" providerId="LiveId" clId="{BE999640-57CC-4C7F-9F26-EC2C67D38CA7}"/>
    <pc:docChg chg="custSel addSld delSld modSld">
      <pc:chgData name="Rohan Basu" userId="57621fd41fd9b2c2" providerId="LiveId" clId="{BE999640-57CC-4C7F-9F26-EC2C67D38CA7}" dt="2024-06-06T08:51:48.737" v="155" actId="20577"/>
      <pc:docMkLst>
        <pc:docMk/>
      </pc:docMkLst>
      <pc:sldChg chg="modSp mod">
        <pc:chgData name="Rohan Basu" userId="57621fd41fd9b2c2" providerId="LiveId" clId="{BE999640-57CC-4C7F-9F26-EC2C67D38CA7}" dt="2024-06-06T08:51:48.737" v="155" actId="20577"/>
        <pc:sldMkLst>
          <pc:docMk/>
          <pc:sldMk cId="587412495" sldId="256"/>
        </pc:sldMkLst>
        <pc:spChg chg="mod">
          <ac:chgData name="Rohan Basu" userId="57621fd41fd9b2c2" providerId="LiveId" clId="{BE999640-57CC-4C7F-9F26-EC2C67D38CA7}" dt="2024-06-06T08:51:48.737" v="155" actId="20577"/>
          <ac:spMkLst>
            <pc:docMk/>
            <pc:sldMk cId="587412495" sldId="256"/>
            <ac:spMk id="3" creationId="{3D0A1884-D2AC-59BB-4FFF-147AE768BADA}"/>
          </ac:spMkLst>
        </pc:spChg>
      </pc:sldChg>
      <pc:sldChg chg="modSp mod">
        <pc:chgData name="Rohan Basu" userId="57621fd41fd9b2c2" providerId="LiveId" clId="{BE999640-57CC-4C7F-9F26-EC2C67D38CA7}" dt="2024-06-06T07:31:05.681" v="33"/>
        <pc:sldMkLst>
          <pc:docMk/>
          <pc:sldMk cId="637769780" sldId="257"/>
        </pc:sldMkLst>
        <pc:spChg chg="mod">
          <ac:chgData name="Rohan Basu" userId="57621fd41fd9b2c2" providerId="LiveId" clId="{BE999640-57CC-4C7F-9F26-EC2C67D38CA7}" dt="2024-06-06T07:31:05.681" v="33"/>
          <ac:spMkLst>
            <pc:docMk/>
            <pc:sldMk cId="637769780" sldId="257"/>
            <ac:spMk id="3" creationId="{F13DBB8C-8845-D4CE-6055-81FB2D56C731}"/>
          </ac:spMkLst>
        </pc:spChg>
      </pc:sldChg>
      <pc:sldChg chg="addSp modSp mod">
        <pc:chgData name="Rohan Basu" userId="57621fd41fd9b2c2" providerId="LiveId" clId="{BE999640-57CC-4C7F-9F26-EC2C67D38CA7}" dt="2024-06-06T07:34:07.274" v="54" actId="1076"/>
        <pc:sldMkLst>
          <pc:docMk/>
          <pc:sldMk cId="3854790308" sldId="258"/>
        </pc:sldMkLst>
        <pc:spChg chg="mod">
          <ac:chgData name="Rohan Basu" userId="57621fd41fd9b2c2" providerId="LiveId" clId="{BE999640-57CC-4C7F-9F26-EC2C67D38CA7}" dt="2024-06-06T07:31:30.877" v="38" actId="20577"/>
          <ac:spMkLst>
            <pc:docMk/>
            <pc:sldMk cId="3854790308" sldId="258"/>
            <ac:spMk id="2" creationId="{00F5F2EA-6FA3-28CA-AA49-0AF7A16E509C}"/>
          </ac:spMkLst>
        </pc:spChg>
        <pc:spChg chg="mod">
          <ac:chgData name="Rohan Basu" userId="57621fd41fd9b2c2" providerId="LiveId" clId="{BE999640-57CC-4C7F-9F26-EC2C67D38CA7}" dt="2024-06-06T07:33:23.697" v="49" actId="255"/>
          <ac:spMkLst>
            <pc:docMk/>
            <pc:sldMk cId="3854790308" sldId="258"/>
            <ac:spMk id="3" creationId="{5ACACF61-C18F-52F6-E410-DE5075FA023A}"/>
          </ac:spMkLst>
        </pc:spChg>
        <pc:picChg chg="add mod">
          <ac:chgData name="Rohan Basu" userId="57621fd41fd9b2c2" providerId="LiveId" clId="{BE999640-57CC-4C7F-9F26-EC2C67D38CA7}" dt="2024-06-06T07:34:07.274" v="54" actId="1076"/>
          <ac:picMkLst>
            <pc:docMk/>
            <pc:sldMk cId="3854790308" sldId="258"/>
            <ac:picMk id="5" creationId="{0C5CB51E-588F-A995-9D0A-C5EBCD984750}"/>
          </ac:picMkLst>
        </pc:picChg>
      </pc:sldChg>
      <pc:sldChg chg="del">
        <pc:chgData name="Rohan Basu" userId="57621fd41fd9b2c2" providerId="LiveId" clId="{BE999640-57CC-4C7F-9F26-EC2C67D38CA7}" dt="2024-06-06T07:35:46.157" v="56" actId="47"/>
        <pc:sldMkLst>
          <pc:docMk/>
          <pc:sldMk cId="731403727" sldId="259"/>
        </pc:sldMkLst>
      </pc:sldChg>
      <pc:sldChg chg="addSp modSp mod">
        <pc:chgData name="Rohan Basu" userId="57621fd41fd9b2c2" providerId="LiveId" clId="{BE999640-57CC-4C7F-9F26-EC2C67D38CA7}" dt="2024-06-06T07:38:12.811" v="74" actId="1440"/>
        <pc:sldMkLst>
          <pc:docMk/>
          <pc:sldMk cId="3790259921" sldId="260"/>
        </pc:sldMkLst>
        <pc:spChg chg="mod">
          <ac:chgData name="Rohan Basu" userId="57621fd41fd9b2c2" providerId="LiveId" clId="{BE999640-57CC-4C7F-9F26-EC2C67D38CA7}" dt="2024-06-06T07:37:34.806" v="65" actId="1076"/>
          <ac:spMkLst>
            <pc:docMk/>
            <pc:sldMk cId="3790259921" sldId="260"/>
            <ac:spMk id="3" creationId="{79540A43-1A0F-1F58-6C94-6C0A80F9BE95}"/>
          </ac:spMkLst>
        </pc:spChg>
        <pc:picChg chg="add mod">
          <ac:chgData name="Rohan Basu" userId="57621fd41fd9b2c2" providerId="LiveId" clId="{BE999640-57CC-4C7F-9F26-EC2C67D38CA7}" dt="2024-06-06T07:38:12.811" v="74" actId="1440"/>
          <ac:picMkLst>
            <pc:docMk/>
            <pc:sldMk cId="3790259921" sldId="260"/>
            <ac:picMk id="5" creationId="{A029AD76-1C2D-4C4E-9295-70B30998E89E}"/>
          </ac:picMkLst>
        </pc:picChg>
      </pc:sldChg>
      <pc:sldChg chg="del">
        <pc:chgData name="Rohan Basu" userId="57621fd41fd9b2c2" providerId="LiveId" clId="{BE999640-57CC-4C7F-9F26-EC2C67D38CA7}" dt="2024-06-06T07:38:45.270" v="75" actId="47"/>
        <pc:sldMkLst>
          <pc:docMk/>
          <pc:sldMk cId="1132978019" sldId="261"/>
        </pc:sldMkLst>
      </pc:sldChg>
      <pc:sldChg chg="addSp modSp mod">
        <pc:chgData name="Rohan Basu" userId="57621fd41fd9b2c2" providerId="LiveId" clId="{BE999640-57CC-4C7F-9F26-EC2C67D38CA7}" dt="2024-06-06T07:43:51.329" v="107" actId="1076"/>
        <pc:sldMkLst>
          <pc:docMk/>
          <pc:sldMk cId="4117881618" sldId="262"/>
        </pc:sldMkLst>
        <pc:spChg chg="mod">
          <ac:chgData name="Rohan Basu" userId="57621fd41fd9b2c2" providerId="LiveId" clId="{BE999640-57CC-4C7F-9F26-EC2C67D38CA7}" dt="2024-06-06T07:42:34.894" v="85"/>
          <ac:spMkLst>
            <pc:docMk/>
            <pc:sldMk cId="4117881618" sldId="262"/>
            <ac:spMk id="2" creationId="{644CC553-228B-14A8-B1AC-6F0DB86A4F5D}"/>
          </ac:spMkLst>
        </pc:spChg>
        <pc:spChg chg="mod">
          <ac:chgData name="Rohan Basu" userId="57621fd41fd9b2c2" providerId="LiveId" clId="{BE999640-57CC-4C7F-9F26-EC2C67D38CA7}" dt="2024-06-06T07:43:12.825" v="98" actId="27636"/>
          <ac:spMkLst>
            <pc:docMk/>
            <pc:sldMk cId="4117881618" sldId="262"/>
            <ac:spMk id="3" creationId="{52627883-A984-4F75-958B-50C73FB393CD}"/>
          </ac:spMkLst>
        </pc:spChg>
        <pc:picChg chg="add mod">
          <ac:chgData name="Rohan Basu" userId="57621fd41fd9b2c2" providerId="LiveId" clId="{BE999640-57CC-4C7F-9F26-EC2C67D38CA7}" dt="2024-06-06T07:43:51.329" v="107" actId="1076"/>
          <ac:picMkLst>
            <pc:docMk/>
            <pc:sldMk cId="4117881618" sldId="262"/>
            <ac:picMk id="5" creationId="{C3FB489C-11A8-831E-1986-3FAB87E6E2CB}"/>
          </ac:picMkLst>
        </pc:picChg>
      </pc:sldChg>
      <pc:sldChg chg="modSp mod">
        <pc:chgData name="Rohan Basu" userId="57621fd41fd9b2c2" providerId="LiveId" clId="{BE999640-57CC-4C7F-9F26-EC2C67D38CA7}" dt="2024-06-06T07:39:56.679" v="82" actId="1076"/>
        <pc:sldMkLst>
          <pc:docMk/>
          <pc:sldMk cId="2167624049" sldId="263"/>
        </pc:sldMkLst>
        <pc:spChg chg="mod">
          <ac:chgData name="Rohan Basu" userId="57621fd41fd9b2c2" providerId="LiveId" clId="{BE999640-57CC-4C7F-9F26-EC2C67D38CA7}" dt="2024-06-06T07:39:56.679" v="82" actId="1076"/>
          <ac:spMkLst>
            <pc:docMk/>
            <pc:sldMk cId="2167624049" sldId="263"/>
            <ac:spMk id="3" creationId="{C09A44E8-9E27-DC45-F21A-BE43B60A5A58}"/>
          </ac:spMkLst>
        </pc:spChg>
      </pc:sldChg>
      <pc:sldChg chg="modSp mod">
        <pc:chgData name="Rohan Basu" userId="57621fd41fd9b2c2" providerId="LiveId" clId="{BE999640-57CC-4C7F-9F26-EC2C67D38CA7}" dt="2024-06-06T07:45:15.586" v="114" actId="1076"/>
        <pc:sldMkLst>
          <pc:docMk/>
          <pc:sldMk cId="3263713446" sldId="264"/>
        </pc:sldMkLst>
        <pc:spChg chg="mod">
          <ac:chgData name="Rohan Basu" userId="57621fd41fd9b2c2" providerId="LiveId" clId="{BE999640-57CC-4C7F-9F26-EC2C67D38CA7}" dt="2024-06-06T07:45:15.586" v="114" actId="1076"/>
          <ac:spMkLst>
            <pc:docMk/>
            <pc:sldMk cId="3263713446" sldId="264"/>
            <ac:spMk id="3" creationId="{A41212CC-5143-3386-0787-E0B268723C8D}"/>
          </ac:spMkLst>
        </pc:spChg>
      </pc:sldChg>
      <pc:sldChg chg="addSp modSp mod">
        <pc:chgData name="Rohan Basu" userId="57621fd41fd9b2c2" providerId="LiveId" clId="{BE999640-57CC-4C7F-9F26-EC2C67D38CA7}" dt="2024-06-06T07:49:37.389" v="140" actId="1440"/>
        <pc:sldMkLst>
          <pc:docMk/>
          <pc:sldMk cId="736275157" sldId="265"/>
        </pc:sldMkLst>
        <pc:spChg chg="mod">
          <ac:chgData name="Rohan Basu" userId="57621fd41fd9b2c2" providerId="LiveId" clId="{BE999640-57CC-4C7F-9F26-EC2C67D38CA7}" dt="2024-06-06T07:48:33.777" v="131" actId="27636"/>
          <ac:spMkLst>
            <pc:docMk/>
            <pc:sldMk cId="736275157" sldId="265"/>
            <ac:spMk id="3" creationId="{F6E275E7-07B5-751F-8954-DC74E714FA73}"/>
          </ac:spMkLst>
        </pc:spChg>
        <pc:picChg chg="add mod">
          <ac:chgData name="Rohan Basu" userId="57621fd41fd9b2c2" providerId="LiveId" clId="{BE999640-57CC-4C7F-9F26-EC2C67D38CA7}" dt="2024-06-06T07:48:49.495" v="132" actId="931"/>
          <ac:picMkLst>
            <pc:docMk/>
            <pc:sldMk cId="736275157" sldId="265"/>
            <ac:picMk id="5" creationId="{D13053CB-BEC1-7973-A58A-A0E1002C0677}"/>
          </ac:picMkLst>
        </pc:picChg>
        <pc:picChg chg="add mod">
          <ac:chgData name="Rohan Basu" userId="57621fd41fd9b2c2" providerId="LiveId" clId="{BE999640-57CC-4C7F-9F26-EC2C67D38CA7}" dt="2024-06-06T07:49:37.389" v="140" actId="1440"/>
          <ac:picMkLst>
            <pc:docMk/>
            <pc:sldMk cId="736275157" sldId="265"/>
            <ac:picMk id="7" creationId="{3E6B90FC-3050-F000-9885-172931236BCB}"/>
          </ac:picMkLst>
        </pc:picChg>
      </pc:sldChg>
      <pc:sldChg chg="modSp mod">
        <pc:chgData name="Rohan Basu" userId="57621fd41fd9b2c2" providerId="LiveId" clId="{BE999640-57CC-4C7F-9F26-EC2C67D38CA7}" dt="2024-06-06T07:50:18.325" v="148" actId="27636"/>
        <pc:sldMkLst>
          <pc:docMk/>
          <pc:sldMk cId="2095082558" sldId="266"/>
        </pc:sldMkLst>
        <pc:spChg chg="mod">
          <ac:chgData name="Rohan Basu" userId="57621fd41fd9b2c2" providerId="LiveId" clId="{BE999640-57CC-4C7F-9F26-EC2C67D38CA7}" dt="2024-06-06T07:50:18.325" v="148" actId="27636"/>
          <ac:spMkLst>
            <pc:docMk/>
            <pc:sldMk cId="2095082558" sldId="266"/>
            <ac:spMk id="3" creationId="{E71011D6-0710-90C8-70D0-6D62CE461739}"/>
          </ac:spMkLst>
        </pc:spChg>
      </pc:sldChg>
      <pc:sldChg chg="modSp mod">
        <pc:chgData name="Rohan Basu" userId="57621fd41fd9b2c2" providerId="LiveId" clId="{BE999640-57CC-4C7F-9F26-EC2C67D38CA7}" dt="2024-06-06T07:50:48.685" v="151" actId="255"/>
        <pc:sldMkLst>
          <pc:docMk/>
          <pc:sldMk cId="261112392" sldId="267"/>
        </pc:sldMkLst>
        <pc:spChg chg="mod">
          <ac:chgData name="Rohan Basu" userId="57621fd41fd9b2c2" providerId="LiveId" clId="{BE999640-57CC-4C7F-9F26-EC2C67D38CA7}" dt="2024-06-06T07:50:48.685" v="151" actId="255"/>
          <ac:spMkLst>
            <pc:docMk/>
            <pc:sldMk cId="261112392" sldId="267"/>
            <ac:spMk id="3" creationId="{70A81B2E-FC98-28BB-4F49-B4480D0A2077}"/>
          </ac:spMkLst>
        </pc:spChg>
      </pc:sldChg>
      <pc:sldChg chg="add del">
        <pc:chgData name="Rohan Basu" userId="57621fd41fd9b2c2" providerId="LiveId" clId="{BE999640-57CC-4C7F-9F26-EC2C67D38CA7}" dt="2024-06-06T07:35:40.909" v="55" actId="47"/>
        <pc:sldMkLst>
          <pc:docMk/>
          <pc:sldMk cId="2516917556"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2C0D4-19CD-4DAE-901A-94A8F7F3EF5F}"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661C3-C6FC-4A5C-A536-D7953C6D8A31}" type="slidenum">
              <a:rPr lang="en-IN" smtClean="0"/>
              <a:t>‹#›</a:t>
            </a:fld>
            <a:endParaRPr lang="en-IN"/>
          </a:p>
        </p:txBody>
      </p:sp>
    </p:spTree>
    <p:extLst>
      <p:ext uri="{BB962C8B-B14F-4D97-AF65-F5344CB8AC3E}">
        <p14:creationId xmlns:p14="http://schemas.microsoft.com/office/powerpoint/2010/main" val="285157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42C0D4-19CD-4DAE-901A-94A8F7F3EF5F}"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661C3-C6FC-4A5C-A536-D7953C6D8A31}" type="slidenum">
              <a:rPr lang="en-IN" smtClean="0"/>
              <a:t>‹#›</a:t>
            </a:fld>
            <a:endParaRPr lang="en-IN"/>
          </a:p>
        </p:txBody>
      </p:sp>
    </p:spTree>
    <p:extLst>
      <p:ext uri="{BB962C8B-B14F-4D97-AF65-F5344CB8AC3E}">
        <p14:creationId xmlns:p14="http://schemas.microsoft.com/office/powerpoint/2010/main" val="2963011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42C0D4-19CD-4DAE-901A-94A8F7F3EF5F}"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661C3-C6FC-4A5C-A536-D7953C6D8A3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65576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42C0D4-19CD-4DAE-901A-94A8F7F3EF5F}"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661C3-C6FC-4A5C-A536-D7953C6D8A31}" type="slidenum">
              <a:rPr lang="en-IN" smtClean="0"/>
              <a:t>‹#›</a:t>
            </a:fld>
            <a:endParaRPr lang="en-IN"/>
          </a:p>
        </p:txBody>
      </p:sp>
    </p:spTree>
    <p:extLst>
      <p:ext uri="{BB962C8B-B14F-4D97-AF65-F5344CB8AC3E}">
        <p14:creationId xmlns:p14="http://schemas.microsoft.com/office/powerpoint/2010/main" val="2462148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42C0D4-19CD-4DAE-901A-94A8F7F3EF5F}"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661C3-C6FC-4A5C-A536-D7953C6D8A3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6687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42C0D4-19CD-4DAE-901A-94A8F7F3EF5F}"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661C3-C6FC-4A5C-A536-D7953C6D8A31}" type="slidenum">
              <a:rPr lang="en-IN" smtClean="0"/>
              <a:t>‹#›</a:t>
            </a:fld>
            <a:endParaRPr lang="en-IN"/>
          </a:p>
        </p:txBody>
      </p:sp>
    </p:spTree>
    <p:extLst>
      <p:ext uri="{BB962C8B-B14F-4D97-AF65-F5344CB8AC3E}">
        <p14:creationId xmlns:p14="http://schemas.microsoft.com/office/powerpoint/2010/main" val="2401731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2C0D4-19CD-4DAE-901A-94A8F7F3EF5F}"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661C3-C6FC-4A5C-A536-D7953C6D8A31}" type="slidenum">
              <a:rPr lang="en-IN" smtClean="0"/>
              <a:t>‹#›</a:t>
            </a:fld>
            <a:endParaRPr lang="en-IN"/>
          </a:p>
        </p:txBody>
      </p:sp>
    </p:spTree>
    <p:extLst>
      <p:ext uri="{BB962C8B-B14F-4D97-AF65-F5344CB8AC3E}">
        <p14:creationId xmlns:p14="http://schemas.microsoft.com/office/powerpoint/2010/main" val="3323761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2C0D4-19CD-4DAE-901A-94A8F7F3EF5F}"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661C3-C6FC-4A5C-A536-D7953C6D8A31}" type="slidenum">
              <a:rPr lang="en-IN" smtClean="0"/>
              <a:t>‹#›</a:t>
            </a:fld>
            <a:endParaRPr lang="en-IN"/>
          </a:p>
        </p:txBody>
      </p:sp>
    </p:spTree>
    <p:extLst>
      <p:ext uri="{BB962C8B-B14F-4D97-AF65-F5344CB8AC3E}">
        <p14:creationId xmlns:p14="http://schemas.microsoft.com/office/powerpoint/2010/main" val="3657364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C0D09-588D-ACB3-5030-7145DDB318DF}"/>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5DDD31-2ED2-1B33-3550-C9F2B32D22CC}"/>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F5300B-6AEF-61D3-BA61-A08E137D25CA}"/>
              </a:ext>
            </a:extLst>
          </p:cNvPr>
          <p:cNvSpPr>
            <a:spLocks noGrp="1"/>
          </p:cNvSpPr>
          <p:nvPr>
            <p:ph type="dt" sz="half" idx="10"/>
          </p:nvPr>
        </p:nvSpPr>
        <p:spPr/>
        <p:txBody>
          <a:bodyPr/>
          <a:lstStyle/>
          <a:p>
            <a:fld id="{C042C0D4-19CD-4DAE-901A-94A8F7F3EF5F}" type="datetimeFigureOut">
              <a:rPr lang="en-IN" smtClean="0"/>
              <a:t>06-06-2024</a:t>
            </a:fld>
            <a:endParaRPr lang="en-IN"/>
          </a:p>
        </p:txBody>
      </p:sp>
      <p:sp>
        <p:nvSpPr>
          <p:cNvPr id="5" name="Footer Placeholder 4">
            <a:extLst>
              <a:ext uri="{FF2B5EF4-FFF2-40B4-BE49-F238E27FC236}">
                <a16:creationId xmlns:a16="http://schemas.microsoft.com/office/drawing/2014/main" id="{03892619-BEE9-2281-8410-7709087ECE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7C59A0-F31D-40BD-2063-7652499D3673}"/>
              </a:ext>
            </a:extLst>
          </p:cNvPr>
          <p:cNvSpPr>
            <a:spLocks noGrp="1"/>
          </p:cNvSpPr>
          <p:nvPr>
            <p:ph type="sldNum" sz="quarter" idx="12"/>
          </p:nvPr>
        </p:nvSpPr>
        <p:spPr/>
        <p:txBody>
          <a:bodyPr/>
          <a:lstStyle/>
          <a:p>
            <a:fld id="{4D2661C3-C6FC-4A5C-A536-D7953C6D8A31}" type="slidenum">
              <a:rPr lang="en-IN" smtClean="0"/>
              <a:t>‹#›</a:t>
            </a:fld>
            <a:endParaRPr lang="en-IN"/>
          </a:p>
        </p:txBody>
      </p:sp>
    </p:spTree>
    <p:extLst>
      <p:ext uri="{BB962C8B-B14F-4D97-AF65-F5344CB8AC3E}">
        <p14:creationId xmlns:p14="http://schemas.microsoft.com/office/powerpoint/2010/main" val="3916249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2C0D4-19CD-4DAE-901A-94A8F7F3EF5F}"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661C3-C6FC-4A5C-A536-D7953C6D8A31}" type="slidenum">
              <a:rPr lang="en-IN" smtClean="0"/>
              <a:t>‹#›</a:t>
            </a:fld>
            <a:endParaRPr lang="en-IN"/>
          </a:p>
        </p:txBody>
      </p:sp>
    </p:spTree>
    <p:extLst>
      <p:ext uri="{BB962C8B-B14F-4D97-AF65-F5344CB8AC3E}">
        <p14:creationId xmlns:p14="http://schemas.microsoft.com/office/powerpoint/2010/main" val="3430746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42C0D4-19CD-4DAE-901A-94A8F7F3EF5F}"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661C3-C6FC-4A5C-A536-D7953C6D8A31}" type="slidenum">
              <a:rPr lang="en-IN" smtClean="0"/>
              <a:t>‹#›</a:t>
            </a:fld>
            <a:endParaRPr lang="en-IN"/>
          </a:p>
        </p:txBody>
      </p:sp>
    </p:spTree>
    <p:extLst>
      <p:ext uri="{BB962C8B-B14F-4D97-AF65-F5344CB8AC3E}">
        <p14:creationId xmlns:p14="http://schemas.microsoft.com/office/powerpoint/2010/main" val="854250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2C0D4-19CD-4DAE-901A-94A8F7F3EF5F}" type="datetimeFigureOut">
              <a:rPr lang="en-IN" smtClean="0"/>
              <a:t>06-06-2024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2661C3-C6FC-4A5C-A536-D7953C6D8A31}" type="slidenum">
              <a:rPr lang="en-IN" smtClean="0"/>
              <a:t>‹#›</a:t>
            </a:fld>
            <a:endParaRPr lang="en-IN"/>
          </a:p>
        </p:txBody>
      </p:sp>
    </p:spTree>
    <p:extLst>
      <p:ext uri="{BB962C8B-B14F-4D97-AF65-F5344CB8AC3E}">
        <p14:creationId xmlns:p14="http://schemas.microsoft.com/office/powerpoint/2010/main" val="1670253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2C0D4-19CD-4DAE-901A-94A8F7F3EF5F}" type="datetimeFigureOut">
              <a:rPr lang="en-IN" smtClean="0"/>
              <a:t>06-06-2024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2661C3-C6FC-4A5C-A536-D7953C6D8A31}" type="slidenum">
              <a:rPr lang="en-IN" smtClean="0"/>
              <a:t>‹#›</a:t>
            </a:fld>
            <a:endParaRPr lang="en-IN"/>
          </a:p>
        </p:txBody>
      </p:sp>
    </p:spTree>
    <p:extLst>
      <p:ext uri="{BB962C8B-B14F-4D97-AF65-F5344CB8AC3E}">
        <p14:creationId xmlns:p14="http://schemas.microsoft.com/office/powerpoint/2010/main" val="838905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2C0D4-19CD-4DAE-901A-94A8F7F3EF5F}" type="datetimeFigureOut">
              <a:rPr lang="en-IN" smtClean="0"/>
              <a:t>06-06-2024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2661C3-C6FC-4A5C-A536-D7953C6D8A31}" type="slidenum">
              <a:rPr lang="en-IN" smtClean="0"/>
              <a:t>‹#›</a:t>
            </a:fld>
            <a:endParaRPr lang="en-IN"/>
          </a:p>
        </p:txBody>
      </p:sp>
    </p:spTree>
    <p:extLst>
      <p:ext uri="{BB962C8B-B14F-4D97-AF65-F5344CB8AC3E}">
        <p14:creationId xmlns:p14="http://schemas.microsoft.com/office/powerpoint/2010/main" val="1807722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2C0D4-19CD-4DAE-901A-94A8F7F3EF5F}" type="datetimeFigureOut">
              <a:rPr lang="en-IN" smtClean="0"/>
              <a:t>06-06-2024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2661C3-C6FC-4A5C-A536-D7953C6D8A31}" type="slidenum">
              <a:rPr lang="en-IN" smtClean="0"/>
              <a:t>‹#›</a:t>
            </a:fld>
            <a:endParaRPr lang="en-IN"/>
          </a:p>
        </p:txBody>
      </p:sp>
    </p:spTree>
    <p:extLst>
      <p:ext uri="{BB962C8B-B14F-4D97-AF65-F5344CB8AC3E}">
        <p14:creationId xmlns:p14="http://schemas.microsoft.com/office/powerpoint/2010/main" val="2392343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42C0D4-19CD-4DAE-901A-94A8F7F3EF5F}" type="datetimeFigureOut">
              <a:rPr lang="en-IN" smtClean="0"/>
              <a:t>06-06-2024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2661C3-C6FC-4A5C-A536-D7953C6D8A31}" type="slidenum">
              <a:rPr lang="en-IN" smtClean="0"/>
              <a:t>‹#›</a:t>
            </a:fld>
            <a:endParaRPr lang="en-IN"/>
          </a:p>
        </p:txBody>
      </p:sp>
    </p:spTree>
    <p:extLst>
      <p:ext uri="{BB962C8B-B14F-4D97-AF65-F5344CB8AC3E}">
        <p14:creationId xmlns:p14="http://schemas.microsoft.com/office/powerpoint/2010/main" val="379978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42C0D4-19CD-4DAE-901A-94A8F7F3EF5F}" type="datetimeFigureOut">
              <a:rPr lang="en-IN" smtClean="0"/>
              <a:t>06-06-2024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2661C3-C6FC-4A5C-A536-D7953C6D8A31}" type="slidenum">
              <a:rPr lang="en-IN" smtClean="0"/>
              <a:t>‹#›</a:t>
            </a:fld>
            <a:endParaRPr lang="en-IN"/>
          </a:p>
        </p:txBody>
      </p:sp>
    </p:spTree>
    <p:extLst>
      <p:ext uri="{BB962C8B-B14F-4D97-AF65-F5344CB8AC3E}">
        <p14:creationId xmlns:p14="http://schemas.microsoft.com/office/powerpoint/2010/main" val="55867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42C0D4-19CD-4DAE-901A-94A8F7F3EF5F}" type="datetimeFigureOut">
              <a:rPr lang="en-IN" smtClean="0"/>
              <a:t>06-06-2024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D2661C3-C6FC-4A5C-A536-D7953C6D8A31}" type="slidenum">
              <a:rPr lang="en-IN" smtClean="0"/>
              <a:t>‹#›</a:t>
            </a:fld>
            <a:endParaRPr lang="en-IN"/>
          </a:p>
        </p:txBody>
      </p:sp>
    </p:spTree>
    <p:extLst>
      <p:ext uri="{BB962C8B-B14F-4D97-AF65-F5344CB8AC3E}">
        <p14:creationId xmlns:p14="http://schemas.microsoft.com/office/powerpoint/2010/main" val="78453301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5637-7420-3A8F-F4B6-9FED51DDA439}"/>
              </a:ext>
            </a:extLst>
          </p:cNvPr>
          <p:cNvSpPr>
            <a:spLocks noGrp="1"/>
          </p:cNvSpPr>
          <p:nvPr>
            <p:ph type="ctrTitle"/>
          </p:nvPr>
        </p:nvSpPr>
        <p:spPr/>
        <p:txBody>
          <a:bodyPr/>
          <a:lstStyle/>
          <a:p>
            <a:r>
              <a:rPr lang="en-IN"/>
              <a:t>Ride-Share Hub Application</a:t>
            </a:r>
          </a:p>
        </p:txBody>
      </p:sp>
      <p:sp>
        <p:nvSpPr>
          <p:cNvPr id="3" name="Subtitle 2">
            <a:extLst>
              <a:ext uri="{FF2B5EF4-FFF2-40B4-BE49-F238E27FC236}">
                <a16:creationId xmlns:a16="http://schemas.microsoft.com/office/drawing/2014/main" id="{3D0A1884-D2AC-59BB-4FFF-147AE768BADA}"/>
              </a:ext>
            </a:extLst>
          </p:cNvPr>
          <p:cNvSpPr>
            <a:spLocks noGrp="1"/>
          </p:cNvSpPr>
          <p:nvPr>
            <p:ph type="subTitle" idx="1"/>
          </p:nvPr>
        </p:nvSpPr>
        <p:spPr/>
        <p:txBody>
          <a:bodyPr/>
          <a:lstStyle/>
          <a:p>
            <a:r>
              <a:rPr lang="en-IN" dirty="0"/>
              <a:t>By CSE_PROJ</a:t>
            </a:r>
            <a:r>
              <a:rPr lang="en-IN"/>
              <a:t>_2024_15 </a:t>
            </a:r>
            <a:endParaRPr lang="en-IN" dirty="0"/>
          </a:p>
        </p:txBody>
      </p:sp>
    </p:spTree>
    <p:extLst>
      <p:ext uri="{BB962C8B-B14F-4D97-AF65-F5344CB8AC3E}">
        <p14:creationId xmlns:p14="http://schemas.microsoft.com/office/powerpoint/2010/main" val="587412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BE789-CAD8-9B35-C7D9-A69A04C28C3D}"/>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E71011D6-0710-90C8-70D0-6D62CE461739}"/>
              </a:ext>
            </a:extLst>
          </p:cNvPr>
          <p:cNvSpPr>
            <a:spLocks noGrp="1"/>
          </p:cNvSpPr>
          <p:nvPr>
            <p:ph type="body" idx="1"/>
          </p:nvPr>
        </p:nvSpPr>
        <p:spPr/>
        <p:txBody>
          <a:bodyPr>
            <a:normAutofit/>
          </a:bodyPr>
          <a:lstStyle/>
          <a:p>
            <a:pPr marL="0" indent="0">
              <a:buNone/>
            </a:pPr>
            <a:r>
              <a:rPr lang="en-US" dirty="0"/>
              <a:t>In conclusion, Ride-Share Hub represents more than just a ridesharing platform; it's a catalyst for change in the way we commute and connect with our communities. With user-friendly interfaces, robust safety measures, and a commitment to sustainability, Ride-Share Hub is redefining transportation, empowering individuals to make smarter, greener choices for a brighter future.</a:t>
            </a:r>
          </a:p>
          <a:p>
            <a:pPr marL="0" indent="0">
              <a:buNone/>
            </a:pPr>
            <a:r>
              <a:rPr lang="en-US" dirty="0"/>
              <a:t>As we navigate the ever-changing landscape of urban mobility, Ride-Share Hub remains steadfast in its mission to provide convenient, affordable, and sustainable transportation solutions for all. Join us on this journey towards a smarter, more connected world, where every ride is an opportunity to make a difference.</a:t>
            </a:r>
          </a:p>
          <a:p>
            <a:pPr marL="0" indent="0">
              <a:buNone/>
            </a:pPr>
            <a:r>
              <a:rPr lang="en-US" dirty="0"/>
              <a:t>Thank you for choosing Ride-Share Hub. Together, we're transforming transportation, one ride at a time.</a:t>
            </a:r>
            <a:endParaRPr lang="en-IN" dirty="0"/>
          </a:p>
        </p:txBody>
      </p:sp>
    </p:spTree>
    <p:extLst>
      <p:ext uri="{BB962C8B-B14F-4D97-AF65-F5344CB8AC3E}">
        <p14:creationId xmlns:p14="http://schemas.microsoft.com/office/powerpoint/2010/main" val="2095082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4A982-0A1A-55A6-317A-34AA16161600}"/>
              </a:ext>
            </a:extLst>
          </p:cNvPr>
          <p:cNvSpPr>
            <a:spLocks noGrp="1"/>
          </p:cNvSpPr>
          <p:nvPr>
            <p:ph type="ctrTitle"/>
          </p:nvPr>
        </p:nvSpPr>
        <p:spPr/>
        <p:txBody>
          <a:bodyPr/>
          <a:lstStyle/>
          <a:p>
            <a:r>
              <a:rPr lang="en-IN"/>
              <a:t>Thank You</a:t>
            </a:r>
          </a:p>
        </p:txBody>
      </p:sp>
      <p:sp>
        <p:nvSpPr>
          <p:cNvPr id="3" name="Subtitle 2">
            <a:extLst>
              <a:ext uri="{FF2B5EF4-FFF2-40B4-BE49-F238E27FC236}">
                <a16:creationId xmlns:a16="http://schemas.microsoft.com/office/drawing/2014/main" id="{70A81B2E-FC98-28BB-4F49-B4480D0A2077}"/>
              </a:ext>
            </a:extLst>
          </p:cNvPr>
          <p:cNvSpPr>
            <a:spLocks noGrp="1"/>
          </p:cNvSpPr>
          <p:nvPr>
            <p:ph type="subTitle" idx="1"/>
          </p:nvPr>
        </p:nvSpPr>
        <p:spPr/>
        <p:txBody>
          <a:bodyPr>
            <a:normAutofit/>
          </a:bodyPr>
          <a:lstStyle/>
          <a:p>
            <a:r>
              <a:rPr lang="en-US" sz="100" dirty="0"/>
              <a:t>.</a:t>
            </a:r>
            <a:endParaRPr lang="en-IN" sz="100" dirty="0"/>
          </a:p>
        </p:txBody>
      </p:sp>
    </p:spTree>
    <p:extLst>
      <p:ext uri="{BB962C8B-B14F-4D97-AF65-F5344CB8AC3E}">
        <p14:creationId xmlns:p14="http://schemas.microsoft.com/office/powerpoint/2010/main" val="261112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753E-107F-F823-9244-FC5F406CC63D}"/>
              </a:ext>
            </a:extLst>
          </p:cNvPr>
          <p:cNvSpPr>
            <a:spLocks noGrp="1"/>
          </p:cNvSpPr>
          <p:nvPr>
            <p:ph type="title"/>
          </p:nvPr>
        </p:nvSpPr>
        <p:spPr/>
        <p:txBody>
          <a:bodyPr/>
          <a:lstStyle/>
          <a:p>
            <a:pPr algn="ctr"/>
            <a:r>
              <a:rPr lang="en-US" dirty="0"/>
              <a:t>Created</a:t>
            </a:r>
            <a:br>
              <a:rPr lang="en-US" dirty="0"/>
            </a:br>
            <a:r>
              <a:rPr lang="en-US" dirty="0"/>
              <a:t>By</a:t>
            </a:r>
            <a:endParaRPr lang="en-IN" dirty="0"/>
          </a:p>
        </p:txBody>
      </p:sp>
      <p:sp>
        <p:nvSpPr>
          <p:cNvPr id="3" name="Content Placeholder 2">
            <a:extLst>
              <a:ext uri="{FF2B5EF4-FFF2-40B4-BE49-F238E27FC236}">
                <a16:creationId xmlns:a16="http://schemas.microsoft.com/office/drawing/2014/main" id="{A75A8FBC-0321-0879-650F-476B42E2A0CB}"/>
              </a:ext>
            </a:extLst>
          </p:cNvPr>
          <p:cNvSpPr>
            <a:spLocks noGrp="1"/>
          </p:cNvSpPr>
          <p:nvPr>
            <p:ph idx="1"/>
          </p:nvPr>
        </p:nvSpPr>
        <p:spPr/>
        <p:txBody>
          <a:bodyPr/>
          <a:lstStyle/>
          <a:p>
            <a:pPr marL="0" indent="0" algn="ctr">
              <a:buNone/>
            </a:pPr>
            <a:r>
              <a:rPr lang="en-US" dirty="0"/>
              <a:t>Rohan Jyoti Basu </a:t>
            </a:r>
          </a:p>
          <a:p>
            <a:pPr marL="0" indent="0" algn="ctr">
              <a:buNone/>
            </a:pPr>
            <a:r>
              <a:rPr lang="en-US" dirty="0"/>
              <a:t>Souvik Goswami</a:t>
            </a:r>
          </a:p>
          <a:p>
            <a:pPr marL="0" indent="0" algn="ctr">
              <a:buNone/>
            </a:pPr>
            <a:r>
              <a:rPr lang="en-US" dirty="0"/>
              <a:t>Subhangi Banerjee</a:t>
            </a:r>
          </a:p>
          <a:p>
            <a:pPr marL="0" indent="0" algn="ctr">
              <a:buNone/>
            </a:pPr>
            <a:r>
              <a:rPr lang="en-US" dirty="0"/>
              <a:t>Subhadeep Dey Sarkar</a:t>
            </a:r>
          </a:p>
          <a:p>
            <a:pPr marL="0" indent="0" algn="ctr">
              <a:buNone/>
            </a:pPr>
            <a:r>
              <a:rPr lang="en-US" dirty="0"/>
              <a:t>Under the guidance of</a:t>
            </a:r>
          </a:p>
          <a:p>
            <a:pPr marL="0" indent="0" algn="ctr">
              <a:buNone/>
            </a:pPr>
            <a:r>
              <a:rPr lang="en-US" dirty="0"/>
              <a:t>Ast. Prof. Satadal Chakraborty</a:t>
            </a:r>
            <a:endParaRPr lang="en-IN" dirty="0"/>
          </a:p>
        </p:txBody>
      </p:sp>
    </p:spTree>
    <p:extLst>
      <p:ext uri="{BB962C8B-B14F-4D97-AF65-F5344CB8AC3E}">
        <p14:creationId xmlns:p14="http://schemas.microsoft.com/office/powerpoint/2010/main" val="2904220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88D0E-631C-948E-2665-EF9A20BE5322}"/>
              </a:ext>
            </a:extLst>
          </p:cNvPr>
          <p:cNvSpPr>
            <a:spLocks noGrp="1"/>
          </p:cNvSpPr>
          <p:nvPr>
            <p:ph type="title"/>
          </p:nvPr>
        </p:nvSpPr>
        <p:spPr/>
        <p:txBody>
          <a:bodyPr/>
          <a:lstStyle/>
          <a:p>
            <a:r>
              <a:rPr lang="en-IN"/>
              <a:t>Introduction</a:t>
            </a:r>
          </a:p>
        </p:txBody>
      </p:sp>
      <p:sp>
        <p:nvSpPr>
          <p:cNvPr id="3" name="Text Placeholder 2">
            <a:extLst>
              <a:ext uri="{FF2B5EF4-FFF2-40B4-BE49-F238E27FC236}">
                <a16:creationId xmlns:a16="http://schemas.microsoft.com/office/drawing/2014/main" id="{F13DBB8C-8845-D4CE-6055-81FB2D56C731}"/>
              </a:ext>
            </a:extLst>
          </p:cNvPr>
          <p:cNvSpPr>
            <a:spLocks noGrp="1"/>
          </p:cNvSpPr>
          <p:nvPr>
            <p:ph type="body" idx="1"/>
          </p:nvPr>
        </p:nvSpPr>
        <p:spPr/>
        <p:txBody>
          <a:bodyPr/>
          <a:lstStyle/>
          <a:p>
            <a:pPr marL="0" indent="0">
              <a:buNone/>
            </a:pPr>
            <a:r>
              <a:rPr lang="en-US" dirty="0"/>
              <a:t>The Ride-Share Hub Application is a cutting-edge solution designed to simplify and optimize the process of ridesharing. By leveraging modern technology and user-friendly interfaces, it connects users seamlessly, revolutionizing the way people commute. This introduction sets the stage for an exploration of the app's features and benefits, highlighting its role in enhancing mobility and promoting sustainability.</a:t>
            </a:r>
            <a:endParaRPr lang="en-IN" dirty="0"/>
          </a:p>
        </p:txBody>
      </p:sp>
    </p:spTree>
    <p:extLst>
      <p:ext uri="{BB962C8B-B14F-4D97-AF65-F5344CB8AC3E}">
        <p14:creationId xmlns:p14="http://schemas.microsoft.com/office/powerpoint/2010/main" val="637769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5F2EA-6FA3-28CA-AA49-0AF7A16E509C}"/>
              </a:ext>
            </a:extLst>
          </p:cNvPr>
          <p:cNvSpPr>
            <a:spLocks noGrp="1"/>
          </p:cNvSpPr>
          <p:nvPr>
            <p:ph type="title"/>
          </p:nvPr>
        </p:nvSpPr>
        <p:spPr/>
        <p:txBody>
          <a:bodyPr/>
          <a:lstStyle/>
          <a:p>
            <a:r>
              <a:rPr lang="en-IN" dirty="0"/>
              <a:t>Home Page</a:t>
            </a:r>
          </a:p>
        </p:txBody>
      </p:sp>
      <p:sp>
        <p:nvSpPr>
          <p:cNvPr id="3" name="Text Placeholder 2">
            <a:extLst>
              <a:ext uri="{FF2B5EF4-FFF2-40B4-BE49-F238E27FC236}">
                <a16:creationId xmlns:a16="http://schemas.microsoft.com/office/drawing/2014/main" id="{5ACACF61-C18F-52F6-E410-DE5075FA023A}"/>
              </a:ext>
            </a:extLst>
          </p:cNvPr>
          <p:cNvSpPr>
            <a:spLocks noGrp="1"/>
          </p:cNvSpPr>
          <p:nvPr>
            <p:ph type="body" idx="1"/>
          </p:nvPr>
        </p:nvSpPr>
        <p:spPr/>
        <p:txBody>
          <a:bodyPr>
            <a:normAutofit/>
          </a:bodyPr>
          <a:lstStyle/>
          <a:p>
            <a:pPr marL="0" indent="0">
              <a:buNone/>
            </a:pPr>
            <a:r>
              <a:rPr lang="en-US" sz="1400" dirty="0"/>
              <a:t>Welcome to the Ride-Share Hub</a:t>
            </a:r>
          </a:p>
          <a:p>
            <a:pPr marL="0" indent="0">
              <a:buNone/>
            </a:pPr>
            <a:r>
              <a:rPr lang="en-US" sz="1400" dirty="0"/>
              <a:t>Welcome to the Ride-Share Hub, your gateway to hassle-free commuting and sustainable travel solutions. Our platform is designed to revolutionize the way you navigate your world, offering a seamless and convenient ridesharing experience.</a:t>
            </a:r>
          </a:p>
          <a:p>
            <a:pPr marL="0" indent="0">
              <a:buNone/>
            </a:pPr>
            <a:r>
              <a:rPr lang="en-US" sz="1400" dirty="0"/>
              <a:t>With our intuitive interface and robust features, finding a ride or sharing your journey has never been easier. Whether you're heading to work, running errands, or exploring new destinations, Ride-Share Hub is your trusted companion for every trip.</a:t>
            </a:r>
          </a:p>
          <a:p>
            <a:pPr marL="0" indent="0">
              <a:buNone/>
            </a:pPr>
            <a:r>
              <a:rPr lang="en-US" sz="1400" dirty="0"/>
              <a:t>Join our growing community of users today and embark on a journey towards smarter, greener, and more efficient transportation. Welcome aboard!</a:t>
            </a:r>
            <a:endParaRPr lang="en-IN" sz="1400" dirty="0"/>
          </a:p>
        </p:txBody>
      </p:sp>
      <p:pic>
        <p:nvPicPr>
          <p:cNvPr id="5" name="Picture 4">
            <a:extLst>
              <a:ext uri="{FF2B5EF4-FFF2-40B4-BE49-F238E27FC236}">
                <a16:creationId xmlns:a16="http://schemas.microsoft.com/office/drawing/2014/main" id="{0C5CB51E-588F-A995-9D0A-C5EBCD984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516" y="4432122"/>
            <a:ext cx="4829426" cy="2346747"/>
          </a:xfrm>
          <a:prstGeom prst="rect">
            <a:avLst/>
          </a:prstGeom>
          <a:ln>
            <a:noFill/>
          </a:ln>
          <a:effectLst>
            <a:softEdge rad="112500"/>
          </a:effectLst>
        </p:spPr>
      </p:pic>
    </p:spTree>
    <p:extLst>
      <p:ext uri="{BB962C8B-B14F-4D97-AF65-F5344CB8AC3E}">
        <p14:creationId xmlns:p14="http://schemas.microsoft.com/office/powerpoint/2010/main" val="3854790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F45A2-0D4C-1688-240F-C94D92EA9CED}"/>
              </a:ext>
            </a:extLst>
          </p:cNvPr>
          <p:cNvSpPr>
            <a:spLocks noGrp="1"/>
          </p:cNvSpPr>
          <p:nvPr>
            <p:ph type="title"/>
          </p:nvPr>
        </p:nvSpPr>
        <p:spPr/>
        <p:txBody>
          <a:bodyPr/>
          <a:lstStyle/>
          <a:p>
            <a:r>
              <a:rPr lang="en-IN"/>
              <a:t>Contact Us Page</a:t>
            </a:r>
          </a:p>
        </p:txBody>
      </p:sp>
      <p:sp>
        <p:nvSpPr>
          <p:cNvPr id="3" name="Text Placeholder 2">
            <a:extLst>
              <a:ext uri="{FF2B5EF4-FFF2-40B4-BE49-F238E27FC236}">
                <a16:creationId xmlns:a16="http://schemas.microsoft.com/office/drawing/2014/main" id="{79540A43-1A0F-1F58-6C94-6C0A80F9BE95}"/>
              </a:ext>
            </a:extLst>
          </p:cNvPr>
          <p:cNvSpPr>
            <a:spLocks noGrp="1"/>
          </p:cNvSpPr>
          <p:nvPr>
            <p:ph type="body" idx="1"/>
          </p:nvPr>
        </p:nvSpPr>
        <p:spPr>
          <a:xfrm>
            <a:off x="571826" y="1488613"/>
            <a:ext cx="8596668" cy="3880773"/>
          </a:xfrm>
        </p:spPr>
        <p:txBody>
          <a:bodyPr>
            <a:normAutofit/>
          </a:bodyPr>
          <a:lstStyle/>
          <a:p>
            <a:pPr marL="0" indent="0">
              <a:buNone/>
            </a:pPr>
            <a:r>
              <a:rPr lang="en-US" sz="1400" dirty="0"/>
              <a:t>Our Contact Us page serves as a direct line of communication between users and our support team, facilitating efficient resolution of inquiries, feedback, and concerns. When users submit their details through this page, their information is securely stored in our database, ensuring a streamlined and organized approach to managing user interactions.</a:t>
            </a:r>
          </a:p>
          <a:p>
            <a:pPr marL="0" indent="0">
              <a:buNone/>
            </a:pPr>
            <a:r>
              <a:rPr lang="en-US" sz="1400" dirty="0"/>
              <a:t>By harnessing the power of data-driven communication, we not only address user needs promptly but also gain valuable insights into user preferences and pain points. This enables us to continuously enhance our services and deliver a superior user experience tailored to our community's needs.</a:t>
            </a:r>
          </a:p>
          <a:p>
            <a:pPr marL="0" indent="0">
              <a:buNone/>
            </a:pPr>
            <a:r>
              <a:rPr lang="en-US" sz="1400" dirty="0"/>
              <a:t>Experience the power of seamless communication with our Contact Us page, where every message matters, and every interaction counts.</a:t>
            </a:r>
            <a:endParaRPr lang="en-IN" sz="1400" dirty="0"/>
          </a:p>
        </p:txBody>
      </p:sp>
      <p:pic>
        <p:nvPicPr>
          <p:cNvPr id="5" name="Picture 4">
            <a:extLst>
              <a:ext uri="{FF2B5EF4-FFF2-40B4-BE49-F238E27FC236}">
                <a16:creationId xmlns:a16="http://schemas.microsoft.com/office/drawing/2014/main" id="{A029AD76-1C2D-4C4E-9295-70B30998E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359" y="3759402"/>
            <a:ext cx="3624326" cy="26150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90259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CC553-228B-14A8-B1AC-6F0DB86A4F5D}"/>
              </a:ext>
            </a:extLst>
          </p:cNvPr>
          <p:cNvSpPr>
            <a:spLocks noGrp="1"/>
          </p:cNvSpPr>
          <p:nvPr>
            <p:ph type="title"/>
          </p:nvPr>
        </p:nvSpPr>
        <p:spPr/>
        <p:txBody>
          <a:bodyPr/>
          <a:lstStyle/>
          <a:p>
            <a:r>
              <a:rPr lang="en-IN" dirty="0"/>
              <a:t>Effortless Registration</a:t>
            </a:r>
          </a:p>
        </p:txBody>
      </p:sp>
      <p:sp>
        <p:nvSpPr>
          <p:cNvPr id="3" name="Text Placeholder 2">
            <a:extLst>
              <a:ext uri="{FF2B5EF4-FFF2-40B4-BE49-F238E27FC236}">
                <a16:creationId xmlns:a16="http://schemas.microsoft.com/office/drawing/2014/main" id="{52627883-A984-4F75-958B-50C73FB393CD}"/>
              </a:ext>
            </a:extLst>
          </p:cNvPr>
          <p:cNvSpPr>
            <a:spLocks noGrp="1"/>
          </p:cNvSpPr>
          <p:nvPr>
            <p:ph type="body" idx="1"/>
          </p:nvPr>
        </p:nvSpPr>
        <p:spPr>
          <a:xfrm>
            <a:off x="413564" y="1488613"/>
            <a:ext cx="8596668" cy="3880773"/>
          </a:xfrm>
        </p:spPr>
        <p:txBody>
          <a:bodyPr>
            <a:normAutofit/>
          </a:bodyPr>
          <a:lstStyle/>
          <a:p>
            <a:pPr marL="0" indent="0">
              <a:buNone/>
            </a:pPr>
            <a:r>
              <a:rPr lang="en-US" sz="1600" dirty="0"/>
              <a:t>Joining Ride-Share Hub is a breeze! Our registration page simplifies the process, requiring only essential information to get you started on your journey towards convenient and sustainable commuting.</a:t>
            </a:r>
          </a:p>
          <a:p>
            <a:pPr marL="0" indent="0">
              <a:buNone/>
            </a:pPr>
            <a:r>
              <a:rPr lang="en-US" sz="1600" dirty="0"/>
              <a:t>Username: Choose a unique username that represents you on the platform, enabling easy identification and interaction with fellow users.</a:t>
            </a:r>
          </a:p>
          <a:p>
            <a:pPr marL="0" indent="0">
              <a:buNone/>
            </a:pPr>
            <a:r>
              <a:rPr lang="en-US" sz="1600" dirty="0"/>
              <a:t>Email Address: Provide your email address to receive important updates, notifications, and communications regarding your Ride-Share Hub account.</a:t>
            </a:r>
          </a:p>
          <a:p>
            <a:pPr marL="0" indent="0">
              <a:buNone/>
            </a:pPr>
            <a:r>
              <a:rPr lang="en-US" sz="1600" dirty="0"/>
              <a:t>Phone Number: Enter your phone number for verification and communication purposes, ensuring seamless coordination and connectivity with drivers and other users.</a:t>
            </a:r>
          </a:p>
          <a:p>
            <a:pPr marL="0" indent="0">
              <a:buNone/>
            </a:pPr>
            <a:r>
              <a:rPr lang="en-US" sz="1600" dirty="0"/>
              <a:t>With just a few clicks, you'll be on your way to accessing a world of ridesharing opportunities and community-driven transportation solutions.</a:t>
            </a:r>
            <a:endParaRPr lang="en-IN" sz="1600" dirty="0"/>
          </a:p>
        </p:txBody>
      </p:sp>
      <p:pic>
        <p:nvPicPr>
          <p:cNvPr id="5" name="Picture 4">
            <a:extLst>
              <a:ext uri="{FF2B5EF4-FFF2-40B4-BE49-F238E27FC236}">
                <a16:creationId xmlns:a16="http://schemas.microsoft.com/office/drawing/2014/main" id="{C3FB489C-11A8-831E-1986-3FAB87E6E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4222" y="4846552"/>
            <a:ext cx="3956539" cy="1793813"/>
          </a:xfrm>
          <a:prstGeom prst="rect">
            <a:avLst/>
          </a:prstGeom>
        </p:spPr>
      </p:pic>
    </p:spTree>
    <p:extLst>
      <p:ext uri="{BB962C8B-B14F-4D97-AF65-F5344CB8AC3E}">
        <p14:creationId xmlns:p14="http://schemas.microsoft.com/office/powerpoint/2010/main" val="4117881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E749B-6D39-ADA7-2C77-864EBA5EDE20}"/>
              </a:ext>
            </a:extLst>
          </p:cNvPr>
          <p:cNvSpPr>
            <a:spLocks noGrp="1"/>
          </p:cNvSpPr>
          <p:nvPr>
            <p:ph type="title"/>
          </p:nvPr>
        </p:nvSpPr>
        <p:spPr/>
        <p:txBody>
          <a:bodyPr/>
          <a:lstStyle/>
          <a:p>
            <a:r>
              <a:rPr lang="en-IN" dirty="0"/>
              <a:t>Privacy Policy</a:t>
            </a:r>
          </a:p>
        </p:txBody>
      </p:sp>
      <p:sp>
        <p:nvSpPr>
          <p:cNvPr id="3" name="Text Placeholder 2">
            <a:extLst>
              <a:ext uri="{FF2B5EF4-FFF2-40B4-BE49-F238E27FC236}">
                <a16:creationId xmlns:a16="http://schemas.microsoft.com/office/drawing/2014/main" id="{C09A44E8-9E27-DC45-F21A-BE43B60A5A58}"/>
              </a:ext>
            </a:extLst>
          </p:cNvPr>
          <p:cNvSpPr>
            <a:spLocks noGrp="1"/>
          </p:cNvSpPr>
          <p:nvPr>
            <p:ph type="body" idx="1"/>
          </p:nvPr>
        </p:nvSpPr>
        <p:spPr>
          <a:xfrm>
            <a:off x="677334" y="1351696"/>
            <a:ext cx="8596668" cy="3880773"/>
          </a:xfrm>
        </p:spPr>
        <p:txBody>
          <a:bodyPr>
            <a:noAutofit/>
          </a:bodyPr>
          <a:lstStyle/>
          <a:p>
            <a:pPr marL="0" indent="0">
              <a:buNone/>
            </a:pPr>
            <a:r>
              <a:rPr lang="en-US" sz="1200" dirty="0"/>
              <a:t>At Ride-Share Hub, we prioritize the security and confidentiality of your personal information. Our Privacy Policy outlines our commitment to safeguarding your data and ensuring compliance with privacy regulations.</a:t>
            </a:r>
          </a:p>
          <a:p>
            <a:pPr marL="0" indent="0">
              <a:buNone/>
            </a:pPr>
            <a:endParaRPr lang="en-US" sz="1200" dirty="0"/>
          </a:p>
          <a:p>
            <a:r>
              <a:rPr lang="en-US" sz="1200" dirty="0"/>
              <a:t>Data Protection: We employ robust security measures to protect your information from unauthorized access, ensuring its confidentiality and integrity.</a:t>
            </a:r>
          </a:p>
          <a:p>
            <a:endParaRPr lang="en-US" sz="1200" dirty="0"/>
          </a:p>
          <a:p>
            <a:r>
              <a:rPr lang="en-US" sz="1200" dirty="0"/>
              <a:t>Information Collection: We collect only necessary data required for providing our services and improving user experience, maintaining transparency and accountability in our data practices.</a:t>
            </a:r>
          </a:p>
          <a:p>
            <a:endParaRPr lang="en-US" sz="1200" dirty="0"/>
          </a:p>
          <a:p>
            <a:r>
              <a:rPr lang="en-US" sz="1200" dirty="0"/>
              <a:t>Third-Party Disclosure: We do not sell, trade, or transfer your information to third parties without your consent, upholding your trust and privacy.</a:t>
            </a:r>
          </a:p>
          <a:p>
            <a:endParaRPr lang="en-US" sz="1200" dirty="0"/>
          </a:p>
          <a:p>
            <a:r>
              <a:rPr lang="en-US" sz="1200" dirty="0"/>
              <a:t>Cookie Usage: We utilize cookies to enhance user experience and track website analytics, adhering to industry best practices and user preferences.</a:t>
            </a:r>
          </a:p>
          <a:p>
            <a:endParaRPr lang="en-US" sz="1200" dirty="0"/>
          </a:p>
          <a:p>
            <a:r>
              <a:rPr lang="en-US" sz="1200" dirty="0"/>
              <a:t>Policy Updates: We periodically review and update our Privacy Policy to reflect changes in regulations and our business practices, ensuring ongoing compliance and transparency.</a:t>
            </a:r>
          </a:p>
          <a:p>
            <a:pPr marL="0" indent="0">
              <a:buNone/>
            </a:pPr>
            <a:endParaRPr lang="en-US" sz="1200" dirty="0"/>
          </a:p>
          <a:p>
            <a:pPr marL="0" indent="0">
              <a:buNone/>
            </a:pPr>
            <a:r>
              <a:rPr lang="en-US" sz="1200" dirty="0"/>
              <a:t>Your privacy matters to us. Explore our Privacy Policy to learn more about how we protect your information and uphold your rights as a user of Ride-Share Hub.</a:t>
            </a:r>
          </a:p>
          <a:p>
            <a:pPr marL="0" indent="0">
              <a:buNone/>
            </a:pPr>
            <a:endParaRPr lang="en-US" sz="1200" dirty="0"/>
          </a:p>
          <a:p>
            <a:pPr marL="0" indent="0">
              <a:buNone/>
            </a:pPr>
            <a:endParaRPr lang="en-IN" sz="1200" dirty="0"/>
          </a:p>
        </p:txBody>
      </p:sp>
    </p:spTree>
    <p:extLst>
      <p:ext uri="{BB962C8B-B14F-4D97-AF65-F5344CB8AC3E}">
        <p14:creationId xmlns:p14="http://schemas.microsoft.com/office/powerpoint/2010/main" val="2167624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7162-1F21-BEDB-8A36-9C4ACF228C01}"/>
              </a:ext>
            </a:extLst>
          </p:cNvPr>
          <p:cNvSpPr>
            <a:spLocks noGrp="1"/>
          </p:cNvSpPr>
          <p:nvPr>
            <p:ph type="title"/>
          </p:nvPr>
        </p:nvSpPr>
        <p:spPr/>
        <p:txBody>
          <a:bodyPr/>
          <a:lstStyle/>
          <a:p>
            <a:r>
              <a:rPr lang="en-IN"/>
              <a:t>Safety Measures</a:t>
            </a:r>
          </a:p>
        </p:txBody>
      </p:sp>
      <p:sp>
        <p:nvSpPr>
          <p:cNvPr id="3" name="Text Placeholder 2">
            <a:extLst>
              <a:ext uri="{FF2B5EF4-FFF2-40B4-BE49-F238E27FC236}">
                <a16:creationId xmlns:a16="http://schemas.microsoft.com/office/drawing/2014/main" id="{A41212CC-5143-3386-0787-E0B268723C8D}"/>
              </a:ext>
            </a:extLst>
          </p:cNvPr>
          <p:cNvSpPr>
            <a:spLocks noGrp="1"/>
          </p:cNvSpPr>
          <p:nvPr>
            <p:ph type="body" idx="1"/>
          </p:nvPr>
        </p:nvSpPr>
        <p:spPr>
          <a:xfrm>
            <a:off x="483903" y="1270000"/>
            <a:ext cx="8596668" cy="3880773"/>
          </a:xfrm>
        </p:spPr>
        <p:txBody>
          <a:bodyPr>
            <a:noAutofit/>
          </a:bodyPr>
          <a:lstStyle/>
          <a:p>
            <a:pPr marL="0" indent="0">
              <a:buNone/>
            </a:pPr>
            <a:r>
              <a:rPr lang="en-US" sz="1400" dirty="0"/>
              <a:t>At Ride-Share Hub, your safety is our top priority. We've implemented a range of safety measures to ensure your peace of mind throughout your ridesharing journey:</a:t>
            </a:r>
          </a:p>
          <a:p>
            <a:pPr marL="0" indent="0">
              <a:buNone/>
            </a:pPr>
            <a:endParaRPr lang="en-US" sz="1400" dirty="0"/>
          </a:p>
          <a:p>
            <a:r>
              <a:rPr lang="en-US" sz="1400" dirty="0"/>
              <a:t>Driver Verification: All drivers undergo a thorough screening process, including background checks and vehicle inspections, to ensure they meet our safety standards.</a:t>
            </a:r>
          </a:p>
          <a:p>
            <a:endParaRPr lang="en-US" sz="1400" dirty="0"/>
          </a:p>
          <a:p>
            <a:r>
              <a:rPr lang="en-US" sz="1400" dirty="0"/>
              <a:t>User Ratings: Our rating system allows users to provide feedback and rate their rides, fostering accountability and transparency within the community.</a:t>
            </a:r>
          </a:p>
          <a:p>
            <a:endParaRPr lang="en-US" sz="1400" dirty="0"/>
          </a:p>
          <a:p>
            <a:r>
              <a:rPr lang="en-US" sz="1400" dirty="0"/>
              <a:t>Emergency Assistance: In case of emergencies, users have access to emergency assistance features, enabling them to quickly contact authorities or seek help from our support team.</a:t>
            </a:r>
          </a:p>
          <a:p>
            <a:endParaRPr lang="en-US" sz="1400" dirty="0"/>
          </a:p>
          <a:p>
            <a:r>
              <a:rPr lang="en-US" sz="1400" dirty="0"/>
              <a:t>Data Protection: We prioritize the security of your personal information, employing encryption and privacy measures to safeguard your data throughout your interactions with the platform.</a:t>
            </a:r>
          </a:p>
          <a:p>
            <a:pPr marL="0" indent="0">
              <a:buNone/>
            </a:pPr>
            <a:endParaRPr lang="en-US" sz="1400" dirty="0"/>
          </a:p>
          <a:p>
            <a:pPr marL="0" indent="0">
              <a:buNone/>
            </a:pPr>
            <a:r>
              <a:rPr lang="en-US" sz="1400" dirty="0"/>
              <a:t>Ride-Share Hub is committed to providing a safe and secure environment for all users, empowering you to enjoy the benefits of ridesharing with confidence.</a:t>
            </a:r>
            <a:endParaRPr lang="en-IN" sz="1400" dirty="0"/>
          </a:p>
        </p:txBody>
      </p:sp>
    </p:spTree>
    <p:extLst>
      <p:ext uri="{BB962C8B-B14F-4D97-AF65-F5344CB8AC3E}">
        <p14:creationId xmlns:p14="http://schemas.microsoft.com/office/powerpoint/2010/main" val="3263713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C9D78-962D-1DF5-95B7-AC8D82BE0930}"/>
              </a:ext>
            </a:extLst>
          </p:cNvPr>
          <p:cNvSpPr>
            <a:spLocks noGrp="1"/>
          </p:cNvSpPr>
          <p:nvPr>
            <p:ph type="title"/>
          </p:nvPr>
        </p:nvSpPr>
        <p:spPr/>
        <p:txBody>
          <a:bodyPr/>
          <a:lstStyle/>
          <a:p>
            <a:r>
              <a:rPr lang="en-IN"/>
              <a:t>Map Feature</a:t>
            </a:r>
          </a:p>
        </p:txBody>
      </p:sp>
      <p:sp>
        <p:nvSpPr>
          <p:cNvPr id="3" name="Text Placeholder 2">
            <a:extLst>
              <a:ext uri="{FF2B5EF4-FFF2-40B4-BE49-F238E27FC236}">
                <a16:creationId xmlns:a16="http://schemas.microsoft.com/office/drawing/2014/main" id="{F6E275E7-07B5-751F-8954-DC74E714FA73}"/>
              </a:ext>
            </a:extLst>
          </p:cNvPr>
          <p:cNvSpPr>
            <a:spLocks noGrp="1"/>
          </p:cNvSpPr>
          <p:nvPr>
            <p:ph type="body" idx="1"/>
          </p:nvPr>
        </p:nvSpPr>
        <p:spPr>
          <a:xfrm>
            <a:off x="501488" y="1488614"/>
            <a:ext cx="7200574" cy="2819618"/>
          </a:xfrm>
        </p:spPr>
        <p:txBody>
          <a:bodyPr>
            <a:normAutofit fontScale="92500"/>
          </a:bodyPr>
          <a:lstStyle/>
          <a:p>
            <a:pPr marL="0" indent="0">
              <a:buNone/>
            </a:pPr>
            <a:r>
              <a:rPr lang="en-US" sz="1400" dirty="0"/>
              <a:t>The Map page on Ride-Share Hub offers users a comprehensive view of available rides and pricing information, empowering them to make informed decisions about their journeys:</a:t>
            </a:r>
          </a:p>
          <a:p>
            <a:pPr marL="0" indent="0">
              <a:buNone/>
            </a:pPr>
            <a:r>
              <a:rPr lang="en-US" sz="1400" dirty="0"/>
              <a:t>Real-Time Pricing: Users can view real-time pricing estimates for their desired routes, enabling them to plan their trips and budget accordingly.</a:t>
            </a:r>
          </a:p>
          <a:p>
            <a:pPr marL="0" indent="0">
              <a:buNone/>
            </a:pPr>
            <a:r>
              <a:rPr lang="en-US" sz="1400" dirty="0"/>
              <a:t>Pickup and Drop Locations: The map displays pickup and drop locations, allowing users to visualize their routes and select the most convenient options for their commute.</a:t>
            </a:r>
          </a:p>
          <a:p>
            <a:pPr marL="0" indent="0">
              <a:buNone/>
            </a:pPr>
            <a:r>
              <a:rPr lang="en-US" sz="1400" dirty="0"/>
              <a:t>Interactive Interface: With an intuitive and interactive interface, users can easily explore different routes, compare prices, and select the best ride options for their needs.</a:t>
            </a:r>
          </a:p>
          <a:p>
            <a:pPr marL="0" indent="0">
              <a:buNone/>
            </a:pPr>
            <a:r>
              <a:rPr lang="en-US" sz="1400" dirty="0"/>
              <a:t>Experience the convenience of the Map feature on Ride-Share Hub, where every ride is just a click away.</a:t>
            </a:r>
            <a:endParaRPr lang="en-IN" sz="1400" dirty="0"/>
          </a:p>
        </p:txBody>
      </p:sp>
      <p:pic>
        <p:nvPicPr>
          <p:cNvPr id="7" name="Picture 6">
            <a:extLst>
              <a:ext uri="{FF2B5EF4-FFF2-40B4-BE49-F238E27FC236}">
                <a16:creationId xmlns:a16="http://schemas.microsoft.com/office/drawing/2014/main" id="{3E6B90FC-3050-F000-9885-172931236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839" y="4143592"/>
            <a:ext cx="4697654" cy="2451588"/>
          </a:xfrm>
          <a:prstGeom prst="rect">
            <a:avLst/>
          </a:prstGeom>
          <a:ln>
            <a:noFill/>
          </a:ln>
          <a:effectLst>
            <a:softEdge rad="112500"/>
          </a:effectLst>
        </p:spPr>
      </p:pic>
    </p:spTree>
    <p:extLst>
      <p:ext uri="{BB962C8B-B14F-4D97-AF65-F5344CB8AC3E}">
        <p14:creationId xmlns:p14="http://schemas.microsoft.com/office/powerpoint/2010/main" val="7362751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TotalTime>
  <Words>1090</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Ride-Share Hub Application</vt:lpstr>
      <vt:lpstr>Created By</vt:lpstr>
      <vt:lpstr>Introduction</vt:lpstr>
      <vt:lpstr>Home Page</vt:lpstr>
      <vt:lpstr>Contact Us Page</vt:lpstr>
      <vt:lpstr>Effortless Registration</vt:lpstr>
      <vt:lpstr>Privacy Policy</vt:lpstr>
      <vt:lpstr>Safety Measures</vt:lpstr>
      <vt:lpstr>Map Feature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Rohan Basu</dc:creator>
  <cp:lastModifiedBy>Rohan Basu</cp:lastModifiedBy>
  <cp:revision>1</cp:revision>
  <dcterms:created xsi:type="dcterms:W3CDTF">2024-06-06T07:25:36Z</dcterms:created>
  <dcterms:modified xsi:type="dcterms:W3CDTF">2024-06-06T08:51:49Z</dcterms:modified>
</cp:coreProperties>
</file>