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64" r:id="rId5"/>
    <p:sldId id="259" r:id="rId6"/>
    <p:sldId id="258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7CD7-E569-4E97-A8C0-4B8995CAB087}" v="685" dt="2022-04-27T23:43:23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&amp; visualization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Meron Bekure</a:t>
            </a:r>
          </a:p>
          <a:p>
            <a:r>
              <a:rPr lang="en-US" dirty="0"/>
              <a:t>DATA 211 – Data Science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3522-4595-4024-50AF-66DBC362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Weekend vs weekday Results...</a:t>
            </a: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95FBC7-E1F4-A3E9-C772-7103A491E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471" y="2392655"/>
            <a:ext cx="6763974" cy="4161032"/>
          </a:xfrm>
        </p:spPr>
      </p:pic>
    </p:spTree>
    <p:extLst>
      <p:ext uri="{BB962C8B-B14F-4D97-AF65-F5344CB8AC3E}">
        <p14:creationId xmlns:p14="http://schemas.microsoft.com/office/powerpoint/2010/main" val="24777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DF4E3-91FB-C502-814E-9E36AFF8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retrospective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379C3D-6665-4772-7753-69992514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Longer data collection period</a:t>
            </a:r>
          </a:p>
          <a:p>
            <a:r>
              <a:rPr lang="en-US" dirty="0">
                <a:solidFill>
                  <a:schemeClr val="tx1"/>
                </a:solidFill>
              </a:rPr>
              <a:t>Identifying different variables that may affect my results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7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F2A0-811F-02D1-2EEA-F97AF26C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A0B4-2147-C55D-3534-E11C39F8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Increasing awareness about the factors that may contribute to my increased social media usage.</a:t>
            </a:r>
          </a:p>
          <a:p>
            <a:r>
              <a:rPr lang="en-US" dirty="0"/>
              <a:t>Making improved decisions to make better use of my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4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6055-B19C-52EA-BA89-FBE237053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58421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31C1-39BD-F298-E8C3-07C2152C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8BA3-DD89-92EA-7BEB-0DD09110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Social Media usage over a two-week period</a:t>
            </a:r>
          </a:p>
          <a:p>
            <a:r>
              <a:rPr lang="en-US" dirty="0">
                <a:solidFill>
                  <a:schemeClr val="bg1"/>
                </a:solidFill>
              </a:rPr>
              <a:t>Is my daily average social media usage greater than 60 mins?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Use a 0.05 significance level to test the claim that my mean daily social media usage is greater than 60 mins.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1906-A2B6-5EB7-44AF-A437F323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3036-FEAD-5498-4B19-17584FE42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phone</a:t>
            </a:r>
          </a:p>
          <a:p>
            <a:r>
              <a:rPr lang="en-US" dirty="0"/>
              <a:t>Screen time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3178FA88-93C7-36D2-CCA6-F0DC04CE5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83392" y="2683563"/>
            <a:ext cx="7809150" cy="2879058"/>
          </a:xfrm>
        </p:spPr>
      </p:pic>
    </p:spTree>
    <p:extLst>
      <p:ext uri="{BB962C8B-B14F-4D97-AF65-F5344CB8AC3E}">
        <p14:creationId xmlns:p14="http://schemas.microsoft.com/office/powerpoint/2010/main" val="8000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8949-7149-C204-5777-DE4888C0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used Social Media Types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E23921B-31F3-BE38-1328-4A397CC4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8" y="3661838"/>
            <a:ext cx="11702569" cy="120155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7585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EEF0-5B0C-27B4-EAE6-C08DC322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Tables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F8D1D78-2B0C-7AC0-F5E4-8D738D18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98" y="964693"/>
            <a:ext cx="3691976" cy="492744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324609B-6F9C-4B1F-73B5-4EF7AE0A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38" y="276078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3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0C344-B70C-4892-A50B-18A14E39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3CA6F-E2A3-48F3-AD20-D80C44380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7" y="0"/>
            <a:ext cx="6676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B0FD3-1678-9554-0127-4CDED95A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20" y="643466"/>
            <a:ext cx="5437703" cy="1152127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NULL and alternative Hypothesis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8886-2938-7ECF-7C32-F368F3EC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820" y="2170772"/>
            <a:ext cx="5437697" cy="356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H0: mu = 60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Ha: mu &gt; 60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Other areas to analyze:</a:t>
            </a:r>
          </a:p>
          <a:p>
            <a:r>
              <a:rPr lang="en-US" dirty="0">
                <a:solidFill>
                  <a:srgbClr val="FFFFFF"/>
                </a:solidFill>
              </a:rPr>
              <a:t>Is my weekend usage &gt; weekday usage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4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DCF2-4277-AF3E-DC11-3FC23FFB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25497B8-488C-8F0C-887A-DB01166E3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2" t="2055" r="275" b="-343"/>
          <a:stretch/>
        </p:blipFill>
        <p:spPr>
          <a:xfrm>
            <a:off x="6347890" y="1500171"/>
            <a:ext cx="5649740" cy="4533321"/>
          </a:xfrm>
        </p:spPr>
      </p:pic>
    </p:spTree>
    <p:extLst>
      <p:ext uri="{BB962C8B-B14F-4D97-AF65-F5344CB8AC3E}">
        <p14:creationId xmlns:p14="http://schemas.microsoft.com/office/powerpoint/2010/main" val="121817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446B87EE-E120-A5C6-4899-5955F82A1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1" r="31662" b="6250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B7962-8F3F-D0B6-B665-DCB193E6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t.tEST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A2090-6A93-5D0E-9D44-E29B848D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t.test(Project_Analysis_Table$SMU, mu=60, alternative = "greater")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t.stat =0.55    p.value=0.30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We fail to reject the H0. There's no evidence to support the claim that my daily social media usage is greater than 60 mins.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4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39FD4-4E43-0543-C9D9-07EAB40A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Further Analysis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999DB2-4722-4E6F-68A6-8966BDAE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Is my weekend usage &gt; weekday usage</a:t>
            </a:r>
          </a:p>
          <a:p>
            <a:endParaRPr lang="en-US"/>
          </a:p>
          <a:p>
            <a:r>
              <a:rPr lang="en-US" dirty="0"/>
              <a:t>Using the mutate function, I was able to separate the weekend and weekday to look at how the daily average usage compares between weekday and weekend...</a:t>
            </a:r>
          </a:p>
        </p:txBody>
      </p:sp>
    </p:spTree>
    <p:extLst>
      <p:ext uri="{BB962C8B-B14F-4D97-AF65-F5344CB8AC3E}">
        <p14:creationId xmlns:p14="http://schemas.microsoft.com/office/powerpoint/2010/main" val="17238139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Parcel</vt:lpstr>
      <vt:lpstr>Data analysis &amp; visualization Project</vt:lpstr>
      <vt:lpstr>topic</vt:lpstr>
      <vt:lpstr>Data collection</vt:lpstr>
      <vt:lpstr>Most used Social Media Types</vt:lpstr>
      <vt:lpstr>Tables</vt:lpstr>
      <vt:lpstr>NULL and alternative Hypothesis </vt:lpstr>
      <vt:lpstr>Visualizations</vt:lpstr>
      <vt:lpstr>t.tEST</vt:lpstr>
      <vt:lpstr>Further Analysis</vt:lpstr>
      <vt:lpstr>Weekend vs weekday Results...</vt:lpstr>
      <vt:lpstr>retrospective</vt:lpstr>
      <vt:lpstr>Next steps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224</cp:revision>
  <dcterms:created xsi:type="dcterms:W3CDTF">2022-04-27T18:17:43Z</dcterms:created>
  <dcterms:modified xsi:type="dcterms:W3CDTF">2022-04-27T23:45:08Z</dcterms:modified>
</cp:coreProperties>
</file>