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maticSC-regular.fntdata"/><Relationship Id="rId14" Type="http://schemas.openxmlformats.org/officeDocument/2006/relationships/slide" Target="slides/slide10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cddf571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cddf571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dcddf571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dcddf571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dcddf571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dcddf571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dcddf571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dcddf571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cddf571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cddf571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cddf571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cddf571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dcddf571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dcddf571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dcddf571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dcddf571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dcddf571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dcddf571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Mostrador: “Mercados”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152900" y="3458050"/>
            <a:ext cx="3679500" cy="15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Matías Contreras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Big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26 de Enero de 2019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83200"/>
            <a:ext cx="4116775" cy="17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57500" y="19631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 POR SU ATENCIÓN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mostrador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Primera página de noticias online  en Chile.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“Mercados” muestra tanto información de contingencia económica como financiera.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Recibe noticias de otras páginas.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4800">
                <a:latin typeface="Amatic SC"/>
                <a:ea typeface="Amatic SC"/>
                <a:cs typeface="Amatic SC"/>
                <a:sym typeface="Amatic SC"/>
              </a:rPr>
              <a:t>OBjetivos</a:t>
            </a:r>
            <a:endParaRPr sz="48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-Realizar un filtro, en la caso de que haya una noticia relacionada con inmigración, poder saber el mismo día.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Estilo de Página “el mostrador”: Mercados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5165311" cy="3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111" y="1246250"/>
            <a:ext cx="3521489" cy="35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162525" y="1723350"/>
            <a:ext cx="702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4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7635719" y="1093850"/>
            <a:ext cx="702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6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Estilo de Página “el mostrador”: Mercados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25" y="1286025"/>
            <a:ext cx="2905125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187325" y="1444950"/>
            <a:ext cx="570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4</a:t>
            </a:r>
            <a:endParaRPr sz="18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9450" y="1246250"/>
            <a:ext cx="2600325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613250" y="1352150"/>
            <a:ext cx="715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2175" y="1246250"/>
            <a:ext cx="2790125" cy="315450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7914100" y="1352150"/>
            <a:ext cx="623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Estilo de Página “el mostrador”: Mercados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75" y="1272625"/>
            <a:ext cx="1656875" cy="34860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1458200" y="1272625"/>
            <a:ext cx="3843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5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8950" y="1246250"/>
            <a:ext cx="2036948" cy="37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5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619000" y="1325650"/>
            <a:ext cx="4905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5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8298" y="1246250"/>
            <a:ext cx="2097116" cy="37448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6018425" y="1338900"/>
            <a:ext cx="384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9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7814" y="1246250"/>
            <a:ext cx="21526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8006900" y="888150"/>
            <a:ext cx="4905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2</a:t>
            </a:r>
            <a:endParaRPr sz="1800"/>
          </a:p>
        </p:txBody>
      </p:sp>
      <p:sp>
        <p:nvSpPr>
          <p:cNvPr id="99" name="Google Shape;99;p17"/>
          <p:cNvSpPr txBox="1"/>
          <p:nvPr/>
        </p:nvSpPr>
        <p:spPr>
          <a:xfrm>
            <a:off x="7241400" y="3857625"/>
            <a:ext cx="15909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Total de noticias =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lang="es" sz="2400"/>
              <a:t>41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48600" y="489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R-studio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49975"/>
            <a:ext cx="8084974" cy="19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61650"/>
            <a:ext cx="8520601" cy="18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r-studio ejemplo de filtro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650" y="1020900"/>
            <a:ext cx="7054693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 studio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7625"/>
            <a:ext cx="2146475" cy="3763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052" y="1093850"/>
            <a:ext cx="2205850" cy="37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9000" y="1093850"/>
            <a:ext cx="2146483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r-studio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6575"/>
            <a:ext cx="8318251" cy="369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